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78" r:id="rId10"/>
    <p:sldId id="279" r:id="rId11"/>
    <p:sldId id="277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07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1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35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2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2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3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4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4914-CD82-4F8B-9E5B-A8102788E32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2F7BFC-98E4-4F7E-A4CB-41610EB7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121" y="5264728"/>
            <a:ext cx="2258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স্বাগতম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  <p:pic>
        <p:nvPicPr>
          <p:cNvPr id="1026" name="Picture 2" descr="Fall Roses Delivered by F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820882"/>
            <a:ext cx="692727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7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BBC8AB-84D1-44F9-A446-B04CCA22EB63}"/>
              </a:ext>
            </a:extLst>
          </p:cNvPr>
          <p:cNvGrpSpPr/>
          <p:nvPr/>
        </p:nvGrpSpPr>
        <p:grpSpPr>
          <a:xfrm>
            <a:off x="72575" y="232119"/>
            <a:ext cx="11969368" cy="6492238"/>
            <a:chOff x="72575" y="232119"/>
            <a:chExt cx="11969368" cy="6492238"/>
          </a:xfrm>
        </p:grpSpPr>
        <p:sp>
          <p:nvSpPr>
            <p:cNvPr id="3" name="TextBox 2"/>
            <p:cNvSpPr txBox="1"/>
            <p:nvPr/>
          </p:nvSpPr>
          <p:spPr>
            <a:xfrm>
              <a:off x="4668983" y="232119"/>
              <a:ext cx="2181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ম্পিক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খেলা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</p:txBody>
        </p:sp>
        <p:pic>
          <p:nvPicPr>
            <p:cNvPr id="6146" name="Picture 2" descr="আজ আধুনিক অলিম্পিকের ১৬৪ বছর পূর্তি!">
              <a:extLst>
                <a:ext uri="{FF2B5EF4-FFF2-40B4-BE49-F238E27FC236}">
                  <a16:creationId xmlns:a16="http://schemas.microsoft.com/office/drawing/2014/main" id="{6AAEFF88-1B74-4E20-8F6A-80FE95DA0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944" y="712631"/>
              <a:ext cx="6095999" cy="3087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প্যানক্রেশন: প্রাচীন অলিম্পিক গেমসের এক প্রাণঘাতী খেলা">
              <a:extLst>
                <a:ext uri="{FF2B5EF4-FFF2-40B4-BE49-F238E27FC236}">
                  <a16:creationId xmlns:a16="http://schemas.microsoft.com/office/drawing/2014/main" id="{86B3088F-0527-40B0-8C59-E6D5348C0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944" y="3800489"/>
              <a:ext cx="6095999" cy="292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অলিম্পিক গেমস এর ইতিহাস ! - জয় নিউজ ২">
              <a:extLst>
                <a:ext uri="{FF2B5EF4-FFF2-40B4-BE49-F238E27FC236}">
                  <a16:creationId xmlns:a16="http://schemas.microsoft.com/office/drawing/2014/main" id="{A2DD9C5E-498D-485D-8DF1-7999CD5EE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57" y="3812345"/>
              <a:ext cx="5645832" cy="291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Ancient Olympic Sports - running, long jump, discus, pankration">
              <a:extLst>
                <a:ext uri="{FF2B5EF4-FFF2-40B4-BE49-F238E27FC236}">
                  <a16:creationId xmlns:a16="http://schemas.microsoft.com/office/drawing/2014/main" id="{937808EF-01F8-425C-ACA7-794662A6D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5" y="712632"/>
              <a:ext cx="5723314" cy="3087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91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6582" y="1122255"/>
            <a:ext cx="224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17" y="2424583"/>
            <a:ext cx="871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সাহিত্য,দর্শন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14567" y="1341703"/>
            <a:ext cx="286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400" dirty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37856" y="2492723"/>
            <a:ext cx="8520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ইলিয়ড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ওডিসি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বিয়োগান্তক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1136" y="1052945"/>
            <a:ext cx="286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বাড়ির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r>
              <a:rPr lang="en-US" sz="3200" dirty="0"/>
              <a:t> </a:t>
            </a:r>
            <a:r>
              <a:rPr lang="en-US" sz="2400" dirty="0"/>
              <a:t>‍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801091" y="2622155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নগররাষ্ট্রগুলোর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সৌহার্দ্যপূর্ণ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ওঠ-ব্যাখ্যা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0515" y="788979"/>
            <a:ext cx="263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ধন্যবাদ</a:t>
            </a:r>
            <a:r>
              <a:rPr lang="en-US" sz="2400" dirty="0"/>
              <a:t>  ‍ </a:t>
            </a:r>
            <a:endParaRPr lang="en-US" sz="4800" dirty="0"/>
          </a:p>
        </p:txBody>
      </p:sp>
      <p:pic>
        <p:nvPicPr>
          <p:cNvPr id="2050" name="Picture 2" descr="Finally, something good in 2020: A superbloom of roses - Los Angeles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26" y="2046574"/>
            <a:ext cx="7723419" cy="40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346" y="581891"/>
            <a:ext cx="6677891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মোঃ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মহসিন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আলী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সিনিয়র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(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আইসিটি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ভাদেশ্বর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নাছির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উদ্দিন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উচ্চ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বিদ্যালয়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কলেজ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ডাকঃ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পূর্ব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ভাদেশ্বর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উপজেলাঃ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গোলাপগঞ্জ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সিলেট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r>
              <a:rPr lang="en-US" sz="11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7345" y="3629891"/>
            <a:ext cx="6677891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শ্রেণিঃ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নবম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/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দশম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</a:p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বিষয়ঃ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বাংলাদেশের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ইতিহাস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বিশ্বসভ্যতা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অধ্যায়ঃ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দ্বিতীয়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বিশ্বসভ্যতা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625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414" y="5725295"/>
            <a:ext cx="537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মহাকবি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হোমার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তিনি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গ্রিক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সভ্যতার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অধিবাসী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ছিলেন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।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414" y="6186960"/>
            <a:ext cx="537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বিশ্বসভ্যতায়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গ্রিকদের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কোন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কোন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ক্ষেত্রে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অবদান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আছে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 ? 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3ECA2E-0679-4BAE-B219-34099AA531CB}"/>
              </a:ext>
            </a:extLst>
          </p:cNvPr>
          <p:cNvGrpSpPr/>
          <p:nvPr/>
        </p:nvGrpSpPr>
        <p:grpSpPr>
          <a:xfrm>
            <a:off x="291171" y="177723"/>
            <a:ext cx="6894861" cy="5547572"/>
            <a:chOff x="291171" y="177723"/>
            <a:chExt cx="6894861" cy="5547572"/>
          </a:xfrm>
        </p:grpSpPr>
        <p:sp>
          <p:nvSpPr>
            <p:cNvPr id="3" name="TextBox 2"/>
            <p:cNvSpPr txBox="1"/>
            <p:nvPr/>
          </p:nvSpPr>
          <p:spPr>
            <a:xfrm>
              <a:off x="577414" y="5263630"/>
              <a:ext cx="6608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ছবির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ব্যক্তিটি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কে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এবং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তিনি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প্রাচীন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কোন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সভ্যতার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অধিবাসী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400" dirty="0" err="1">
                  <a:latin typeface="NikoshLightBAN" panose="02000000000000000000" pitchFamily="2" charset="0"/>
                  <a:cs typeface="NikoshLightBAN" panose="02000000000000000000" pitchFamily="2" charset="0"/>
                </a:rPr>
                <a:t>ছিলেন</a:t>
              </a:r>
              <a:r>
                <a:rPr lang="en-US" sz="24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?  </a:t>
              </a:r>
            </a:p>
          </p:txBody>
        </p:sp>
        <p:pic>
          <p:nvPicPr>
            <p:cNvPr id="1026" name="Picture 2" descr="হোমার - উইকিপিডিয়া">
              <a:extLst>
                <a:ext uri="{FF2B5EF4-FFF2-40B4-BE49-F238E27FC236}">
                  <a16:creationId xmlns:a16="http://schemas.microsoft.com/office/drawing/2014/main" id="{810974A9-6C71-4FD3-8B88-16157FC54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71" y="177723"/>
              <a:ext cx="5804829" cy="4869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প্রাচীন গ্রিসের মানচিত্রে ks2 - মানচিত্র প্রাচীন গ্রীস ks2 (দক্ষিণ ইউরোপ -  ইউরোপ)">
            <a:extLst>
              <a:ext uri="{FF2B5EF4-FFF2-40B4-BE49-F238E27FC236}">
                <a16:creationId xmlns:a16="http://schemas.microsoft.com/office/drawing/2014/main" id="{CECA6582-5D2D-433F-A068-0BAFE6E4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25" y="209375"/>
            <a:ext cx="5661803" cy="48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5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491" y="1496291"/>
            <a:ext cx="71212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’   </a:t>
            </a:r>
          </a:p>
        </p:txBody>
      </p:sp>
    </p:spTree>
    <p:extLst>
      <p:ext uri="{BB962C8B-B14F-4D97-AF65-F5344CB8AC3E}">
        <p14:creationId xmlns:p14="http://schemas.microsoft.com/office/powerpoint/2010/main" val="402281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928" y="540327"/>
            <a:ext cx="23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691" y="1648691"/>
            <a:ext cx="7883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-----------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084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392" y="6029385"/>
            <a:ext cx="42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মানচিত্রে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গ্রিক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সভ্যতার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অবস্থান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</a:p>
        </p:txBody>
      </p:sp>
      <p:pic>
        <p:nvPicPr>
          <p:cNvPr id="2050" name="Picture 2" descr="গ্রিসের প্রারম্ভিক ইতিহাস - ইমন জুবায়ের এর বাংলা ব্লগ । bangla blog | 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C79A26D2-80CF-4B7E-95AA-E1402A0E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3" y="243839"/>
            <a:ext cx="10312791" cy="57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870C0E-B7D0-47E2-A2E5-9CAF3E0626DC}"/>
              </a:ext>
            </a:extLst>
          </p:cNvPr>
          <p:cNvGrpSpPr/>
          <p:nvPr/>
        </p:nvGrpSpPr>
        <p:grpSpPr>
          <a:xfrm>
            <a:off x="170130" y="277094"/>
            <a:ext cx="7285747" cy="6151841"/>
            <a:chOff x="170130" y="277094"/>
            <a:chExt cx="7285747" cy="6151841"/>
          </a:xfrm>
        </p:grpSpPr>
        <p:sp>
          <p:nvSpPr>
            <p:cNvPr id="2" name="TextBox 1"/>
            <p:cNvSpPr txBox="1"/>
            <p:nvPr/>
          </p:nvSpPr>
          <p:spPr>
            <a:xfrm>
              <a:off x="3228110" y="277094"/>
              <a:ext cx="3837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গ্রিক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অবদান-শিক্ষায়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1" y="1041978"/>
              <a:ext cx="2078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</a:p>
          </p:txBody>
        </p:sp>
        <p:pic>
          <p:nvPicPr>
            <p:cNvPr id="3074" name="Picture 2" descr="বিশ্বের ইতিহাস - উইকিপিডিয়া">
              <a:extLst>
                <a:ext uri="{FF2B5EF4-FFF2-40B4-BE49-F238E27FC236}">
                  <a16:creationId xmlns:a16="http://schemas.microsoft.com/office/drawing/2014/main" id="{A7E165F7-7F12-419B-8726-0C70C04C5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762" y="1626752"/>
              <a:ext cx="3260115" cy="4802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প্রাথমিক বিদ্যালয় খোলার প্রস্তুতির নির্দেশ - Somoy News">
              <a:extLst>
                <a:ext uri="{FF2B5EF4-FFF2-40B4-BE49-F238E27FC236}">
                  <a16:creationId xmlns:a16="http://schemas.microsoft.com/office/drawing/2014/main" id="{EE483973-F2B5-4153-9CD0-15EA4D015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30" y="1626753"/>
              <a:ext cx="3837709" cy="4802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1EB4B4-55EF-426D-9EE9-367F88BAB974}"/>
              </a:ext>
            </a:extLst>
          </p:cNvPr>
          <p:cNvGrpSpPr/>
          <p:nvPr/>
        </p:nvGrpSpPr>
        <p:grpSpPr>
          <a:xfrm>
            <a:off x="7643799" y="306198"/>
            <a:ext cx="4083972" cy="6347820"/>
            <a:chOff x="7643799" y="306198"/>
            <a:chExt cx="4083972" cy="6347820"/>
          </a:xfrm>
        </p:grpSpPr>
        <p:sp>
          <p:nvSpPr>
            <p:cNvPr id="5" name="TextBox 4"/>
            <p:cNvSpPr txBox="1"/>
            <p:nvPr/>
          </p:nvSpPr>
          <p:spPr>
            <a:xfrm>
              <a:off x="8480263" y="306198"/>
              <a:ext cx="2424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3078" name="Picture 6" descr="কেন হেরোডোটাসকে ইতিহাসের জনক বলা হয়েছিল - মানুষের প্রতিকৃতি 2021">
              <a:extLst>
                <a:ext uri="{FF2B5EF4-FFF2-40B4-BE49-F238E27FC236}">
                  <a16:creationId xmlns:a16="http://schemas.microsoft.com/office/drawing/2014/main" id="{B5562940-9C7B-4F6E-97F8-F1EC468A5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299" y="1041978"/>
              <a:ext cx="4070472" cy="267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সফোক্লিস এর আন্তিগোনি">
              <a:extLst>
                <a:ext uri="{FF2B5EF4-FFF2-40B4-BE49-F238E27FC236}">
                  <a16:creationId xmlns:a16="http://schemas.microsoft.com/office/drawing/2014/main" id="{A342E016-00B8-486B-B16F-2A805855D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799" y="3864876"/>
              <a:ext cx="4083971" cy="278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8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1C0165-D69C-48DB-95C5-352FFB1986D8}"/>
              </a:ext>
            </a:extLst>
          </p:cNvPr>
          <p:cNvGrpSpPr/>
          <p:nvPr/>
        </p:nvGrpSpPr>
        <p:grpSpPr>
          <a:xfrm>
            <a:off x="214313" y="213202"/>
            <a:ext cx="4565506" cy="6431596"/>
            <a:chOff x="214313" y="213202"/>
            <a:chExt cx="4565506" cy="6431596"/>
          </a:xfrm>
        </p:grpSpPr>
        <p:sp>
          <p:nvSpPr>
            <p:cNvPr id="4" name="TextBox 3"/>
            <p:cNvSpPr txBox="1"/>
            <p:nvPr/>
          </p:nvSpPr>
          <p:spPr>
            <a:xfrm>
              <a:off x="1711571" y="213202"/>
              <a:ext cx="9698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4098" name="Picture 2" descr="Temple of Apollo at Delphi">
              <a:extLst>
                <a:ext uri="{FF2B5EF4-FFF2-40B4-BE49-F238E27FC236}">
                  <a16:creationId xmlns:a16="http://schemas.microsoft.com/office/drawing/2014/main" id="{6777E120-257E-4C14-A018-75C0B2F02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777299"/>
              <a:ext cx="4565506" cy="265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00F4EB-EC69-47EA-9686-ADADCC84F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3" y="3559126"/>
              <a:ext cx="4565506" cy="30856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22F38C-88DE-47D0-A667-D7D7760D139A}"/>
                </a:ext>
              </a:extLst>
            </p:cNvPr>
            <p:cNvSpPr txBox="1"/>
            <p:nvPr/>
          </p:nvSpPr>
          <p:spPr>
            <a:xfrm>
              <a:off x="1226662" y="2222537"/>
              <a:ext cx="23465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as-IN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ন্দির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F30D42-C93D-4C1F-832E-41FBA4A1374F}"/>
                </a:ext>
              </a:extLst>
            </p:cNvPr>
            <p:cNvSpPr txBox="1"/>
            <p:nvPr/>
          </p:nvSpPr>
          <p:spPr>
            <a:xfrm>
              <a:off x="538305" y="4816854"/>
              <a:ext cx="23465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দেবতা</a:t>
              </a:r>
              <a:r>
                <a:rPr lang="en-US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এ্যাপ</a:t>
              </a:r>
              <a:r>
                <a:rPr lang="as-IN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686E13-0A1E-4094-84D1-DD23A537CD37}"/>
              </a:ext>
            </a:extLst>
          </p:cNvPr>
          <p:cNvGrpSpPr/>
          <p:nvPr/>
        </p:nvGrpSpPr>
        <p:grpSpPr>
          <a:xfrm>
            <a:off x="5693693" y="192524"/>
            <a:ext cx="5546393" cy="6452274"/>
            <a:chOff x="5693693" y="192524"/>
            <a:chExt cx="5546393" cy="6452274"/>
          </a:xfrm>
        </p:grpSpPr>
        <p:sp>
          <p:nvSpPr>
            <p:cNvPr id="5" name="TextBox 4"/>
            <p:cNvSpPr txBox="1"/>
            <p:nvPr/>
          </p:nvSpPr>
          <p:spPr>
            <a:xfrm>
              <a:off x="7595547" y="192524"/>
              <a:ext cx="9698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দর্শন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  <p:pic>
          <p:nvPicPr>
            <p:cNvPr id="4106" name="Picture 10" descr="সক্রেটিস-এর মৃত্যুদন্ড">
              <a:extLst>
                <a:ext uri="{FF2B5EF4-FFF2-40B4-BE49-F238E27FC236}">
                  <a16:creationId xmlns:a16="http://schemas.microsoft.com/office/drawing/2014/main" id="{E60CC10A-8CFA-408A-A627-2B7E2CEDF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694" y="797977"/>
              <a:ext cx="5546392" cy="287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সক্রেটিস, প্লেটো ও এরিস্টটলের দর্শন ।। Philosophy of Socrates, Plato and  Aristotle - মানুষের ইতিহাস - YouTube">
              <a:extLst>
                <a:ext uri="{FF2B5EF4-FFF2-40B4-BE49-F238E27FC236}">
                  <a16:creationId xmlns:a16="http://schemas.microsoft.com/office/drawing/2014/main" id="{FBDCBC26-3679-450E-ACCD-FD585E828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693" y="3869495"/>
              <a:ext cx="5546391" cy="2775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91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409E4B-298A-44A5-BAE1-A9A78FF499F3}"/>
              </a:ext>
            </a:extLst>
          </p:cNvPr>
          <p:cNvGrpSpPr/>
          <p:nvPr/>
        </p:nvGrpSpPr>
        <p:grpSpPr>
          <a:xfrm>
            <a:off x="436418" y="178668"/>
            <a:ext cx="4419600" cy="6500663"/>
            <a:chOff x="436418" y="178668"/>
            <a:chExt cx="4419600" cy="6500663"/>
          </a:xfrm>
        </p:grpSpPr>
        <p:sp>
          <p:nvSpPr>
            <p:cNvPr id="3" name="TextBox 2"/>
            <p:cNvSpPr txBox="1"/>
            <p:nvPr/>
          </p:nvSpPr>
          <p:spPr>
            <a:xfrm>
              <a:off x="1565563" y="178668"/>
              <a:ext cx="14270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  <p:pic>
          <p:nvPicPr>
            <p:cNvPr id="5122" name="Picture 2" descr="Quadratic equations - Coert Vonk">
              <a:extLst>
                <a:ext uri="{FF2B5EF4-FFF2-40B4-BE49-F238E27FC236}">
                  <a16:creationId xmlns:a16="http://schemas.microsoft.com/office/drawing/2014/main" id="{C60B85E5-CE32-440C-86C2-CA28C20EA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18" y="763443"/>
              <a:ext cx="4419600" cy="3077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928A39-81F4-4522-8AB2-DB5340BDB3BA}"/>
                </a:ext>
              </a:extLst>
            </p:cNvPr>
            <p:cNvSpPr txBox="1"/>
            <p:nvPr/>
          </p:nvSpPr>
          <p:spPr>
            <a:xfrm>
              <a:off x="852054" y="3136612"/>
              <a:ext cx="14270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ইউক্লিড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  <p:pic>
          <p:nvPicPr>
            <p:cNvPr id="5124" name="Picture 4" descr="পিথাগোরাস | 744280 | কালের কণ্ঠ | kalerkantho">
              <a:extLst>
                <a:ext uri="{FF2B5EF4-FFF2-40B4-BE49-F238E27FC236}">
                  <a16:creationId xmlns:a16="http://schemas.microsoft.com/office/drawing/2014/main" id="{E81BD84D-6C21-4E66-9385-72F5DDA6D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18" y="3962692"/>
              <a:ext cx="4419600" cy="2716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2EEE8E-93D6-43F8-A05D-CCA6E48CE36E}"/>
                </a:ext>
              </a:extLst>
            </p:cNvPr>
            <p:cNvSpPr txBox="1"/>
            <p:nvPr/>
          </p:nvSpPr>
          <p:spPr>
            <a:xfrm>
              <a:off x="436418" y="4541037"/>
              <a:ext cx="184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োরাস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482733-B908-4F26-A6F1-B999D658EEFC}"/>
              </a:ext>
            </a:extLst>
          </p:cNvPr>
          <p:cNvGrpSpPr/>
          <p:nvPr/>
        </p:nvGrpSpPr>
        <p:grpSpPr>
          <a:xfrm>
            <a:off x="5115738" y="178667"/>
            <a:ext cx="6889655" cy="6500663"/>
            <a:chOff x="5115738" y="178667"/>
            <a:chExt cx="6889655" cy="6500663"/>
          </a:xfrm>
        </p:grpSpPr>
        <p:sp>
          <p:nvSpPr>
            <p:cNvPr id="2" name="TextBox 1"/>
            <p:cNvSpPr txBox="1"/>
            <p:nvPr/>
          </p:nvSpPr>
          <p:spPr>
            <a:xfrm>
              <a:off x="6817930" y="178667"/>
              <a:ext cx="2479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স্থাপত্য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ভাস্কর্য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</a:p>
          </p:txBody>
        </p:sp>
        <p:pic>
          <p:nvPicPr>
            <p:cNvPr id="5126" name="Picture 6" descr="গ্রিক স্থাপত্য - ক্লাসিক্যাল গ্রিক শহরের নির্মাণ">
              <a:extLst>
                <a:ext uri="{FF2B5EF4-FFF2-40B4-BE49-F238E27FC236}">
                  <a16:creationId xmlns:a16="http://schemas.microsoft.com/office/drawing/2014/main" id="{9AC1D463-9FBD-4543-B7F2-753A69864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739" y="763442"/>
              <a:ext cx="3367079" cy="307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প্রাচীন গ্রিসের স্থাপত্যশৈলী">
              <a:extLst>
                <a:ext uri="{FF2B5EF4-FFF2-40B4-BE49-F238E27FC236}">
                  <a16:creationId xmlns:a16="http://schemas.microsoft.com/office/drawing/2014/main" id="{098D235D-3AEB-4322-80BE-FEBADC80B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8314" y="757102"/>
              <a:ext cx="3367079" cy="3077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প্রাচীন গ্রিক ভাস্কর্য, তার বৈশিষ্ট্য, গঠন পর্যায়ে। প্রাচীন গ্রিক ভাস্কর্য  এবং তাদের লেখক">
              <a:extLst>
                <a:ext uri="{FF2B5EF4-FFF2-40B4-BE49-F238E27FC236}">
                  <a16:creationId xmlns:a16="http://schemas.microsoft.com/office/drawing/2014/main" id="{1859D85F-97EC-40E8-8FCA-958390C053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738" y="3962692"/>
              <a:ext cx="3367079" cy="2716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প্রাচীন গ্রিক ভাস্কর্যে সন্ধান পাওয়া গেল ল্যাপটপ! | 321725 | কালের কণ্ঠ |  kalerkantho">
              <a:extLst>
                <a:ext uri="{FF2B5EF4-FFF2-40B4-BE49-F238E27FC236}">
                  <a16:creationId xmlns:a16="http://schemas.microsoft.com/office/drawing/2014/main" id="{492C8DC0-F4BE-4632-99F4-C2A738AF3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8314" y="3962692"/>
              <a:ext cx="3367078" cy="2716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2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</TotalTime>
  <Words>217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NikoshBAN</vt:lpstr>
      <vt:lpstr>NikoshLightBAN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129</cp:revision>
  <dcterms:created xsi:type="dcterms:W3CDTF">2021-06-01T14:51:34Z</dcterms:created>
  <dcterms:modified xsi:type="dcterms:W3CDTF">2021-07-10T07:51:06Z</dcterms:modified>
</cp:coreProperties>
</file>