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  <p:sldMasterId id="2147483996" r:id="rId2"/>
  </p:sldMasterIdLst>
  <p:notesMasterIdLst>
    <p:notesMasterId r:id="rId13"/>
  </p:notesMasterIdLst>
  <p:sldIdLst>
    <p:sldId id="284" r:id="rId3"/>
    <p:sldId id="285" r:id="rId4"/>
    <p:sldId id="276" r:id="rId5"/>
    <p:sldId id="259" r:id="rId6"/>
    <p:sldId id="286" r:id="rId7"/>
    <p:sldId id="260" r:id="rId8"/>
    <p:sldId id="262" r:id="rId9"/>
    <p:sldId id="268" r:id="rId10"/>
    <p:sldId id="282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381" autoAdjust="0"/>
  </p:normalViewPr>
  <p:slideViewPr>
    <p:cSldViewPr>
      <p:cViewPr varScale="1">
        <p:scale>
          <a:sx n="66" d="100"/>
          <a:sy n="66" d="100"/>
        </p:scale>
        <p:origin x="150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8200D-18FF-4418-946A-79DB44CD0881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7DF4F-1E9D-4091-9909-12F7677A3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3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Sunday, July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2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Sunday, July 11,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7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38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57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73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82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90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38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93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9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68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41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87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0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6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4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0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3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9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5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2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1A12-241B-4320-9B9A-C96EB0E5CA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C733-CA49-4725-8F03-8894DEE1F0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6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F:\Download picture\IMAJE\Blooming Ros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152400"/>
            <a:ext cx="9144000" cy="6705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805934"/>
            <a:ext cx="350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আমার আন্তরিক শুভেচ্ছা ও অভিনন্দন</a:t>
            </a:r>
            <a:endParaRPr lang="en-US" sz="5400" dirty="0">
              <a:ln>
                <a:solidFill>
                  <a:prstClr val="black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15597" y="3244334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1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04706" y="0"/>
            <a:ext cx="4667003" cy="7478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5488" y="10886"/>
            <a:ext cx="4667003" cy="7478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3383" y="0"/>
            <a:ext cx="4667003" cy="7478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9321" y="-26719"/>
            <a:ext cx="4939578" cy="7478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</a:t>
            </a:r>
            <a:r>
              <a:rPr lang="en-US" sz="4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2" descr="I:\IMAJE\Bye 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748" y="10886"/>
            <a:ext cx="4482799" cy="68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30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297" y="0"/>
            <a:ext cx="9144000" cy="1524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7" y="1219200"/>
            <a:ext cx="9144000" cy="5867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l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শামীমা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নাসরীন</a:t>
            </a:r>
            <a:endParaRPr lang="en-US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বি.এসসি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)-১ম শ্রেণি,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এম.এসসি-১ম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প্রভাষক,পদার্থবিজ্ঞান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3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অমৃত</a:t>
            </a:r>
            <a:r>
              <a:rPr lang="en-US" sz="4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en-US" sz="4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মহাবিদ্যালয়,বরিশাল</a:t>
            </a:r>
            <a:r>
              <a:rPr lang="en-US" sz="4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sz="3600" dirty="0" err="1" smtClean="0">
                <a:solidFill>
                  <a:srgbClr val="006600"/>
                </a:solidFill>
                <a:latin typeface="NikoshBAN" pitchFamily="2" charset="0"/>
                <a:ea typeface="Microsoft YaHei" pitchFamily="34" charset="-122"/>
                <a:cs typeface="NikoshBAN" pitchFamily="2" charset="0"/>
              </a:rPr>
              <a:t>মোবাঃ</a:t>
            </a:r>
            <a:r>
              <a:rPr lang="en-US" sz="3600" dirty="0" smtClean="0">
                <a:solidFill>
                  <a:srgbClr val="006600"/>
                </a:solidFill>
                <a:latin typeface="NikoshBAN" pitchFamily="2" charset="0"/>
                <a:ea typeface="Microsoft YaHei" pitchFamily="34" charset="-122"/>
                <a:cs typeface="NikoshBAN" pitchFamily="2" charset="0"/>
              </a:rPr>
              <a:t> ০১৭১৮-২০০৬১০</a:t>
            </a:r>
          </a:p>
          <a:p>
            <a:pPr algn="l"/>
            <a:endParaRPr lang="en-US" sz="3600" dirty="0">
              <a:solidFill>
                <a:srgbClr val="FF0000"/>
              </a:solidFill>
              <a:latin typeface="NikoshBAN" pitchFamily="2" charset="0"/>
              <a:ea typeface="Microsoft YaHei" pitchFamily="34" charset="-122"/>
              <a:cs typeface="NikoshBAN" pitchFamily="2" charset="0"/>
            </a:endParaRPr>
          </a:p>
        </p:txBody>
      </p:sp>
      <p:pic>
        <p:nvPicPr>
          <p:cNvPr id="5" name="Content Placeholder 7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97" y="1371600"/>
            <a:ext cx="280851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7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99"/>
            <a:ext cx="916478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4400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4114" y="813005"/>
            <a:ext cx="4038600" cy="6186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 dirty="0" smtClean="0">
              <a:ln>
                <a:solidFill>
                  <a:srgbClr val="0066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পদার্থবিজ্ঞান- </a:t>
            </a:r>
            <a:r>
              <a:rPr lang="en-US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২য়</a:t>
            </a:r>
            <a:r>
              <a:rPr lang="bn-BD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পত্র</a:t>
            </a:r>
          </a:p>
          <a:p>
            <a:endParaRPr lang="en-US" sz="3200" dirty="0" smtClean="0">
              <a:ln>
                <a:solidFill>
                  <a:srgbClr val="0066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পাঠঃ </a:t>
            </a:r>
            <a:r>
              <a:rPr lang="en-US" sz="4000" dirty="0" smtClean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তাপগতিবিদ্যা</a:t>
            </a:r>
            <a:r>
              <a:rPr lang="bn-BD" sz="4000" dirty="0" smtClean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 smtClean="0">
              <a:ln>
                <a:solidFill>
                  <a:srgbClr val="0066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n>
                <a:solidFill>
                  <a:srgbClr val="0066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endParaRPr lang="bn-BD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6686" y="813005"/>
            <a:ext cx="5105400" cy="60631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n>
                  <a:solidFill>
                    <a:srgbClr val="0066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ফলঃ</a:t>
            </a:r>
          </a:p>
          <a:p>
            <a:r>
              <a:rPr lang="bn-BD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১।</a:t>
            </a:r>
            <a:r>
              <a:rPr lang="en-US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তাপগ</a:t>
            </a:r>
            <a:r>
              <a:rPr lang="en-GB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তিবিদ্যার</a:t>
            </a:r>
            <a:r>
              <a:rPr lang="en-GB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GB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GB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প্রত্যাবর্তী</a:t>
            </a:r>
            <a:r>
              <a:rPr lang="en-US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অপ্রত্যাবর্তী</a:t>
            </a:r>
            <a:r>
              <a:rPr lang="en-US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ইঞ্জিন</a:t>
            </a:r>
            <a:endParaRPr lang="en-US" sz="3200" dirty="0" smtClean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মূলনীতি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ইঞ্জিনের দক্ষ</a:t>
            </a:r>
            <a:r>
              <a:rPr lang="en-US" sz="32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3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n>
                <a:solidFill>
                  <a:srgbClr val="0066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n>
                <a:solidFill>
                  <a:srgbClr val="0066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n>
                <a:solidFill>
                  <a:srgbClr val="0066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n>
                <a:solidFill>
                  <a:srgbClr val="0066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bn-BD" sz="3200" dirty="0">
              <a:ln>
                <a:solidFill>
                  <a:srgbClr val="0066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6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ZvcMwZwe</a:t>
            </a:r>
            <a:r>
              <a:rPr lang="en-GB" sz="3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`¨vi 2q </a:t>
            </a:r>
            <a:r>
              <a:rPr lang="en-GB" sz="3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lang="en-GB" sz="3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GB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7224"/>
            <a:ext cx="9144000" cy="84638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কার্নোর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বিবৃতিঃ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শক্তিকে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সম্পূর্নরূপে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শক্তিতে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রূপান্তরে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ক্লসিয়াসের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বিবৃতিঃ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বাইরের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স্বয়ংক্রিয়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উষ্ণতার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উষ্ণতার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বস্তুতে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কেলভিনের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বিবৃতিঃ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বস্তুকে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পরিপার্শ্বের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শীতলতম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অধিকতর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শীতল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অবিরাম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বিবৃতিঃ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নয়,যা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অবিরাম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অথচ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পরিবশের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হবেনা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6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616"/>
            <a:ext cx="9144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প্রত্যাবর্তী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প্রত্যাবর্তী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75232"/>
            <a:ext cx="9144000" cy="6182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n-BD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সিস্টেম যখন এক অবস্থা থেকে অন্য অবস্থায় পরিবর্তিত হয় তখন অবস্থার এই পরিবর্তন দুই ভাবে সংঘটিত হতে পারে।</a:t>
            </a:r>
          </a:p>
          <a:p>
            <a:pPr marL="0" lvl="0" indent="0">
              <a:buNone/>
            </a:pP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</a:p>
          <a:p>
            <a:pPr marL="0" lvl="0" indent="0">
              <a:buNone/>
            </a:pP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যথাঃ   </a:t>
            </a:r>
          </a:p>
          <a:p>
            <a:pPr marL="0" lvl="0" indent="0">
              <a:buNone/>
            </a:pP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১। প্রত্যাবর্তী প্রক্রিয়া- </a:t>
            </a:r>
          </a:p>
          <a:p>
            <a:pPr marL="0" lvl="0" indent="0">
              <a:buNone/>
            </a:pP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বিপরীতমুখী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প্রত্যাবর্তন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সম্মুখী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বিমুখী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তাকে প্রত্যাবর্তী প্রক্রিয়া বলে।</a:t>
            </a:r>
          </a:p>
          <a:p>
            <a:pPr marL="0" lvl="0" indent="0">
              <a:buNone/>
            </a:pPr>
            <a:endParaRPr lang="bn-BD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অপ্রত্যাবর্তী </a:t>
            </a:r>
            <a:r>
              <a:rPr lang="bn-BD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প্রক্রিয়া- </a:t>
            </a:r>
            <a:endParaRPr lang="bn-BD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buNone/>
            </a:pP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বিপরীতমুখী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প্রত্যাবর্তন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সম্মুখী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বিমুখী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 তাকে অপ্রত্যাবর্তী </a:t>
            </a:r>
            <a:r>
              <a:rPr lang="bn-BD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 বলে।</a:t>
            </a:r>
          </a:p>
          <a:p>
            <a:pPr marL="0" lvl="0" indent="0">
              <a:buNone/>
            </a:pP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endPara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1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616"/>
            <a:ext cx="9144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প্রত্যাবর্তী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প্রত্যাবর্তী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75232"/>
            <a:ext cx="4572000" cy="6182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##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প্রত্যাবর্তীঃ</a:t>
            </a:r>
            <a:endParaRPr lang="en-US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 </a:t>
            </a:r>
            <a:r>
              <a:rPr lang="en-US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বিপরীতমুখী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প্রত্যাবর্তন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সম্মুখী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বিমুখী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স্বতঃস্ফুর্ত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নয়, দ্বিমুখী প্রক্রিয়া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তাপগতীয়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সাম্যাবস্থা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বরফ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bn-IN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4042975"/>
              </p:ext>
            </p:extLst>
          </p:nvPr>
        </p:nvGraphicFramePr>
        <p:xfrm>
          <a:off x="1676400" y="5486400"/>
          <a:ext cx="99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3" imgW="203040" imgH="139680" progId="Equation.3">
                  <p:embed/>
                </p:oleObj>
              </mc:Choice>
              <mc:Fallback>
                <p:oleObj name="Equation" r:id="rId3" imgW="20304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5486400"/>
                        <a:ext cx="990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88099" y="675232"/>
            <a:ext cx="4572000" cy="6124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##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প্রত্যাবর্তীঃ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 এ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বিপরীতমুখী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প্রত্যাবর্তন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সম্মুখী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বিমুখী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Arial" charset="0"/>
              <a:buChar char="•"/>
            </a:pP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আসতে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স্বতঃস্ফুর্ত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একমুখী প্রক্রিয়া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তাপগতীয়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সাম্যাবস্থা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</a:t>
            </a:r>
            <a:r>
              <a:rPr lang="en-US" sz="2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হিমালয়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পতিত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পরিচলন, বিকিরন ইত্যাদি।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568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nd Paper IMAJE\THERMODYNAMICS\Heat engin 1 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585370"/>
            <a:ext cx="3581400" cy="5105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9532" y="166255"/>
            <a:ext cx="804626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GB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GB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endParaRPr lang="en-GB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শক্তিকে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শক্তিতে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বাস্পীয়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ইঞ্জিন,ডিজেল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GB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57150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GB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আধার</a:t>
            </a:r>
            <a:endParaRPr lang="en-GB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2691" y="1859026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GB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GB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176576"/>
              </p:ext>
            </p:extLst>
          </p:nvPr>
        </p:nvGraphicFramePr>
        <p:xfrm>
          <a:off x="5805055" y="4648200"/>
          <a:ext cx="257694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4" imgW="812520" imgH="215640" progId="Equation.3">
                  <p:embed/>
                </p:oleObj>
              </mc:Choice>
              <mc:Fallback>
                <p:oleObj name="Equation" r:id="rId4" imgW="8125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05055" y="4648200"/>
                        <a:ext cx="2576946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749613"/>
              </p:ext>
            </p:extLst>
          </p:nvPr>
        </p:nvGraphicFramePr>
        <p:xfrm>
          <a:off x="6172200" y="3733800"/>
          <a:ext cx="1752600" cy="761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6" imgW="355320" imgH="215640" progId="Equation.3">
                  <p:embed/>
                </p:oleObj>
              </mc:Choice>
              <mc:Fallback>
                <p:oleObj name="Equation" r:id="rId6" imgW="3553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72200" y="3733800"/>
                        <a:ext cx="1752600" cy="761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402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July 11,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686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ইঞ্জিনের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দক্ষতাঃ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তাপশক্তির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অনুপাতকে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637973"/>
              </p:ext>
            </p:extLst>
          </p:nvPr>
        </p:nvGraphicFramePr>
        <p:xfrm>
          <a:off x="1143000" y="1828800"/>
          <a:ext cx="6173788" cy="391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3" imgW="1384200" imgH="1320480" progId="Equation.3">
                  <p:embed/>
                </p:oleObj>
              </mc:Choice>
              <mc:Fallback>
                <p:oleObj name="Equation" r:id="rId3" imgW="1384200" imgH="1320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828800"/>
                        <a:ext cx="6173788" cy="391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21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38" y="0"/>
            <a:ext cx="91440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                </a:t>
            </a:r>
            <a:r>
              <a:rPr lang="en-US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</a:t>
            </a:r>
            <a:endParaRPr lang="en-US" sz="3600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#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তাপইঞ্জিন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তাপ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উৎস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৬০০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জুল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তাপ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গ্রহন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তাপ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আধারে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৩০০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জুল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তাপ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ছেড়ে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দেয়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ক)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তাপ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ইঞ্জিন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latin typeface="Nikosh" pitchFamily="2" charset="0"/>
                <a:cs typeface="Nikosh" pitchFamily="2" charset="0"/>
              </a:rPr>
              <a:t>   খ)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বরফ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পানির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রূপান্তর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প্রত্যাবর্তী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গ)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ইঞ্জিনের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দক্ষতা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কত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ঘ)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উক্ত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ইঞ্জিন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দ্বিগুন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কীনা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US" sz="4000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1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523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Microsoft YaHei</vt:lpstr>
      <vt:lpstr>Arial</vt:lpstr>
      <vt:lpstr>Calibri</vt:lpstr>
      <vt:lpstr>Nikosh</vt:lpstr>
      <vt:lpstr>NikoshBAN</vt:lpstr>
      <vt:lpstr>SutonnyMJ</vt:lpstr>
      <vt:lpstr>Wingdings</vt:lpstr>
      <vt:lpstr>Office Theme</vt:lpstr>
      <vt:lpstr>1_Office Theme</vt:lpstr>
      <vt:lpstr>Equation</vt:lpstr>
      <vt:lpstr>PowerPoint Presentation</vt:lpstr>
      <vt:lpstr>উপস্থাপনায়</vt:lpstr>
      <vt:lpstr>PowerPoint Presentation</vt:lpstr>
      <vt:lpstr>PowerPoint Presentation</vt:lpstr>
      <vt:lpstr>            প্রত্যাবর্তী ও অপ্রত্যাবর্তী প্রক্রিয়া</vt:lpstr>
      <vt:lpstr>            প্রত্যাবর্তী ও অপ্রত্যাবর্তী প্রক্রিয়া</vt:lpstr>
      <vt:lpstr>PowerPoint Presentation</vt:lpstr>
      <vt:lpstr>PowerPoint Presentation</vt:lpstr>
      <vt:lpstr>                   বাড়ির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Shamima-2015</dc:creator>
  <cp:lastModifiedBy>Windows User</cp:lastModifiedBy>
  <cp:revision>90</cp:revision>
  <dcterms:created xsi:type="dcterms:W3CDTF">2015-04-05T15:34:11Z</dcterms:created>
  <dcterms:modified xsi:type="dcterms:W3CDTF">2021-07-11T11:12:33Z</dcterms:modified>
</cp:coreProperties>
</file>