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2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8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F755-2E8C-4FD6-B76B-6401AE6251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7166-DBB7-407F-9063-5F60E60C3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8.gif"/><Relationship Id="rId7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jpg"/><Relationship Id="rId4" Type="http://schemas.openxmlformats.org/officeDocument/2006/relationships/image" Target="../media/image4.jp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0604" y="1094294"/>
            <a:ext cx="5689378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9183" y="2057400"/>
            <a:ext cx="656923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</a:p>
        </p:txBody>
      </p:sp>
    </p:spTree>
    <p:extLst>
      <p:ext uri="{BB962C8B-B14F-4D97-AF65-F5344CB8AC3E}">
        <p14:creationId xmlns:p14="http://schemas.microsoft.com/office/powerpoint/2010/main" val="18965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929250" y="624075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05676" y="2436421"/>
            <a:ext cx="3130152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GOAT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7826674" y="4464211"/>
            <a:ext cx="3118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grape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926925" y="2164625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solidFill>
                  <a:schemeClr val="accent6">
                    <a:lumMod val="50000"/>
                  </a:schemeClr>
                </a:solidFill>
              </a:rPr>
              <a:t>G</a:t>
            </a:r>
            <a:endParaRPr lang="en-US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926925" y="4017934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g</a:t>
            </a:r>
            <a:endParaRPr lang="en-US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97" y="4605150"/>
            <a:ext cx="280987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46" y="1710047"/>
            <a:ext cx="2510335" cy="26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929" y="922092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dirty="0"/>
              <a:t>H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2019300" y="69410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extBox 11"/>
          <p:cNvSpPr txBox="1"/>
          <p:nvPr/>
        </p:nvSpPr>
        <p:spPr>
          <a:xfrm>
            <a:off x="2386355" y="4902734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6916258" y="559234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4824917" y="2127835"/>
            <a:ext cx="270328" cy="143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49746" y="1851681"/>
            <a:ext cx="311054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22"/>
          <p:cNvSpPr txBox="1"/>
          <p:nvPr/>
        </p:nvSpPr>
        <p:spPr>
          <a:xfrm>
            <a:off x="6424204" y="2393632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dirty="0"/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3425" y="1851681"/>
            <a:ext cx="311054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Block Arc 14"/>
          <p:cNvSpPr/>
          <p:nvPr/>
        </p:nvSpPr>
        <p:spPr>
          <a:xfrm>
            <a:off x="8517556" y="4024074"/>
            <a:ext cx="1090468" cy="1926350"/>
          </a:xfrm>
          <a:prstGeom prst="blockArc">
            <a:avLst>
              <a:gd name="adj1" fmla="val 10800000"/>
              <a:gd name="adj2" fmla="val 1360842"/>
              <a:gd name="adj3" fmla="val 22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7556" y="3176987"/>
            <a:ext cx="311054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9" grpId="0" animBg="1"/>
      <p:bldP spid="10" grpId="0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3322731" y="2535990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3717235" y="4815364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31" y="2434293"/>
            <a:ext cx="92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8896" y="4720293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/>
              <a:t>h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84230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6997890" y="5417679"/>
            <a:ext cx="184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002060"/>
                </a:solidFill>
              </a:rPr>
              <a:t>HEN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extBox 22"/>
          <p:cNvSpPr txBox="1"/>
          <p:nvPr/>
        </p:nvSpPr>
        <p:spPr>
          <a:xfrm>
            <a:off x="1981200" y="1905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70C0"/>
                </a:solidFill>
              </a:rPr>
              <a:t>LOOK LISTEN AND </a:t>
            </a:r>
            <a:r>
              <a:rPr lang="en-US" sz="6000" dirty="0" smtClean="0">
                <a:solidFill>
                  <a:srgbClr val="0070C0"/>
                </a:solidFill>
              </a:rPr>
              <a:t>SAY.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05" y="1351528"/>
            <a:ext cx="3806541" cy="3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3750" y="460201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4" name="TextBox 4"/>
          <p:cNvSpPr txBox="1"/>
          <p:nvPr/>
        </p:nvSpPr>
        <p:spPr>
          <a:xfrm>
            <a:off x="7261083" y="5382136"/>
            <a:ext cx="160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hut</a:t>
            </a:r>
            <a:endParaRPr lang="en-US" sz="6000" dirty="0"/>
          </a:p>
        </p:txBody>
      </p:sp>
      <p:sp>
        <p:nvSpPr>
          <p:cNvPr id="5" name="TextBox 5"/>
          <p:cNvSpPr txBox="1"/>
          <p:nvPr/>
        </p:nvSpPr>
        <p:spPr>
          <a:xfrm>
            <a:off x="1911350" y="1800736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dirty="0">
                <a:solidFill>
                  <a:srgbClr val="0070C0"/>
                </a:solidFill>
              </a:rPr>
              <a:t>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24" y="1990344"/>
            <a:ext cx="2578608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042997" y="646306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24021" y="4579728"/>
            <a:ext cx="1616148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/>
              <a:t>hen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8672977" y="2397200"/>
            <a:ext cx="1667444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/>
              <a:t>HUT</a:t>
            </a:r>
            <a:endParaRPr lang="en-US" sz="6600" dirty="0"/>
          </a:p>
        </p:txBody>
      </p:sp>
      <p:sp>
        <p:nvSpPr>
          <p:cNvPr id="7" name="TextBox 1"/>
          <p:cNvSpPr txBox="1"/>
          <p:nvPr/>
        </p:nvSpPr>
        <p:spPr>
          <a:xfrm>
            <a:off x="2088061" y="1795248"/>
            <a:ext cx="124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983990" y="3970293"/>
            <a:ext cx="12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chemeClr val="accent2"/>
                </a:solidFill>
              </a:rPr>
              <a:t>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47" y="1512542"/>
            <a:ext cx="2578608" cy="2877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94" y="4182938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880" y="548185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b="1" dirty="0"/>
              <a:t>I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010507" y="51861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TextBox 6"/>
          <p:cNvSpPr txBox="1"/>
          <p:nvPr/>
        </p:nvSpPr>
        <p:spPr>
          <a:xfrm>
            <a:off x="2373933" y="5056740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381514" y="5773647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7518" y="4152233"/>
            <a:ext cx="339056" cy="131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2"/>
          <p:cNvSpPr txBox="1"/>
          <p:nvPr/>
        </p:nvSpPr>
        <p:spPr>
          <a:xfrm>
            <a:off x="7165208" y="2569122"/>
            <a:ext cx="152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b="1" dirty="0"/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9848" y="1539688"/>
            <a:ext cx="339056" cy="191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03100" y="3510240"/>
            <a:ext cx="339056" cy="41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 animBg="1"/>
      <p:bldP spid="7" grpId="0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3730235" y="2180342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4326835" y="4612116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8315" y="1875542"/>
            <a:ext cx="495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479" y="4694942"/>
            <a:ext cx="343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04555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073046" y="1258887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" name="TextBox 14"/>
          <p:cNvSpPr txBox="1"/>
          <p:nvPr/>
        </p:nvSpPr>
        <p:spPr>
          <a:xfrm>
            <a:off x="1831170" y="2122701"/>
            <a:ext cx="1052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1452" y="325784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5" name="TextBox 2"/>
          <p:cNvSpPr txBox="1"/>
          <p:nvPr/>
        </p:nvSpPr>
        <p:spPr>
          <a:xfrm>
            <a:off x="3847715" y="499056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Insects</a:t>
            </a:r>
            <a:endParaRPr lang="en-US" sz="5400" dirty="0"/>
          </a:p>
        </p:txBody>
      </p:sp>
      <p:sp>
        <p:nvSpPr>
          <p:cNvPr id="6" name="TextBox 16"/>
          <p:cNvSpPr txBox="1"/>
          <p:nvPr/>
        </p:nvSpPr>
        <p:spPr>
          <a:xfrm>
            <a:off x="8273897" y="5372706"/>
            <a:ext cx="298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Ice cream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12" y="1686941"/>
            <a:ext cx="2857500" cy="24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79" y="2369329"/>
            <a:ext cx="4452638" cy="28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604" y="441607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3" name="TextBox 6"/>
          <p:cNvSpPr txBox="1"/>
          <p:nvPr/>
        </p:nvSpPr>
        <p:spPr>
          <a:xfrm>
            <a:off x="8375379" y="1852555"/>
            <a:ext cx="322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0070C0"/>
                </a:solidFill>
              </a:rPr>
              <a:t>INSECTS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8308359" y="4648499"/>
            <a:ext cx="3883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FFC000"/>
                </a:solidFill>
              </a:rPr>
              <a:t>Ice cream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116557" y="172084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/>
              <a:t>I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1202780" y="4028961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/>
              <a:t>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19" y="1989966"/>
            <a:ext cx="2427426" cy="2038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77" y="4189363"/>
            <a:ext cx="3566190" cy="22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694C3FA3-F46F-46B9-807E-278CEE5B1ED2}"/>
              </a:ext>
            </a:extLst>
          </p:cNvPr>
          <p:cNvSpPr txBox="1"/>
          <p:nvPr/>
        </p:nvSpPr>
        <p:spPr>
          <a:xfrm>
            <a:off x="3436668" y="568705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B58E669A-B7C4-4F09-9B48-EE62F0EC83CF}"/>
              </a:ext>
            </a:extLst>
          </p:cNvPr>
          <p:cNvSpPr/>
          <p:nvPr/>
        </p:nvSpPr>
        <p:spPr>
          <a:xfrm>
            <a:off x="5620534" y="3209390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8" y="3209390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" y="1627725"/>
            <a:ext cx="2209800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48135" y="459490"/>
            <a:ext cx="6986208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-19,21,23.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0" y="1565511"/>
            <a:ext cx="2811439" cy="393453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5" y="1579801"/>
            <a:ext cx="2647666" cy="392024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1603762"/>
            <a:ext cx="2579428" cy="38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570" y="386448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-19.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2" y="1364776"/>
            <a:ext cx="6823883" cy="52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469" y="249971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-21.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2" y="1269242"/>
            <a:ext cx="6482687" cy="52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9615" y="400091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-23.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5" y="1453636"/>
            <a:ext cx="7476040" cy="50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474686" y="2517017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oag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957602"/>
            <a:ext cx="6166496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7010400" y="2501032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gr</a:t>
            </a:r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pe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819400" y="3630155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B050"/>
                </a:solidFill>
              </a:rPr>
              <a:t>H</a:t>
            </a:r>
            <a:r>
              <a:rPr lang="en-US" sz="4400" dirty="0" err="1" smtClean="0">
                <a:solidFill>
                  <a:srgbClr val="00B050"/>
                </a:solidFill>
              </a:rPr>
              <a:t>__</a:t>
            </a:r>
            <a:r>
              <a:rPr lang="en-US" sz="4400" dirty="0" err="1">
                <a:solidFill>
                  <a:srgbClr val="00B050"/>
                </a:solidFill>
              </a:rPr>
              <a:t>t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7086600" y="3634323"/>
            <a:ext cx="2667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smtClean="0">
                <a:solidFill>
                  <a:srgbClr val="00B050"/>
                </a:solidFill>
              </a:rPr>
              <a:t>en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2819400" y="5128014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nsect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6712180" y="4938763"/>
            <a:ext cx="323703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00B050"/>
                </a:solidFill>
              </a:rPr>
              <a:t>Ic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smtClean="0">
                <a:solidFill>
                  <a:srgbClr val="00B050"/>
                </a:solidFill>
              </a:rPr>
              <a:t>__cream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2628900" y="251701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7705624" y="247807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3236686" y="3609644"/>
            <a:ext cx="49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u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7244443" y="3630154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h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3009900" y="5130956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I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7324624" y="497324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002060"/>
                </a:solidFill>
              </a:rPr>
              <a:t>e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929" y="4778968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701" y="3358542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9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929" y="1556346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748820">
            <a:off x="2812546" y="3618279"/>
            <a:ext cx="5495953" cy="39268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03988" y="3952910"/>
            <a:ext cx="4974528" cy="457201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24837">
            <a:off x="2588336" y="3873975"/>
            <a:ext cx="5922166" cy="45508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9540" y="211312"/>
            <a:ext cx="831516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letters with the pictures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67" y="2493139"/>
            <a:ext cx="1942066" cy="2167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93" y="1128362"/>
            <a:ext cx="2105215" cy="1336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86" y="4859898"/>
            <a:ext cx="2110692" cy="14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1895191" y="669568"/>
            <a:ext cx="821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SAY AND WRITE THE FIRST LETTER.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5" y="1995390"/>
            <a:ext cx="256222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28" y="2257424"/>
            <a:ext cx="2419350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2" y="1806763"/>
            <a:ext cx="17907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9" y="4318566"/>
            <a:ext cx="2038350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81" y="4421207"/>
            <a:ext cx="24384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80" y="1982625"/>
            <a:ext cx="2686050" cy="170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28" y="2216460"/>
            <a:ext cx="1974685" cy="1471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81" y="4144018"/>
            <a:ext cx="20955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63" y="4421207"/>
            <a:ext cx="2038350" cy="2238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21" y="4602181"/>
            <a:ext cx="2438400" cy="18764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657913" y="3486931"/>
            <a:ext cx="556724" cy="8383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19594" y="3555524"/>
            <a:ext cx="556724" cy="8383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0521963" y="3484696"/>
            <a:ext cx="556724" cy="8383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115400" y="3705689"/>
            <a:ext cx="556724" cy="8383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463496" y="3594588"/>
            <a:ext cx="556724" cy="83838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3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1447800"/>
            <a:ext cx="3406702" cy="415498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6600" b="1" dirty="0" smtClean="0">
              <a:ln w="11430">
                <a:solidFill>
                  <a:srgbClr val="FF00FF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8919" y="2474240"/>
            <a:ext cx="769839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Class:1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English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: 4-5 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,10,11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G.H.I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 : 35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4555" y="591986"/>
            <a:ext cx="6303072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solidFill>
                  <a:srgbClr val="7030A0"/>
                </a:solidFill>
              </a:rPr>
              <a:t>LESSON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0" y="2117677"/>
            <a:ext cx="3530709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15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797939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to -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–becomes familiar with English sound by listing to common English words.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 repeat after the teacher simple words and phrases.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 – say simple words and phrases.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 – recognize and read the alphabet both small and capital (non-cursive)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1.1.1-to practice letter shapes/ simple writing patterns etc.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1.2.1- write non-cursive capital letters small.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1197739"/>
            <a:ext cx="5293437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Outcomes: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753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29949" y="999632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00206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5187449" y="3642376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8286059" y="3642376"/>
            <a:ext cx="630301" cy="22159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3450" y="3514232"/>
            <a:ext cx="1300356" cy="221599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002507" y="3515369"/>
            <a:ext cx="1247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/>
              <a:t>g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6288368" y="3642376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/>
              <a:t>h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9025365" y="364237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1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036" y="425734"/>
            <a:ext cx="2438400" cy="45089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34508" y="1212074"/>
            <a:ext cx="3505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>
                <a:solidFill>
                  <a:srgbClr val="7030A0"/>
                </a:solidFill>
                <a:latin typeface="Bahnschrift Light" panose="020B0502040204020203" pitchFamily="34" charset="0"/>
              </a:rPr>
              <a:t>g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053420" y="38910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60123" y="4773408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8427067" y="5912300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765062">
            <a:off x="9759988" y="2728995"/>
            <a:ext cx="1371600" cy="1703288"/>
          </a:xfrm>
          <a:prstGeom prst="blockArc">
            <a:avLst>
              <a:gd name="adj1" fmla="val 8301233"/>
              <a:gd name="adj2" fmla="val 1786892"/>
              <a:gd name="adj3" fmla="val 20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rot="10360671">
            <a:off x="9606871" y="3922442"/>
            <a:ext cx="1371600" cy="1524000"/>
          </a:xfrm>
          <a:prstGeom prst="blockArc">
            <a:avLst>
              <a:gd name="adj1" fmla="val 10151804"/>
              <a:gd name="adj2" fmla="val 20821515"/>
              <a:gd name="adj3" fmla="val 2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57460" y="2779996"/>
            <a:ext cx="313232" cy="216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Block Arc 14"/>
          <p:cNvSpPr/>
          <p:nvPr/>
        </p:nvSpPr>
        <p:spPr>
          <a:xfrm rot="16765578">
            <a:off x="4091614" y="1414429"/>
            <a:ext cx="2423606" cy="2649064"/>
          </a:xfrm>
          <a:prstGeom prst="blockArc">
            <a:avLst>
              <a:gd name="adj1" fmla="val 8103047"/>
              <a:gd name="adj2" fmla="val 1177585"/>
              <a:gd name="adj3" fmla="val 1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8939" y="2755421"/>
            <a:ext cx="246111" cy="102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5358418" y="2387034"/>
            <a:ext cx="288242" cy="102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122824-26F6-4EB7-843A-A41A8D591079}"/>
              </a:ext>
            </a:extLst>
          </p:cNvPr>
          <p:cNvSpPr txBox="1"/>
          <p:nvPr/>
        </p:nvSpPr>
        <p:spPr>
          <a:xfrm>
            <a:off x="3322731" y="2535990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B7D5EBCF-C591-4638-93BF-E22E7A347429}"/>
              </a:ext>
            </a:extLst>
          </p:cNvPr>
          <p:cNvSpPr txBox="1"/>
          <p:nvPr/>
        </p:nvSpPr>
        <p:spPr>
          <a:xfrm>
            <a:off x="4840104" y="2351324"/>
            <a:ext cx="151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C7AD7B01-51DB-440F-AFD7-061FDE64DAFB}"/>
              </a:ext>
            </a:extLst>
          </p:cNvPr>
          <p:cNvSpPr txBox="1"/>
          <p:nvPr/>
        </p:nvSpPr>
        <p:spPr>
          <a:xfrm>
            <a:off x="3717235" y="4815364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FDE17563-EE3F-4EB0-A216-DB4EDC55A051}"/>
              </a:ext>
            </a:extLst>
          </p:cNvPr>
          <p:cNvSpPr txBox="1"/>
          <p:nvPr/>
        </p:nvSpPr>
        <p:spPr>
          <a:xfrm>
            <a:off x="5094956" y="4815364"/>
            <a:ext cx="10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84230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4259" y="5122242"/>
            <a:ext cx="2178803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Goat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3981" y="412319"/>
            <a:ext cx="4814138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15" y="1520315"/>
            <a:ext cx="3165428" cy="3367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0" y="2541539"/>
            <a:ext cx="190500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39" y="2084865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5660995" y="4982608"/>
            <a:ext cx="3196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grape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2167719" y="551953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21"/>
          <p:cNvSpPr txBox="1"/>
          <p:nvPr/>
        </p:nvSpPr>
        <p:spPr>
          <a:xfrm>
            <a:off x="1705970" y="1135400"/>
            <a:ext cx="2438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>
                <a:solidFill>
                  <a:srgbClr val="7030A0"/>
                </a:solidFill>
              </a:rPr>
              <a:t>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1" y="2955806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342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Bahnschrift Light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HR-IT</dc:creator>
  <cp:lastModifiedBy>HR-IT</cp:lastModifiedBy>
  <cp:revision>65</cp:revision>
  <dcterms:created xsi:type="dcterms:W3CDTF">2021-07-07T10:14:51Z</dcterms:created>
  <dcterms:modified xsi:type="dcterms:W3CDTF">2021-07-11T16:43:20Z</dcterms:modified>
</cp:coreProperties>
</file>