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88" r:id="rId3"/>
    <p:sldId id="261" r:id="rId4"/>
    <p:sldId id="278" r:id="rId5"/>
    <p:sldId id="279" r:id="rId6"/>
    <p:sldId id="307" r:id="rId7"/>
    <p:sldId id="289" r:id="rId8"/>
    <p:sldId id="302" r:id="rId9"/>
    <p:sldId id="283" r:id="rId10"/>
    <p:sldId id="266" r:id="rId11"/>
    <p:sldId id="299" r:id="rId12"/>
    <p:sldId id="300" r:id="rId13"/>
    <p:sldId id="297" r:id="rId14"/>
    <p:sldId id="301" r:id="rId15"/>
    <p:sldId id="298" r:id="rId16"/>
    <p:sldId id="291" r:id="rId17"/>
    <p:sldId id="304" r:id="rId18"/>
    <p:sldId id="305" r:id="rId19"/>
    <p:sldId id="303" r:id="rId20"/>
    <p:sldId id="295" r:id="rId21"/>
    <p:sldId id="309" r:id="rId22"/>
    <p:sldId id="306" r:id="rId23"/>
    <p:sldId id="286" r:id="rId24"/>
    <p:sldId id="27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33A066-3F86-41C7-9D9A-5F07A245D85B}" type="doc">
      <dgm:prSet loTypeId="urn:microsoft.com/office/officeart/2005/8/layout/rings+Icon" loCatId="officeonline" qsTypeId="urn:microsoft.com/office/officeart/2005/8/quickstyle/3d7" qsCatId="3D" csTypeId="urn:microsoft.com/office/officeart/2005/8/colors/accent1_2" csCatId="accent1" phldr="1"/>
      <dgm:spPr/>
    </dgm:pt>
    <dgm:pt modelId="{389C18FC-5869-43E8-8919-649EB14BA736}">
      <dgm:prSet phldrT="[Text]" custT="1"/>
      <dgm:spPr>
        <a:solidFill>
          <a:srgbClr val="FF66FF">
            <a:alpha val="50000"/>
          </a:srgbClr>
        </a:solid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৩  ৬  ৯     ১২ ১৫  ১৮ ২১ ২৪ ২৭               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DDA2D0-9EEC-4B49-9265-DFEB96616C55}" type="parTrans" cxnId="{6A4E15BF-232C-4149-B206-0B4AB7F54ABF}">
      <dgm:prSet/>
      <dgm:spPr/>
      <dgm:t>
        <a:bodyPr/>
        <a:lstStyle/>
        <a:p>
          <a:endParaRPr lang="en-US" sz="9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263BBE-9AAE-49C9-89EB-1F839E5575B3}" type="sibTrans" cxnId="{6A4E15BF-232C-4149-B206-0B4AB7F54ABF}">
      <dgm:prSet/>
      <dgm:spPr/>
      <dgm:t>
        <a:bodyPr/>
        <a:lstStyle/>
        <a:p>
          <a:endParaRPr lang="en-US" sz="9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C907A8-03B3-435F-AB6C-330AEAF71248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 ৪    ৮   ১৬</a:t>
          </a:r>
        </a:p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২০   ২৮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D60783-73F7-4096-89CD-766AC43DFAFE}" type="parTrans" cxnId="{97EB8AA5-F216-4ED3-97E1-278A08F60B24}">
      <dgm:prSet/>
      <dgm:spPr/>
      <dgm:t>
        <a:bodyPr/>
        <a:lstStyle/>
        <a:p>
          <a:endParaRPr lang="en-US" sz="9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1EE792-B5BE-445A-8E60-8AD5A29BBC8D}" type="sibTrans" cxnId="{97EB8AA5-F216-4ED3-97E1-278A08F60B24}">
      <dgm:prSet/>
      <dgm:spPr/>
      <dgm:t>
        <a:bodyPr/>
        <a:lstStyle/>
        <a:p>
          <a:endParaRPr lang="en-US" sz="9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A1383A-07FD-46D5-B999-E62058F49232}" type="pres">
      <dgm:prSet presAssocID="{9133A066-3F86-41C7-9D9A-5F07A245D85B}" presName="Name0" presStyleCnt="0">
        <dgm:presLayoutVars>
          <dgm:chMax val="7"/>
          <dgm:dir/>
          <dgm:resizeHandles val="exact"/>
        </dgm:presLayoutVars>
      </dgm:prSet>
      <dgm:spPr/>
    </dgm:pt>
    <dgm:pt modelId="{AB024967-2714-4A7A-88AB-A2063BB3A317}" type="pres">
      <dgm:prSet presAssocID="{9133A066-3F86-41C7-9D9A-5F07A245D85B}" presName="ellipse1" presStyleLbl="vennNode1" presStyleIdx="0" presStyleCnt="2" custLinFactNeighborX="7125" custLinFactNeighborY="-12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D5179-6967-43F8-81EE-7414CF40D29F}" type="pres">
      <dgm:prSet presAssocID="{9133A066-3F86-41C7-9D9A-5F07A245D85B}" presName="ellipse2" presStyleLbl="vennNode1" presStyleIdx="1" presStyleCnt="2" custLinFactNeighborX="21176" custLinFactNeighborY="-70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4D6B5B-1361-440D-AAC5-5F1D06C8C31C}" type="presOf" srcId="{389C18FC-5869-43E8-8919-649EB14BA736}" destId="{AB024967-2714-4A7A-88AB-A2063BB3A317}" srcOrd="0" destOrd="0" presId="urn:microsoft.com/office/officeart/2005/8/layout/rings+Icon"/>
    <dgm:cxn modelId="{97EB8AA5-F216-4ED3-97E1-278A08F60B24}" srcId="{9133A066-3F86-41C7-9D9A-5F07A245D85B}" destId="{EAC907A8-03B3-435F-AB6C-330AEAF71248}" srcOrd="1" destOrd="0" parTransId="{9BD60783-73F7-4096-89CD-766AC43DFAFE}" sibTransId="{801EE792-B5BE-445A-8E60-8AD5A29BBC8D}"/>
    <dgm:cxn modelId="{CB84271E-229A-4A5F-9034-C3EAD75A3F21}" type="presOf" srcId="{EAC907A8-03B3-435F-AB6C-330AEAF71248}" destId="{C17D5179-6967-43F8-81EE-7414CF40D29F}" srcOrd="0" destOrd="0" presId="urn:microsoft.com/office/officeart/2005/8/layout/rings+Icon"/>
    <dgm:cxn modelId="{6A4E15BF-232C-4149-B206-0B4AB7F54ABF}" srcId="{9133A066-3F86-41C7-9D9A-5F07A245D85B}" destId="{389C18FC-5869-43E8-8919-649EB14BA736}" srcOrd="0" destOrd="0" parTransId="{D1DDA2D0-9EEC-4B49-9265-DFEB96616C55}" sibTransId="{38263BBE-9AAE-49C9-89EB-1F839E5575B3}"/>
    <dgm:cxn modelId="{72BF2FD3-422C-41F7-862B-F1D793447230}" type="presOf" srcId="{9133A066-3F86-41C7-9D9A-5F07A245D85B}" destId="{D5A1383A-07FD-46D5-B999-E62058F49232}" srcOrd="0" destOrd="0" presId="urn:microsoft.com/office/officeart/2005/8/layout/rings+Icon"/>
    <dgm:cxn modelId="{7810FC58-D6B9-4280-9B3B-FE0F6A973990}" type="presParOf" srcId="{D5A1383A-07FD-46D5-B999-E62058F49232}" destId="{AB024967-2714-4A7A-88AB-A2063BB3A317}" srcOrd="0" destOrd="0" presId="urn:microsoft.com/office/officeart/2005/8/layout/rings+Icon"/>
    <dgm:cxn modelId="{29F19E6E-4282-4F1F-A9F8-5437FB2F4315}" type="presParOf" srcId="{D5A1383A-07FD-46D5-B999-E62058F49232}" destId="{C17D5179-6967-43F8-81EE-7414CF40D29F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24967-2714-4A7A-88AB-A2063BB3A317}">
      <dsp:nvSpPr>
        <dsp:cNvPr id="0" name=""/>
        <dsp:cNvSpPr/>
      </dsp:nvSpPr>
      <dsp:spPr>
        <a:xfrm>
          <a:off x="2165754" y="0"/>
          <a:ext cx="3222495" cy="3222722"/>
        </a:xfrm>
        <a:prstGeom prst="ellipse">
          <a:avLst/>
        </a:prstGeom>
        <a:solidFill>
          <a:srgbClr val="FF66FF">
            <a:alpha val="50000"/>
          </a:srgb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  ৬  ৯     ১২ ১৫  ১৮ ২১ ২৪ ২৭                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37677" y="471957"/>
        <a:ext cx="2278649" cy="2278808"/>
      </dsp:txXfrm>
    </dsp:sp>
    <dsp:sp modelId="{C17D5179-6967-43F8-81EE-7414CF40D29F}">
      <dsp:nvSpPr>
        <dsp:cNvPr id="0" name=""/>
        <dsp:cNvSpPr/>
      </dsp:nvSpPr>
      <dsp:spPr>
        <a:xfrm>
          <a:off x="4277142" y="0"/>
          <a:ext cx="3222495" cy="3222722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৪    ৮   ১৬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২০   ২৮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49065" y="471957"/>
        <a:ext cx="2278649" cy="2278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E4635-FFF2-4CD4-941C-9067AF590044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7B650-9859-48EA-9F77-79D638181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3D88-2DF1-4328-8FAF-F1C9BCEF9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F473F8-C3ED-4305-8C5B-EEE4FBF58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D3D4F-46AF-4AB7-949B-3E63C86F7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F61D-7923-4F67-9277-3520680E6C2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80914-5CEC-4CDD-BE0D-7D6B9248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6CD5E-71A9-45E5-81E4-8189B20E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76E-D5D7-4DC7-92F8-BB748215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0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9EBA2-1C8E-4AFF-8C44-C9D1EF404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5622-EFBE-4FC4-A9B0-BC8C39798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618C2-D010-45D3-8F4F-E4AAF621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F61D-7923-4F67-9277-3520680E6C2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9EEB9-EF4A-4180-86D7-6C3A2E8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3D8B7-020A-4140-9093-87D468CDB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76E-D5D7-4DC7-92F8-BB748215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5341CC-EA18-4E2F-AFB0-A2AB2456C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4ADC82-EAD0-42DA-8C92-BF754571A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7DDB8-0A3E-485B-981D-EB9FEE0D0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F61D-7923-4F67-9277-3520680E6C2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29E4E-DE88-43A7-B27A-FE9B540B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50373-1185-4DD7-AF09-34DE9371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76E-D5D7-4DC7-92F8-BB748215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8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291E-2E04-4F43-A312-7C6B6DCA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19D7E-4D7D-4CAA-BD17-EC2F4EF50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223E5-4F71-4435-B461-FF3C1BBF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F61D-7923-4F67-9277-3520680E6C2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0C8A-7E92-4FC3-9178-A5026F1D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0940-2421-4C8B-8DE6-47374F03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76E-D5D7-4DC7-92F8-BB748215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5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316E-ECDB-450A-8C03-FF4896EF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82984-686F-489C-95D6-E59C3CA07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E99FF-C2DF-4303-B717-287FD41F9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F61D-7923-4F67-9277-3520680E6C2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67623-4BFB-4869-809C-0C807270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D44AA-01D7-48BB-9A21-BEB63EB49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76E-D5D7-4DC7-92F8-BB748215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9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11E9-4D55-43F2-AF3B-EE12205A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3040-3C58-474C-BE71-468B0AAF6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2D30E-282C-4F83-8259-89471E809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80AB7-A2E2-4033-8E12-F69A3B20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F61D-7923-4F67-9277-3520680E6C2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B880E-1365-4E4F-B6AA-25863E76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21717-EB17-473E-A561-5C5B10CA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76E-D5D7-4DC7-92F8-BB748215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7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FAA7-6828-45D4-90F9-D2075D721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834B7-C518-4856-95C2-C1C4AFD3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31882-A3D8-471A-BBB3-06839FD1C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545D0-830A-4F5A-991F-563D4EBAE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4AE6F-A9D6-410B-8285-A807593A0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F6F16-085E-4D30-99A6-FDD73576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F61D-7923-4F67-9277-3520680E6C2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79CCBF-1903-44EB-A40E-72E469BB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C5B5C-6A58-4299-9902-F0F980E9F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76E-D5D7-4DC7-92F8-BB748215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8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A001-3E01-412E-ABA5-0F60847C0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BC996-28AB-44C5-8DB9-F9CC6B8C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F61D-7923-4F67-9277-3520680E6C2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BFCFF-6DFA-4DEB-B859-148131C9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4E264-1CDA-4D2E-93E7-54571DA9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76E-D5D7-4DC7-92F8-BB748215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3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396D4-0A18-4F77-9D05-CB75B815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F61D-7923-4F67-9277-3520680E6C2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31FBE-1AA9-445E-BB44-F2211B8B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FC133-914B-4542-99D7-3BC4DA24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76E-D5D7-4DC7-92F8-BB748215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26430-35D7-4E4E-846B-885E9319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062C0-ED8F-4648-B2D9-ADC702C3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87EA75-48C5-4ADE-9D08-E135FADBE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31EC0-495F-487B-9407-28ACC48E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F61D-7923-4F67-9277-3520680E6C2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8EAD5-C3B5-42EE-8623-D9D8D399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76E53-6805-4E44-B4B3-DF60CE5E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76E-D5D7-4DC7-92F8-BB748215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3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F0748-B8A2-4EFF-9853-CB501318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06229-35E6-4ACE-9678-4038B99A3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E04F0-6251-44DD-93A8-AC941D781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0DBCF-47BF-44F2-9413-1D59BB46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F61D-7923-4F67-9277-3520680E6C2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98DED-F1AD-496B-82DA-518FC929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F8983-D574-4B6B-A94B-06DBF1AA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576E-D5D7-4DC7-92F8-BB748215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4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85BCDE-9D64-4F12-BE84-857E730D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F8491-AADC-49B4-9DCB-532E05CC7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564E6-0F26-4039-AECC-49D8C8C48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6F61D-7923-4F67-9277-3520680E6C29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1D6CE-93CD-4E4C-A251-6E468933A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82BD-2D4D-4F4D-8B1F-D48580113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576E-D5D7-4DC7-92F8-BB7482152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2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5354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328A6A-4C96-4321-8EE8-87B8D6294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4212" y="-1911927"/>
            <a:ext cx="5705355" cy="1082039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1FBDFA-D015-4AAF-AF0C-FF8DD14B3E3A}"/>
              </a:ext>
            </a:extLst>
          </p:cNvPr>
          <p:cNvSpPr/>
          <p:nvPr/>
        </p:nvSpPr>
        <p:spPr>
          <a:xfrm>
            <a:off x="2988356" y="1181457"/>
            <a:ext cx="63209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cap="none" spc="0" dirty="0">
                <a:ln/>
                <a:solidFill>
                  <a:srgbClr val="FFCC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স্বাগতম </a:t>
            </a:r>
            <a:endParaRPr lang="en-US" sz="48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876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7655" r="62147" b="7459"/>
          <a:stretch/>
        </p:blipFill>
        <p:spPr>
          <a:xfrm>
            <a:off x="7774262" y="2560165"/>
            <a:ext cx="1247567" cy="1644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404" y="2449786"/>
            <a:ext cx="1083095" cy="14777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4575" y="618985"/>
            <a:ext cx="874059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52964" y="609321"/>
            <a:ext cx="1147483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7655" r="62147" b="7459"/>
          <a:stretch/>
        </p:blipFill>
        <p:spPr>
          <a:xfrm>
            <a:off x="7926662" y="2712565"/>
            <a:ext cx="1247567" cy="16448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7655" r="62147" b="7459"/>
          <a:stretch/>
        </p:blipFill>
        <p:spPr>
          <a:xfrm>
            <a:off x="8079062" y="2712564"/>
            <a:ext cx="1247567" cy="164485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7655" r="62147" b="7459"/>
          <a:stretch/>
        </p:blipFill>
        <p:spPr>
          <a:xfrm>
            <a:off x="7767904" y="642705"/>
            <a:ext cx="1013397" cy="133611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804" y="2602186"/>
            <a:ext cx="1083095" cy="14777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04" y="2754586"/>
            <a:ext cx="1083095" cy="14777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239" y="618985"/>
            <a:ext cx="890083" cy="121442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77642" y="864815"/>
            <a:ext cx="6241675" cy="3419758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আলাদাভাবে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স্তুপাকারে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বইগুলোর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7899" y="2004187"/>
            <a:ext cx="1882590" cy="418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098741" y="2047373"/>
            <a:ext cx="1788460" cy="400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58975" y="1999461"/>
            <a:ext cx="18825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0143566" y="2078649"/>
            <a:ext cx="1623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endParaRPr lang="en-US" sz="24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04" y="2906986"/>
            <a:ext cx="1083095" cy="1477772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039456"/>
              </p:ext>
            </p:extLst>
          </p:nvPr>
        </p:nvGraphicFramePr>
        <p:xfrm>
          <a:off x="241302" y="4383612"/>
          <a:ext cx="11645899" cy="182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374">
                  <a:extLst>
                    <a:ext uri="{9D8B030D-6E8A-4147-A177-3AD203B41FA5}">
                      <a16:colId xmlns:a16="http://schemas.microsoft.com/office/drawing/2014/main" val="183554582"/>
                    </a:ext>
                  </a:extLst>
                </a:gridCol>
                <a:gridCol w="811129">
                  <a:extLst>
                    <a:ext uri="{9D8B030D-6E8A-4147-A177-3AD203B41FA5}">
                      <a16:colId xmlns:a16="http://schemas.microsoft.com/office/drawing/2014/main" val="2624347065"/>
                    </a:ext>
                  </a:extLst>
                </a:gridCol>
                <a:gridCol w="579566">
                  <a:extLst>
                    <a:ext uri="{9D8B030D-6E8A-4147-A177-3AD203B41FA5}">
                      <a16:colId xmlns:a16="http://schemas.microsoft.com/office/drawing/2014/main" val="4102644994"/>
                    </a:ext>
                  </a:extLst>
                </a:gridCol>
                <a:gridCol w="1030219">
                  <a:extLst>
                    <a:ext uri="{9D8B030D-6E8A-4147-A177-3AD203B41FA5}">
                      <a16:colId xmlns:a16="http://schemas.microsoft.com/office/drawing/2014/main" val="3121125671"/>
                    </a:ext>
                  </a:extLst>
                </a:gridCol>
                <a:gridCol w="726646">
                  <a:extLst>
                    <a:ext uri="{9D8B030D-6E8A-4147-A177-3AD203B41FA5}">
                      <a16:colId xmlns:a16="http://schemas.microsoft.com/office/drawing/2014/main" val="2971622984"/>
                    </a:ext>
                  </a:extLst>
                </a:gridCol>
                <a:gridCol w="726646">
                  <a:extLst>
                    <a:ext uri="{9D8B030D-6E8A-4147-A177-3AD203B41FA5}">
                      <a16:colId xmlns:a16="http://schemas.microsoft.com/office/drawing/2014/main" val="2837838340"/>
                    </a:ext>
                  </a:extLst>
                </a:gridCol>
                <a:gridCol w="687013">
                  <a:extLst>
                    <a:ext uri="{9D8B030D-6E8A-4147-A177-3AD203B41FA5}">
                      <a16:colId xmlns:a16="http://schemas.microsoft.com/office/drawing/2014/main" val="3791905161"/>
                    </a:ext>
                  </a:extLst>
                </a:gridCol>
                <a:gridCol w="739857">
                  <a:extLst>
                    <a:ext uri="{9D8B030D-6E8A-4147-A177-3AD203B41FA5}">
                      <a16:colId xmlns:a16="http://schemas.microsoft.com/office/drawing/2014/main" val="1930503153"/>
                    </a:ext>
                  </a:extLst>
                </a:gridCol>
                <a:gridCol w="739857">
                  <a:extLst>
                    <a:ext uri="{9D8B030D-6E8A-4147-A177-3AD203B41FA5}">
                      <a16:colId xmlns:a16="http://schemas.microsoft.com/office/drawing/2014/main" val="3771854053"/>
                    </a:ext>
                  </a:extLst>
                </a:gridCol>
                <a:gridCol w="800898">
                  <a:extLst>
                    <a:ext uri="{9D8B030D-6E8A-4147-A177-3AD203B41FA5}">
                      <a16:colId xmlns:a16="http://schemas.microsoft.com/office/drawing/2014/main" val="2984509960"/>
                    </a:ext>
                  </a:extLst>
                </a:gridCol>
                <a:gridCol w="800898">
                  <a:extLst>
                    <a:ext uri="{9D8B030D-6E8A-4147-A177-3AD203B41FA5}">
                      <a16:colId xmlns:a16="http://schemas.microsoft.com/office/drawing/2014/main" val="2855838966"/>
                    </a:ext>
                  </a:extLst>
                </a:gridCol>
                <a:gridCol w="800898">
                  <a:extLst>
                    <a:ext uri="{9D8B030D-6E8A-4147-A177-3AD203B41FA5}">
                      <a16:colId xmlns:a16="http://schemas.microsoft.com/office/drawing/2014/main" val="2509067595"/>
                    </a:ext>
                  </a:extLst>
                </a:gridCol>
                <a:gridCol w="800898">
                  <a:extLst>
                    <a:ext uri="{9D8B030D-6E8A-4147-A177-3AD203B41FA5}">
                      <a16:colId xmlns:a16="http://schemas.microsoft.com/office/drawing/2014/main" val="503623522"/>
                    </a:ext>
                  </a:extLst>
                </a:gridCol>
              </a:tblGrid>
              <a:tr h="608158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বইয়ের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১১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89434"/>
                  </a:ext>
                </a:extLst>
              </a:tr>
              <a:tr h="608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বিশ্বকোষ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সেমি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24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28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32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44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48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46794"/>
                  </a:ext>
                </a:extLst>
              </a:tr>
              <a:tr h="608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অভিধান</a:t>
                      </a:r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সেমি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18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21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24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27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33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36</a:t>
                      </a:r>
                      <a:endParaRPr 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192048"/>
                  </a:ext>
                </a:extLst>
              </a:tr>
            </a:tbl>
          </a:graphicData>
        </a:graphic>
      </p:graphicFrame>
      <p:sp>
        <p:nvSpPr>
          <p:cNvPr id="18" name="Oval 17"/>
          <p:cNvSpPr/>
          <p:nvPr/>
        </p:nvSpPr>
        <p:spPr>
          <a:xfrm>
            <a:off x="4011267" y="5080696"/>
            <a:ext cx="726142" cy="4303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066678" y="5697565"/>
            <a:ext cx="726142" cy="4303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5979" y="675435"/>
            <a:ext cx="933075" cy="62406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458634" y="609321"/>
            <a:ext cx="148290" cy="2554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0098741" y="642705"/>
            <a:ext cx="148290" cy="2554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262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4186180"/>
              </p:ext>
            </p:extLst>
          </p:nvPr>
        </p:nvGraphicFramePr>
        <p:xfrm>
          <a:off x="2258666" y="850900"/>
          <a:ext cx="8753394" cy="537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089400" y="349250"/>
            <a:ext cx="2717800" cy="622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24806" y="349250"/>
            <a:ext cx="2717800" cy="622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2940" y="466179"/>
            <a:ext cx="1520606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লসাগুঃ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444" y="1293439"/>
            <a:ext cx="48973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 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-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</a:p>
          <a:p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-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326" y="4528533"/>
            <a:ext cx="11520615" cy="17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১২, ২৪,…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‘৩ ও ৪’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লসাগু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লসাগু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</a:p>
          <a:p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1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7C7FE-929B-4967-BFC0-26849225A110}"/>
              </a:ext>
            </a:extLst>
          </p:cNvPr>
          <p:cNvSpPr txBox="1"/>
          <p:nvPr/>
        </p:nvSpPr>
        <p:spPr>
          <a:xfrm>
            <a:off x="0" y="218017"/>
            <a:ext cx="12192000" cy="60016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 ৪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১২  ১৬  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 ২৮  ৩২  ৩৬ 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</a:p>
          <a:p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 ১০  ১৫  ২০ 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৩০ 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৪০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</a:p>
          <a:p>
            <a:endParaRPr lang="en-US" sz="36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৫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২০,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</a:p>
          <a:p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৫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লসাগু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</a:t>
            </a:r>
          </a:p>
          <a:p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90576F7-9151-4177-AF0A-223E07CBCAFC}"/>
              </a:ext>
            </a:extLst>
          </p:cNvPr>
          <p:cNvSpPr/>
          <p:nvPr/>
        </p:nvSpPr>
        <p:spPr>
          <a:xfrm>
            <a:off x="7815648" y="1842223"/>
            <a:ext cx="576774" cy="6237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29ED5F-7052-4AA4-849F-EBE90C598C53}"/>
              </a:ext>
            </a:extLst>
          </p:cNvPr>
          <p:cNvSpPr/>
          <p:nvPr/>
        </p:nvSpPr>
        <p:spPr>
          <a:xfrm>
            <a:off x="4536573" y="1795525"/>
            <a:ext cx="633045" cy="5675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823835-1B76-4240-B652-95E20A9F665A}"/>
              </a:ext>
            </a:extLst>
          </p:cNvPr>
          <p:cNvSpPr/>
          <p:nvPr/>
        </p:nvSpPr>
        <p:spPr>
          <a:xfrm>
            <a:off x="6636966" y="2884251"/>
            <a:ext cx="633046" cy="5956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58E2BD2-F4E8-4799-8735-5FC935C61EFB}"/>
              </a:ext>
            </a:extLst>
          </p:cNvPr>
          <p:cNvSpPr/>
          <p:nvPr/>
        </p:nvSpPr>
        <p:spPr>
          <a:xfrm>
            <a:off x="4187973" y="2884251"/>
            <a:ext cx="576774" cy="622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589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7C7FE-929B-4967-BFC0-26849225A110}"/>
              </a:ext>
            </a:extLst>
          </p:cNvPr>
          <p:cNvSpPr txBox="1"/>
          <p:nvPr/>
        </p:nvSpPr>
        <p:spPr>
          <a:xfrm>
            <a:off x="577030" y="650044"/>
            <a:ext cx="10948737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(২) ৬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  ১২  ১৮  ২৪  ৩০  ৩৬  ৪২  ৪৮ ৫৪ 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</a:p>
          <a:p>
            <a:endParaRPr lang="en-US" sz="32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2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 ১৮  ২৭ ৩৬  ৪৫  ৫৪  ৬৩  ৭২  ৮১ 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</a:t>
            </a:r>
          </a:p>
          <a:p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ও ৯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১৮, ৩৬, 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৫৪</a:t>
            </a:r>
          </a:p>
          <a:p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৯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লসাগু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3600601" y="1669582"/>
            <a:ext cx="657595" cy="6578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BFF0F4-3154-4233-85A4-B3EA478585FA}"/>
              </a:ext>
            </a:extLst>
          </p:cNvPr>
          <p:cNvSpPr/>
          <p:nvPr/>
        </p:nvSpPr>
        <p:spPr>
          <a:xfrm>
            <a:off x="7081489" y="1746626"/>
            <a:ext cx="540328" cy="5196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2939513" y="2597806"/>
            <a:ext cx="661088" cy="6529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BFF0F4-3154-4233-85A4-B3EA478585FA}"/>
              </a:ext>
            </a:extLst>
          </p:cNvPr>
          <p:cNvSpPr/>
          <p:nvPr/>
        </p:nvSpPr>
        <p:spPr>
          <a:xfrm>
            <a:off x="4043055" y="2597805"/>
            <a:ext cx="570509" cy="65290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5417492" y="1666967"/>
            <a:ext cx="633906" cy="5992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BFF0F4-3154-4233-85A4-B3EA478585FA}"/>
              </a:ext>
            </a:extLst>
          </p:cNvPr>
          <p:cNvSpPr/>
          <p:nvPr/>
        </p:nvSpPr>
        <p:spPr>
          <a:xfrm>
            <a:off x="5159613" y="2597805"/>
            <a:ext cx="574832" cy="59495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4913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C7C7FE-929B-4967-BFC0-26849225A110}"/>
              </a:ext>
            </a:extLst>
          </p:cNvPr>
          <p:cNvSpPr txBox="1"/>
          <p:nvPr/>
        </p:nvSpPr>
        <p:spPr>
          <a:xfrm>
            <a:off x="0" y="218017"/>
            <a:ext cx="12192000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(৩) ৩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</a:p>
          <a:p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  ৬  ৯  ১২  ১৫  ১৮  ২১  ২৪  ২৭ 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</a:p>
          <a:p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  ১২  ১৮  ২৪  ৩০  ৩৬  ৪২  ৪৮ ৫৪ 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</a:t>
            </a:r>
          </a:p>
          <a:p>
            <a:endParaRPr lang="en-US" sz="2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৬,  ১২,  ১৮,  ২৪,  ৩০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লসাগু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</a:p>
          <a:p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2894638" y="1648690"/>
            <a:ext cx="576656" cy="6203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5008889" y="1670642"/>
            <a:ext cx="651178" cy="5984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3129344" y="2646217"/>
            <a:ext cx="555039" cy="6113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6365932" y="1731816"/>
            <a:ext cx="516951" cy="59841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2612406" y="2687709"/>
            <a:ext cx="516938" cy="5698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3734256" y="2646217"/>
            <a:ext cx="635477" cy="6186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4419908" y="2646217"/>
            <a:ext cx="554737" cy="6113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3754630" y="1648690"/>
            <a:ext cx="651178" cy="5707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4980245" y="2638827"/>
            <a:ext cx="664161" cy="6186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7588748" y="1717963"/>
            <a:ext cx="597933" cy="6122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426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D7825E-5471-45CB-AAC1-FADD7E0CE9A0}"/>
              </a:ext>
            </a:extLst>
          </p:cNvPr>
          <p:cNvSpPr txBox="1"/>
          <p:nvPr/>
        </p:nvSpPr>
        <p:spPr>
          <a:xfrm>
            <a:off x="55418" y="-1282829"/>
            <a:ext cx="12192000" cy="8402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u="sng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u="sng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(১) ২, ৩,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  <a:p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 ৪  ৬  ৮ ১০  ১২  ১৪  ১৬  ১৮  ২০ ২২  ২৪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২৬ 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২৮  ৩০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</a:p>
          <a:p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 ৬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 ১৮  ২৪  ৩০  ৩৩  ৩৬ 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৩৯</a:t>
            </a:r>
          </a:p>
          <a:p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৪  ৮  ১২  ১৬  ২০  ২৪  ২৮  ৩২  ৩৬  ৪০ 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৪৪</a:t>
            </a:r>
          </a:p>
          <a:p>
            <a:endParaRPr lang="en-US" sz="2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৩ ও ৪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১২ ও 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</a:p>
          <a:p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৩ ও ৪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লসাগু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১২</a:t>
            </a:r>
          </a:p>
          <a:p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2980191" y="3265427"/>
            <a:ext cx="701570" cy="5414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4728829" y="3265427"/>
            <a:ext cx="624275" cy="6419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4373041" y="2405936"/>
            <a:ext cx="711577" cy="6544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4215272" y="1776269"/>
            <a:ext cx="619964" cy="6296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7425735" y="1776269"/>
            <a:ext cx="596047" cy="5637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E90BB3-8325-4D23-908F-24F51CE272C3}"/>
              </a:ext>
            </a:extLst>
          </p:cNvPr>
          <p:cNvSpPr/>
          <p:nvPr/>
        </p:nvSpPr>
        <p:spPr>
          <a:xfrm>
            <a:off x="3330976" y="2538488"/>
            <a:ext cx="607854" cy="6715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689505" y="4112416"/>
            <a:ext cx="663599" cy="650287"/>
          </a:xfrm>
          <a:prstGeom prst="donut">
            <a:avLst>
              <a:gd name="adj" fmla="val 100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9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5D05C-1B0E-42F8-B912-F670613BA003}"/>
              </a:ext>
            </a:extLst>
          </p:cNvPr>
          <p:cNvSpPr/>
          <p:nvPr/>
        </p:nvSpPr>
        <p:spPr>
          <a:xfrm>
            <a:off x="1855694" y="1498329"/>
            <a:ext cx="7718612" cy="3685309"/>
          </a:xfrm>
          <a:prstGeom prst="roundRect">
            <a:avLst>
              <a:gd name="adj" fmla="val 36216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৮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8" b="68787"/>
          <a:stretch/>
        </p:blipFill>
        <p:spPr>
          <a:xfrm>
            <a:off x="648128" y="427518"/>
            <a:ext cx="10505145" cy="1834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48127" y="2446416"/>
            <a:ext cx="10505145" cy="1913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  ৮  ১২  ১৬  ২০  ২৪  ২৮  ৩২  ৩৬ 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44 48 52 56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60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 ১০  ১৫  ২০  ২৫  ৩০  ৩৫  ৪০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৫৫  ৬০</a:t>
            </a:r>
            <a:endParaRPr lang="en-US" sz="32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981" y="4526789"/>
            <a:ext cx="10505145" cy="20694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arenBoth"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20, 40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60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arenBoth"/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লসাগু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20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nut 5"/>
          <p:cNvSpPr/>
          <p:nvPr/>
        </p:nvSpPr>
        <p:spPr>
          <a:xfrm>
            <a:off x="7410270" y="4955646"/>
            <a:ext cx="630380" cy="618892"/>
          </a:xfrm>
          <a:prstGeom prst="donut">
            <a:avLst>
              <a:gd name="adj" fmla="val 11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572001" y="2881744"/>
            <a:ext cx="512618" cy="512619"/>
          </a:xfrm>
          <a:prstGeom prst="donut">
            <a:avLst>
              <a:gd name="adj" fmla="val 11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8912028" y="3561713"/>
            <a:ext cx="512618" cy="512619"/>
          </a:xfrm>
          <a:prstGeom prst="donut">
            <a:avLst>
              <a:gd name="adj" fmla="val 11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9992048" y="2862594"/>
            <a:ext cx="512618" cy="512619"/>
          </a:xfrm>
          <a:prstGeom prst="donut">
            <a:avLst>
              <a:gd name="adj" fmla="val 11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670784" y="3561714"/>
            <a:ext cx="512618" cy="512619"/>
          </a:xfrm>
          <a:prstGeom prst="donut">
            <a:avLst>
              <a:gd name="adj" fmla="val 11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7469151" y="2881743"/>
            <a:ext cx="512618" cy="512619"/>
          </a:xfrm>
          <a:prstGeom prst="donut">
            <a:avLst>
              <a:gd name="adj" fmla="val 11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265864" y="3561715"/>
            <a:ext cx="512618" cy="512619"/>
          </a:xfrm>
          <a:prstGeom prst="donut">
            <a:avLst>
              <a:gd name="adj" fmla="val 1148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7" t="31624" r="11048" b="6636"/>
          <a:stretch/>
        </p:blipFill>
        <p:spPr>
          <a:xfrm>
            <a:off x="667752" y="310010"/>
            <a:ext cx="11020927" cy="36936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34879" r="89803" b="47859"/>
          <a:stretch/>
        </p:blipFill>
        <p:spPr>
          <a:xfrm>
            <a:off x="10860504" y="481263"/>
            <a:ext cx="661735" cy="453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212432" y="2436395"/>
            <a:ext cx="8386010" cy="589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2, 4, 6, 8, 10, 11, 12, 14. 16, 18, 20, 22, 24, 26, 28, 30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8684" y="3161295"/>
            <a:ext cx="8061158" cy="589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3, 6, 9, 12, 15, 18, 21, 24, 27, 30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579" y="4259180"/>
            <a:ext cx="11153274" cy="1985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arenBoth"/>
            </a:pP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6, ১২, ১৮, ২৪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</a:t>
            </a:r>
          </a:p>
          <a:p>
            <a:pPr marL="514350" indent="-514350">
              <a:buAutoNum type="arabicParenBoth"/>
            </a:pP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লসাগু ৬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9418721" y="3214633"/>
            <a:ext cx="469232" cy="482873"/>
          </a:xfrm>
          <a:prstGeom prst="donut">
            <a:avLst>
              <a:gd name="adj" fmla="val 73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0625888" y="2459647"/>
            <a:ext cx="469232" cy="482873"/>
          </a:xfrm>
          <a:prstGeom prst="donut">
            <a:avLst>
              <a:gd name="adj" fmla="val 73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261684" y="3214633"/>
            <a:ext cx="469232" cy="482873"/>
          </a:xfrm>
          <a:prstGeom prst="donut">
            <a:avLst>
              <a:gd name="adj" fmla="val 99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9017668" y="2466267"/>
            <a:ext cx="469232" cy="482873"/>
          </a:xfrm>
          <a:prstGeom prst="donut">
            <a:avLst>
              <a:gd name="adj" fmla="val 99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104647" y="3197995"/>
            <a:ext cx="469232" cy="482873"/>
          </a:xfrm>
          <a:prstGeom prst="donut">
            <a:avLst>
              <a:gd name="adj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7471610" y="2459647"/>
            <a:ext cx="469232" cy="482873"/>
          </a:xfrm>
          <a:prstGeom prst="donut">
            <a:avLst>
              <a:gd name="adj" fmla="val 993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989721" y="3204616"/>
            <a:ext cx="469232" cy="482873"/>
          </a:xfrm>
          <a:prstGeom prst="donut">
            <a:avLst>
              <a:gd name="adj" fmla="val 73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6035842" y="2466268"/>
            <a:ext cx="469232" cy="482873"/>
          </a:xfrm>
          <a:prstGeom prst="donut">
            <a:avLst>
              <a:gd name="adj" fmla="val 73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083342" y="3216442"/>
            <a:ext cx="469232" cy="482873"/>
          </a:xfrm>
          <a:prstGeom prst="donut">
            <a:avLst>
              <a:gd name="adj" fmla="val 737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4317332" y="2429370"/>
            <a:ext cx="469232" cy="482873"/>
          </a:xfrm>
          <a:prstGeom prst="donut">
            <a:avLst>
              <a:gd name="adj" fmla="val 98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6110037" y="4776537"/>
            <a:ext cx="366963" cy="475248"/>
          </a:xfrm>
          <a:prstGeom prst="donut">
            <a:avLst>
              <a:gd name="adj" fmla="val 860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3" r="11472"/>
          <a:stretch/>
        </p:blipFill>
        <p:spPr>
          <a:xfrm>
            <a:off x="207818" y="421104"/>
            <a:ext cx="11374582" cy="3248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3669630"/>
            <a:ext cx="11125199" cy="29597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68453" y="2995863"/>
            <a:ext cx="1600200" cy="493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15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A69B7D-76B4-4B85-A967-1DD86E98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71" y="455138"/>
            <a:ext cx="2175164" cy="1968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20270F-CB00-4F9E-BA82-959A6887B490}"/>
              </a:ext>
            </a:extLst>
          </p:cNvPr>
          <p:cNvSpPr/>
          <p:nvPr/>
        </p:nvSpPr>
        <p:spPr>
          <a:xfrm>
            <a:off x="5585568" y="2256305"/>
            <a:ext cx="1044498" cy="7965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D69E0F-F14F-4CAA-8E8E-2AD23DB3E429}"/>
              </a:ext>
            </a:extLst>
          </p:cNvPr>
          <p:cNvSpPr/>
          <p:nvPr/>
        </p:nvSpPr>
        <p:spPr>
          <a:xfrm>
            <a:off x="5585568" y="3298751"/>
            <a:ext cx="1044498" cy="692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B5B43C-3113-4108-8E4D-FCDD7261176D}"/>
              </a:ext>
            </a:extLst>
          </p:cNvPr>
          <p:cNvSpPr/>
          <p:nvPr/>
        </p:nvSpPr>
        <p:spPr>
          <a:xfrm>
            <a:off x="5585568" y="4237529"/>
            <a:ext cx="1044498" cy="692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405390-277B-4F12-AE58-901F8863C5F8}"/>
              </a:ext>
            </a:extLst>
          </p:cNvPr>
          <p:cNvSpPr/>
          <p:nvPr/>
        </p:nvSpPr>
        <p:spPr>
          <a:xfrm>
            <a:off x="5585568" y="5363623"/>
            <a:ext cx="1044498" cy="692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6AB3E8-02CD-4C50-895A-D6D0768970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1" y="569710"/>
            <a:ext cx="1733138" cy="1854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CBD319-5175-47FF-9FC0-262DDB8E22B1}"/>
              </a:ext>
            </a:extLst>
          </p:cNvPr>
          <p:cNvSpPr/>
          <p:nvPr/>
        </p:nvSpPr>
        <p:spPr>
          <a:xfrm>
            <a:off x="6907151" y="2523898"/>
            <a:ext cx="4429442" cy="382065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		: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		: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		: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লসাগু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		: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0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B7668-53E4-4E04-956D-112043FF90E4}"/>
              </a:ext>
            </a:extLst>
          </p:cNvPr>
          <p:cNvSpPr/>
          <p:nvPr/>
        </p:nvSpPr>
        <p:spPr>
          <a:xfrm>
            <a:off x="855407" y="2493932"/>
            <a:ext cx="4603284" cy="39089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আয়েশা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ছিদ্দিকা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লাকসাম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, কুমিল্লা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044" y="440878"/>
            <a:ext cx="4038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AB3E8-02CD-4C50-895A-D6D076897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91" y="832946"/>
            <a:ext cx="3866738" cy="47227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406236" y="1764317"/>
            <a:ext cx="5250873" cy="33250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২৬-২৮ </a:t>
            </a:r>
            <a:r>
              <a:rPr lang="en-US" sz="40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b="1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000" b="1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14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4616246" y="483418"/>
            <a:ext cx="3377380" cy="1389627"/>
          </a:xfrm>
          <a:prstGeom prst="flowChartTerminator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peech Bubble: Oval 5"/>
          <p:cNvSpPr/>
          <p:nvPr/>
        </p:nvSpPr>
        <p:spPr>
          <a:xfrm>
            <a:off x="1471713" y="589935"/>
            <a:ext cx="2246844" cy="1635140"/>
          </a:xfrm>
          <a:prstGeom prst="wedgeEllipseCallout">
            <a:avLst/>
          </a:prstGeom>
          <a:solidFill>
            <a:srgbClr val="00B0F0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 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454736A2-55F6-4EE1-A78E-9FEC43236A38}"/>
              </a:ext>
            </a:extLst>
          </p:cNvPr>
          <p:cNvSpPr/>
          <p:nvPr/>
        </p:nvSpPr>
        <p:spPr>
          <a:xfrm>
            <a:off x="8333961" y="589935"/>
            <a:ext cx="2072845" cy="1635140"/>
          </a:xfrm>
          <a:prstGeom prst="wedgeEllipseCallout">
            <a:avLst/>
          </a:prstGeom>
          <a:solidFill>
            <a:srgbClr val="00B0F0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7D140F-2A1B-4BA7-9477-A83D899E123A}"/>
              </a:ext>
            </a:extLst>
          </p:cNvPr>
          <p:cNvSpPr/>
          <p:nvPr/>
        </p:nvSpPr>
        <p:spPr>
          <a:xfrm>
            <a:off x="603895" y="2343800"/>
            <a:ext cx="5265027" cy="39242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১০টি করে গুণিতক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লসাগু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কর:২, ৪, ৮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543137-73D6-4BAC-9EB5-837728E57592}"/>
              </a:ext>
            </a:extLst>
          </p:cNvPr>
          <p:cNvSpPr/>
          <p:nvPr/>
        </p:nvSpPr>
        <p:spPr>
          <a:xfrm>
            <a:off x="6502400" y="2343800"/>
            <a:ext cx="5135418" cy="3924265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সংখ্যাটির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১০টি করে গুণিতক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কর:৩, ৪, ৫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096" y="89740"/>
            <a:ext cx="11817927" cy="64423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6421" y="3217875"/>
            <a:ext cx="593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ল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.সা.গু এর পূর্ণ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 কি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729" y="1782572"/>
            <a:ext cx="544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গুণিতক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কাকে বলে 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096" y="4596582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লসাগু কাকে বলে?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97382" y="447736"/>
            <a:ext cx="4073237" cy="13300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6421" y="2452977"/>
            <a:ext cx="11373797" cy="725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as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</a:t>
            </a:r>
            <a:r>
              <a:rPr lang="as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 সঙ্গে যেকোনো পূর্ণসংখ্যার গুণফলকে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 বলে।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6421" y="3910729"/>
            <a:ext cx="4529652" cy="725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729" y="5179776"/>
            <a:ext cx="11266229" cy="12276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গুনিতক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গুনিতক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.সা.গু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5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06F3A4-348E-4DCB-9294-C7C87FBC0860}"/>
              </a:ext>
            </a:extLst>
          </p:cNvPr>
          <p:cNvSpPr/>
          <p:nvPr/>
        </p:nvSpPr>
        <p:spPr>
          <a:xfrm>
            <a:off x="278668" y="2334957"/>
            <a:ext cx="11539881" cy="24412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১৫, ২১                         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৩৫, ২১                    ৩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)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১২, ২৫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৯, ১৬, ১৮                     ৫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২0, ৩0, ৩৬, ৪৫</a:t>
            </a:r>
          </a:p>
          <a:p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DE4B8C14-33F7-4CF2-84A4-A770BFD31387}"/>
              </a:ext>
            </a:extLst>
          </p:cNvPr>
          <p:cNvSpPr/>
          <p:nvPr/>
        </p:nvSpPr>
        <p:spPr>
          <a:xfrm>
            <a:off x="779718" y="488993"/>
            <a:ext cx="2272145" cy="79901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F9783DE-49F4-4299-ADDF-DF87FCC6FE53}"/>
              </a:ext>
            </a:extLst>
          </p:cNvPr>
          <p:cNvSpPr/>
          <p:nvPr/>
        </p:nvSpPr>
        <p:spPr>
          <a:xfrm>
            <a:off x="4488870" y="0"/>
            <a:ext cx="7363527" cy="149278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৩৭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6DAFCA-37E8-4AF2-830C-7B219EF947B5}"/>
              </a:ext>
            </a:extLst>
          </p:cNvPr>
          <p:cNvSpPr/>
          <p:nvPr/>
        </p:nvSpPr>
        <p:spPr>
          <a:xfrm>
            <a:off x="3352800" y="572107"/>
            <a:ext cx="858982" cy="69860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F105DDD-4BA6-431E-8443-547FA1FDE092}"/>
              </a:ext>
            </a:extLst>
          </p:cNvPr>
          <p:cNvSpPr/>
          <p:nvPr/>
        </p:nvSpPr>
        <p:spPr>
          <a:xfrm>
            <a:off x="3200401" y="112836"/>
            <a:ext cx="1159914" cy="4592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D2B46-E5A0-45AF-A483-430B86931650}"/>
              </a:ext>
            </a:extLst>
          </p:cNvPr>
          <p:cNvSpPr/>
          <p:nvPr/>
        </p:nvSpPr>
        <p:spPr>
          <a:xfrm>
            <a:off x="3740726" y="699763"/>
            <a:ext cx="360219" cy="5600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90355D-74CF-431C-80D5-A6E746B625B8}"/>
              </a:ext>
            </a:extLst>
          </p:cNvPr>
          <p:cNvSpPr/>
          <p:nvPr/>
        </p:nvSpPr>
        <p:spPr>
          <a:xfrm>
            <a:off x="3408218" y="699763"/>
            <a:ext cx="277090" cy="2700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EC4E37-2ED5-48F3-8CD1-81C7069CEAF7}"/>
              </a:ext>
            </a:extLst>
          </p:cNvPr>
          <p:cNvSpPr/>
          <p:nvPr/>
        </p:nvSpPr>
        <p:spPr>
          <a:xfrm>
            <a:off x="3200401" y="1259824"/>
            <a:ext cx="1159914" cy="699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se.gif"/>
          <p:cNvPicPr>
            <a:picLocks noChangeAspect="1"/>
          </p:cNvPicPr>
          <p:nvPr/>
        </p:nvPicPr>
        <p:blipFill rotWithShape="1">
          <a:blip r:embed="rId2" cstate="print"/>
          <a:srcRect l="30250"/>
          <a:stretch/>
        </p:blipFill>
        <p:spPr>
          <a:xfrm rot="16200000">
            <a:off x="2847975" y="-2276476"/>
            <a:ext cx="6362700" cy="11410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B3264E-B2E1-4E6B-A0B6-DA7F26988265}"/>
              </a:ext>
            </a:extLst>
          </p:cNvPr>
          <p:cNvSpPr txBox="1"/>
          <p:nvPr/>
        </p:nvSpPr>
        <p:spPr>
          <a:xfrm>
            <a:off x="2892411" y="2367171"/>
            <a:ext cx="5410200" cy="1015663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6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 </a:t>
            </a:r>
            <a:endParaRPr lang="en-US" sz="60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DD9A15-751B-4D66-B2D1-B50918C016DD}"/>
              </a:ext>
            </a:extLst>
          </p:cNvPr>
          <p:cNvSpPr txBox="1"/>
          <p:nvPr/>
        </p:nvSpPr>
        <p:spPr>
          <a:xfrm>
            <a:off x="2892411" y="2367171"/>
            <a:ext cx="5410200" cy="1107996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খোদা</a:t>
            </a:r>
            <a:r>
              <a:rPr lang="en-US" sz="6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bn-BD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618510" y="199239"/>
            <a:ext cx="7107381" cy="1144872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ধাঁধাঁ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199" y="238006"/>
            <a:ext cx="7439891" cy="11864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নিশ্চয়ই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লেগেছে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 r="11508" b="45921"/>
          <a:stretch/>
        </p:blipFill>
        <p:spPr>
          <a:xfrm>
            <a:off x="366504" y="1704109"/>
            <a:ext cx="5064478" cy="17266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4" y="4142509"/>
            <a:ext cx="5064478" cy="18632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6082145" y="1607127"/>
            <a:ext cx="5569528" cy="1823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Relaxed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১,২,৩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77344" y="3990108"/>
            <a:ext cx="6262255" cy="1898073"/>
          </a:xfrm>
          <a:prstGeom prst="rect">
            <a:avLst/>
          </a:prstGeom>
          <a:solidFill>
            <a:srgbClr val="FF66FF"/>
          </a:solidFill>
          <a:scene3d>
            <a:camera prst="perspectiveRelaxed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৮৮৮+৮৮+৮+৮+৮=১000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5236" y="2757054"/>
            <a:ext cx="10377055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বিষয়বস্তুঃ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endPara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5236" y="858982"/>
            <a:ext cx="10377055" cy="1579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পাঠের শিরোনাম </a:t>
            </a:r>
            <a:endParaRPr lang="en-US" sz="40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1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7820" y="1205345"/>
            <a:ext cx="9531926" cy="46412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u="sng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endParaRPr lang="en-US" sz="3600" b="1" u="sng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3600" b="1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400" b="1" u="sng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400" b="1" u="sng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এই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...</a:t>
            </a:r>
          </a:p>
          <a:p>
            <a:endParaRPr lang="en-US" sz="3600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smtClean="0">
                <a:solidFill>
                  <a:schemeClr val="accent5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600" b="1" dirty="0">
              <a:solidFill>
                <a:schemeClr val="accent5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36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US" sz="9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b="1" dirty="0">
                <a:solidFill>
                  <a:schemeClr val="accent5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endParaRPr lang="en-US" sz="3200" b="1" dirty="0">
              <a:solidFill>
                <a:schemeClr val="accent5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B1D96-2E7F-466A-BCE5-613A1F60F51F}"/>
              </a:ext>
            </a:extLst>
          </p:cNvPr>
          <p:cNvSpPr txBox="1"/>
          <p:nvPr/>
        </p:nvSpPr>
        <p:spPr>
          <a:xfrm>
            <a:off x="207819" y="4398818"/>
            <a:ext cx="11291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১৭.১.২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লসাগু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637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514601" y="265518"/>
            <a:ext cx="959228" cy="1398493"/>
          </a:xfrm>
          <a:prstGeom prst="rect">
            <a:avLst/>
          </a:prstGeom>
          <a:solidFill>
            <a:srgbClr val="FF0000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667001" y="417918"/>
            <a:ext cx="959228" cy="1398493"/>
          </a:xfrm>
          <a:prstGeom prst="rect">
            <a:avLst/>
          </a:prstGeom>
          <a:solidFill>
            <a:srgbClr val="FF0000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1" y="570318"/>
            <a:ext cx="959228" cy="1398493"/>
          </a:xfrm>
          <a:prstGeom prst="rect">
            <a:avLst/>
          </a:prstGeom>
          <a:solidFill>
            <a:srgbClr val="FF0000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401672" y="265518"/>
            <a:ext cx="959228" cy="1398493"/>
          </a:xfrm>
          <a:prstGeom prst="rect">
            <a:avLst/>
          </a:prstGeom>
          <a:solidFill>
            <a:srgbClr val="FFFF00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54072" y="417918"/>
            <a:ext cx="959228" cy="1398493"/>
          </a:xfrm>
          <a:prstGeom prst="rect">
            <a:avLst/>
          </a:prstGeom>
          <a:solidFill>
            <a:srgbClr val="FFFF00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06472" y="570318"/>
            <a:ext cx="959228" cy="1398493"/>
          </a:xfrm>
          <a:prstGeom prst="rect">
            <a:avLst/>
          </a:prstGeom>
          <a:solidFill>
            <a:srgbClr val="FFFF00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983943" y="265518"/>
            <a:ext cx="959228" cy="1398493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136343" y="417918"/>
            <a:ext cx="959228" cy="1398493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288743" y="570318"/>
            <a:ext cx="959228" cy="1398493"/>
          </a:xfrm>
          <a:prstGeom prst="rect">
            <a:avLst/>
          </a:prstGeom>
          <a:solidFill>
            <a:srgbClr val="002060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45824" y="265518"/>
            <a:ext cx="959228" cy="1398493"/>
          </a:xfrm>
          <a:prstGeom prst="rect">
            <a:avLst/>
          </a:prstGeom>
          <a:solidFill>
            <a:schemeClr val="accent6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198224" y="417918"/>
            <a:ext cx="959228" cy="1398493"/>
          </a:xfrm>
          <a:prstGeom prst="rect">
            <a:avLst/>
          </a:prstGeom>
          <a:solidFill>
            <a:schemeClr val="accent6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50624" y="570318"/>
            <a:ext cx="959228" cy="1398493"/>
          </a:xfrm>
          <a:prstGeom prst="rect">
            <a:avLst/>
          </a:prstGeom>
          <a:solidFill>
            <a:schemeClr val="accent6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955305" y="417918"/>
            <a:ext cx="959228" cy="1398493"/>
          </a:xfrm>
          <a:prstGeom prst="rect">
            <a:avLst/>
          </a:prstGeom>
          <a:solidFill>
            <a:srgbClr val="FF66FF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107705" y="570318"/>
            <a:ext cx="959228" cy="1398493"/>
          </a:xfrm>
          <a:prstGeom prst="rect">
            <a:avLst/>
          </a:prstGeom>
          <a:solidFill>
            <a:srgbClr val="FF66FF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0282514" y="682378"/>
            <a:ext cx="959228" cy="1398493"/>
          </a:xfrm>
          <a:prstGeom prst="rect">
            <a:avLst/>
          </a:prstGeom>
          <a:solidFill>
            <a:srgbClr val="FF66FF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34256" y="265518"/>
            <a:ext cx="959228" cy="1398493"/>
          </a:xfrm>
          <a:prstGeom prst="rect">
            <a:avLst/>
          </a:prstGeom>
          <a:solidFill>
            <a:schemeClr val="accent1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86656" y="417918"/>
            <a:ext cx="959228" cy="1398493"/>
          </a:xfrm>
          <a:prstGeom prst="rect">
            <a:avLst/>
          </a:prstGeom>
          <a:solidFill>
            <a:schemeClr val="accent1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39056" y="570318"/>
            <a:ext cx="959228" cy="1398493"/>
          </a:xfrm>
          <a:prstGeom prst="rect">
            <a:avLst/>
          </a:prstGeom>
          <a:solidFill>
            <a:schemeClr val="accent1"/>
          </a:solidFill>
          <a:scene3d>
            <a:camera prst="perspectiveLef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22758" y="2336365"/>
            <a:ext cx="7523066" cy="6229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522758" y="3142132"/>
          <a:ext cx="11227169" cy="20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053">
                  <a:extLst>
                    <a:ext uri="{9D8B030D-6E8A-4147-A177-3AD203B41FA5}">
                      <a16:colId xmlns:a16="http://schemas.microsoft.com/office/drawing/2014/main" val="2068576192"/>
                    </a:ext>
                  </a:extLst>
                </a:gridCol>
                <a:gridCol w="900952">
                  <a:extLst>
                    <a:ext uri="{9D8B030D-6E8A-4147-A177-3AD203B41FA5}">
                      <a16:colId xmlns:a16="http://schemas.microsoft.com/office/drawing/2014/main" val="2767589191"/>
                    </a:ext>
                  </a:extLst>
                </a:gridCol>
                <a:gridCol w="739589">
                  <a:extLst>
                    <a:ext uri="{9D8B030D-6E8A-4147-A177-3AD203B41FA5}">
                      <a16:colId xmlns:a16="http://schemas.microsoft.com/office/drawing/2014/main" val="3216064783"/>
                    </a:ext>
                  </a:extLst>
                </a:gridCol>
                <a:gridCol w="833717">
                  <a:extLst>
                    <a:ext uri="{9D8B030D-6E8A-4147-A177-3AD203B41FA5}">
                      <a16:colId xmlns:a16="http://schemas.microsoft.com/office/drawing/2014/main" val="574378269"/>
                    </a:ext>
                  </a:extLst>
                </a:gridCol>
                <a:gridCol w="712694">
                  <a:extLst>
                    <a:ext uri="{9D8B030D-6E8A-4147-A177-3AD203B41FA5}">
                      <a16:colId xmlns:a16="http://schemas.microsoft.com/office/drawing/2014/main" val="730484548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1146082102"/>
                    </a:ext>
                  </a:extLst>
                </a:gridCol>
                <a:gridCol w="995082">
                  <a:extLst>
                    <a:ext uri="{9D8B030D-6E8A-4147-A177-3AD203B41FA5}">
                      <a16:colId xmlns:a16="http://schemas.microsoft.com/office/drawing/2014/main" val="173513804"/>
                    </a:ext>
                  </a:extLst>
                </a:gridCol>
                <a:gridCol w="779929">
                  <a:extLst>
                    <a:ext uri="{9D8B030D-6E8A-4147-A177-3AD203B41FA5}">
                      <a16:colId xmlns:a16="http://schemas.microsoft.com/office/drawing/2014/main" val="2672774780"/>
                    </a:ext>
                  </a:extLst>
                </a:gridCol>
                <a:gridCol w="833718">
                  <a:extLst>
                    <a:ext uri="{9D8B030D-6E8A-4147-A177-3AD203B41FA5}">
                      <a16:colId xmlns:a16="http://schemas.microsoft.com/office/drawing/2014/main" val="785561068"/>
                    </a:ext>
                  </a:extLst>
                </a:gridCol>
                <a:gridCol w="1021976">
                  <a:extLst>
                    <a:ext uri="{9D8B030D-6E8A-4147-A177-3AD203B41FA5}">
                      <a16:colId xmlns:a16="http://schemas.microsoft.com/office/drawing/2014/main" val="709886939"/>
                    </a:ext>
                  </a:extLst>
                </a:gridCol>
                <a:gridCol w="1089211">
                  <a:extLst>
                    <a:ext uri="{9D8B030D-6E8A-4147-A177-3AD203B41FA5}">
                      <a16:colId xmlns:a16="http://schemas.microsoft.com/office/drawing/2014/main" val="456056217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শিক্ষার্থীর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596406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কাগজের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799052"/>
                  </a:ext>
                </a:extLst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10810012" y="4316510"/>
            <a:ext cx="792255" cy="564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685280" y="4338925"/>
            <a:ext cx="756401" cy="564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927179" y="4325476"/>
            <a:ext cx="563638" cy="564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085071" y="4325476"/>
            <a:ext cx="563638" cy="564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27358" y="4316510"/>
            <a:ext cx="505940" cy="564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69257" y="4289616"/>
            <a:ext cx="484092" cy="564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401907" y="4325477"/>
            <a:ext cx="497042" cy="564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243488" y="4325477"/>
            <a:ext cx="647120" cy="564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৩০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6745873" y="3198092"/>
            <a:ext cx="512738" cy="1992533"/>
          </a:xfrm>
          <a:custGeom>
            <a:avLst/>
            <a:gdLst>
              <a:gd name="connsiteX0" fmla="*/ 270690 w 512738"/>
              <a:gd name="connsiteY0" fmla="*/ 42650 h 1992533"/>
              <a:gd name="connsiteX1" fmla="*/ 203455 w 512738"/>
              <a:gd name="connsiteY1" fmla="*/ 69544 h 1992533"/>
              <a:gd name="connsiteX2" fmla="*/ 190008 w 512738"/>
              <a:gd name="connsiteY2" fmla="*/ 109886 h 1992533"/>
              <a:gd name="connsiteX3" fmla="*/ 216902 w 512738"/>
              <a:gd name="connsiteY3" fmla="*/ 230909 h 1992533"/>
              <a:gd name="connsiteX4" fmla="*/ 257243 w 512738"/>
              <a:gd name="connsiteY4" fmla="*/ 257803 h 1992533"/>
              <a:gd name="connsiteX5" fmla="*/ 284138 w 512738"/>
              <a:gd name="connsiteY5" fmla="*/ 284697 h 1992533"/>
              <a:gd name="connsiteX6" fmla="*/ 270690 w 512738"/>
              <a:gd name="connsiteY6" fmla="*/ 392274 h 1992533"/>
              <a:gd name="connsiteX7" fmla="*/ 243796 w 512738"/>
              <a:gd name="connsiteY7" fmla="*/ 472956 h 1992533"/>
              <a:gd name="connsiteX8" fmla="*/ 257243 w 512738"/>
              <a:gd name="connsiteY8" fmla="*/ 540191 h 1992533"/>
              <a:gd name="connsiteX9" fmla="*/ 324479 w 512738"/>
              <a:gd name="connsiteY9" fmla="*/ 567086 h 1992533"/>
              <a:gd name="connsiteX10" fmla="*/ 311032 w 512738"/>
              <a:gd name="connsiteY10" fmla="*/ 634321 h 1992533"/>
              <a:gd name="connsiteX11" fmla="*/ 270690 w 512738"/>
              <a:gd name="connsiteY11" fmla="*/ 701556 h 1992533"/>
              <a:gd name="connsiteX12" fmla="*/ 297585 w 512738"/>
              <a:gd name="connsiteY12" fmla="*/ 728450 h 1992533"/>
              <a:gd name="connsiteX13" fmla="*/ 284138 w 512738"/>
              <a:gd name="connsiteY13" fmla="*/ 768791 h 1992533"/>
              <a:gd name="connsiteX14" fmla="*/ 257243 w 512738"/>
              <a:gd name="connsiteY14" fmla="*/ 903262 h 1992533"/>
              <a:gd name="connsiteX15" fmla="*/ 311032 w 512738"/>
              <a:gd name="connsiteY15" fmla="*/ 916709 h 1992533"/>
              <a:gd name="connsiteX16" fmla="*/ 297585 w 512738"/>
              <a:gd name="connsiteY16" fmla="*/ 970497 h 1992533"/>
              <a:gd name="connsiteX17" fmla="*/ 257243 w 512738"/>
              <a:gd name="connsiteY17" fmla="*/ 1064627 h 1992533"/>
              <a:gd name="connsiteX18" fmla="*/ 230349 w 512738"/>
              <a:gd name="connsiteY18" fmla="*/ 1131862 h 1992533"/>
              <a:gd name="connsiteX19" fmla="*/ 270690 w 512738"/>
              <a:gd name="connsiteY19" fmla="*/ 1158756 h 1992533"/>
              <a:gd name="connsiteX20" fmla="*/ 270690 w 512738"/>
              <a:gd name="connsiteY20" fmla="*/ 1239438 h 1992533"/>
              <a:gd name="connsiteX21" fmla="*/ 257243 w 512738"/>
              <a:gd name="connsiteY21" fmla="*/ 1306674 h 1992533"/>
              <a:gd name="connsiteX22" fmla="*/ 270690 w 512738"/>
              <a:gd name="connsiteY22" fmla="*/ 1387356 h 1992533"/>
              <a:gd name="connsiteX23" fmla="*/ 284138 w 512738"/>
              <a:gd name="connsiteY23" fmla="*/ 1427697 h 1992533"/>
              <a:gd name="connsiteX24" fmla="*/ 230349 w 512738"/>
              <a:gd name="connsiteY24" fmla="*/ 1481486 h 1992533"/>
              <a:gd name="connsiteX25" fmla="*/ 297585 w 512738"/>
              <a:gd name="connsiteY25" fmla="*/ 1508380 h 1992533"/>
              <a:gd name="connsiteX26" fmla="*/ 418608 w 512738"/>
              <a:gd name="connsiteY26" fmla="*/ 1535274 h 1992533"/>
              <a:gd name="connsiteX27" fmla="*/ 364820 w 512738"/>
              <a:gd name="connsiteY27" fmla="*/ 1562168 h 1992533"/>
              <a:gd name="connsiteX28" fmla="*/ 324479 w 512738"/>
              <a:gd name="connsiteY28" fmla="*/ 1589062 h 1992533"/>
              <a:gd name="connsiteX29" fmla="*/ 270690 w 512738"/>
              <a:gd name="connsiteY29" fmla="*/ 1602509 h 1992533"/>
              <a:gd name="connsiteX30" fmla="*/ 176561 w 512738"/>
              <a:gd name="connsiteY30" fmla="*/ 1629403 h 1992533"/>
              <a:gd name="connsiteX31" fmla="*/ 257243 w 512738"/>
              <a:gd name="connsiteY31" fmla="*/ 1656297 h 1992533"/>
              <a:gd name="connsiteX32" fmla="*/ 364820 w 512738"/>
              <a:gd name="connsiteY32" fmla="*/ 1696638 h 1992533"/>
              <a:gd name="connsiteX33" fmla="*/ 418608 w 512738"/>
              <a:gd name="connsiteY33" fmla="*/ 1723533 h 1992533"/>
              <a:gd name="connsiteX34" fmla="*/ 445502 w 512738"/>
              <a:gd name="connsiteY34" fmla="*/ 1777321 h 1992533"/>
              <a:gd name="connsiteX35" fmla="*/ 391714 w 512738"/>
              <a:gd name="connsiteY35" fmla="*/ 1790768 h 1992533"/>
              <a:gd name="connsiteX36" fmla="*/ 297585 w 512738"/>
              <a:gd name="connsiteY36" fmla="*/ 1844556 h 1992533"/>
              <a:gd name="connsiteX37" fmla="*/ 257243 w 512738"/>
              <a:gd name="connsiteY37" fmla="*/ 1858003 h 1992533"/>
              <a:gd name="connsiteX38" fmla="*/ 122773 w 512738"/>
              <a:gd name="connsiteY38" fmla="*/ 1871450 h 1992533"/>
              <a:gd name="connsiteX39" fmla="*/ 176561 w 512738"/>
              <a:gd name="connsiteY39" fmla="*/ 1911791 h 1992533"/>
              <a:gd name="connsiteX40" fmla="*/ 230349 w 512738"/>
              <a:gd name="connsiteY40" fmla="*/ 1925238 h 1992533"/>
              <a:gd name="connsiteX41" fmla="*/ 351373 w 512738"/>
              <a:gd name="connsiteY41" fmla="*/ 1952133 h 1992533"/>
              <a:gd name="connsiteX42" fmla="*/ 405161 w 512738"/>
              <a:gd name="connsiteY42" fmla="*/ 1965580 h 1992533"/>
              <a:gd name="connsiteX43" fmla="*/ 485843 w 512738"/>
              <a:gd name="connsiteY43" fmla="*/ 1992474 h 1992533"/>
              <a:gd name="connsiteX44" fmla="*/ 190008 w 512738"/>
              <a:gd name="connsiteY44" fmla="*/ 1979027 h 1992533"/>
              <a:gd name="connsiteX45" fmla="*/ 176561 w 512738"/>
              <a:gd name="connsiteY45" fmla="*/ 1925238 h 1992533"/>
              <a:gd name="connsiteX46" fmla="*/ 297585 w 512738"/>
              <a:gd name="connsiteY46" fmla="*/ 1884897 h 1992533"/>
              <a:gd name="connsiteX47" fmla="*/ 351373 w 512738"/>
              <a:gd name="connsiteY47" fmla="*/ 1858003 h 1992533"/>
              <a:gd name="connsiteX48" fmla="*/ 458949 w 512738"/>
              <a:gd name="connsiteY48" fmla="*/ 1844556 h 1992533"/>
              <a:gd name="connsiteX49" fmla="*/ 499290 w 512738"/>
              <a:gd name="connsiteY49" fmla="*/ 1831109 h 1992533"/>
              <a:gd name="connsiteX50" fmla="*/ 445502 w 512738"/>
              <a:gd name="connsiteY50" fmla="*/ 1804215 h 1992533"/>
              <a:gd name="connsiteX51" fmla="*/ 351373 w 512738"/>
              <a:gd name="connsiteY51" fmla="*/ 1777321 h 1992533"/>
              <a:gd name="connsiteX52" fmla="*/ 230349 w 512738"/>
              <a:gd name="connsiteY52" fmla="*/ 1736980 h 1992533"/>
              <a:gd name="connsiteX53" fmla="*/ 176561 w 512738"/>
              <a:gd name="connsiteY53" fmla="*/ 1710086 h 1992533"/>
              <a:gd name="connsiteX54" fmla="*/ 216902 w 512738"/>
              <a:gd name="connsiteY54" fmla="*/ 1669744 h 1992533"/>
              <a:gd name="connsiteX55" fmla="*/ 243796 w 512738"/>
              <a:gd name="connsiteY55" fmla="*/ 1615956 h 1992533"/>
              <a:gd name="connsiteX56" fmla="*/ 297585 w 512738"/>
              <a:gd name="connsiteY56" fmla="*/ 1589062 h 1992533"/>
              <a:gd name="connsiteX57" fmla="*/ 405161 w 512738"/>
              <a:gd name="connsiteY57" fmla="*/ 1562168 h 1992533"/>
              <a:gd name="connsiteX58" fmla="*/ 445502 w 512738"/>
              <a:gd name="connsiteY58" fmla="*/ 1508380 h 1992533"/>
              <a:gd name="connsiteX59" fmla="*/ 405161 w 512738"/>
              <a:gd name="connsiteY59" fmla="*/ 1468038 h 1992533"/>
              <a:gd name="connsiteX60" fmla="*/ 351373 w 512738"/>
              <a:gd name="connsiteY60" fmla="*/ 1454591 h 1992533"/>
              <a:gd name="connsiteX61" fmla="*/ 243796 w 512738"/>
              <a:gd name="connsiteY61" fmla="*/ 1427697 h 1992533"/>
              <a:gd name="connsiteX62" fmla="*/ 284138 w 512738"/>
              <a:gd name="connsiteY62" fmla="*/ 1387356 h 1992533"/>
              <a:gd name="connsiteX63" fmla="*/ 324479 w 512738"/>
              <a:gd name="connsiteY63" fmla="*/ 1373909 h 1992533"/>
              <a:gd name="connsiteX64" fmla="*/ 337926 w 512738"/>
              <a:gd name="connsiteY64" fmla="*/ 1333568 h 1992533"/>
              <a:gd name="connsiteX65" fmla="*/ 311032 w 512738"/>
              <a:gd name="connsiteY65" fmla="*/ 1293227 h 1992533"/>
              <a:gd name="connsiteX66" fmla="*/ 216902 w 512738"/>
              <a:gd name="connsiteY66" fmla="*/ 1252886 h 1992533"/>
              <a:gd name="connsiteX67" fmla="*/ 176561 w 512738"/>
              <a:gd name="connsiteY67" fmla="*/ 1239438 h 1992533"/>
              <a:gd name="connsiteX68" fmla="*/ 203455 w 512738"/>
              <a:gd name="connsiteY68" fmla="*/ 1199097 h 1992533"/>
              <a:gd name="connsiteX69" fmla="*/ 270690 w 512738"/>
              <a:gd name="connsiteY69" fmla="*/ 1185650 h 1992533"/>
              <a:gd name="connsiteX70" fmla="*/ 216902 w 512738"/>
              <a:gd name="connsiteY70" fmla="*/ 1158756 h 1992533"/>
              <a:gd name="connsiteX71" fmla="*/ 68985 w 512738"/>
              <a:gd name="connsiteY71" fmla="*/ 1145309 h 1992533"/>
              <a:gd name="connsiteX72" fmla="*/ 216902 w 512738"/>
              <a:gd name="connsiteY72" fmla="*/ 1131862 h 1992533"/>
              <a:gd name="connsiteX73" fmla="*/ 297585 w 512738"/>
              <a:gd name="connsiteY73" fmla="*/ 1118415 h 1992533"/>
              <a:gd name="connsiteX74" fmla="*/ 391714 w 512738"/>
              <a:gd name="connsiteY74" fmla="*/ 1104968 h 1992533"/>
              <a:gd name="connsiteX75" fmla="*/ 351373 w 512738"/>
              <a:gd name="connsiteY75" fmla="*/ 1091521 h 1992533"/>
              <a:gd name="connsiteX76" fmla="*/ 311032 w 512738"/>
              <a:gd name="connsiteY76" fmla="*/ 1064627 h 1992533"/>
              <a:gd name="connsiteX77" fmla="*/ 203455 w 512738"/>
              <a:gd name="connsiteY77" fmla="*/ 1051180 h 1992533"/>
              <a:gd name="connsiteX78" fmla="*/ 136220 w 512738"/>
              <a:gd name="connsiteY78" fmla="*/ 1037733 h 1992533"/>
              <a:gd name="connsiteX79" fmla="*/ 230349 w 512738"/>
              <a:gd name="connsiteY79" fmla="*/ 1010838 h 1992533"/>
              <a:gd name="connsiteX80" fmla="*/ 378267 w 512738"/>
              <a:gd name="connsiteY80" fmla="*/ 997391 h 1992533"/>
              <a:gd name="connsiteX81" fmla="*/ 337926 w 512738"/>
              <a:gd name="connsiteY81" fmla="*/ 983944 h 1992533"/>
              <a:gd name="connsiteX82" fmla="*/ 28643 w 512738"/>
              <a:gd name="connsiteY82" fmla="*/ 957050 h 1992533"/>
              <a:gd name="connsiteX83" fmla="*/ 176561 w 512738"/>
              <a:gd name="connsiteY83" fmla="*/ 930156 h 1992533"/>
              <a:gd name="connsiteX84" fmla="*/ 284138 w 512738"/>
              <a:gd name="connsiteY84" fmla="*/ 903262 h 1992533"/>
              <a:gd name="connsiteX85" fmla="*/ 243796 w 512738"/>
              <a:gd name="connsiteY85" fmla="*/ 876368 h 1992533"/>
              <a:gd name="connsiteX86" fmla="*/ 203455 w 512738"/>
              <a:gd name="connsiteY86" fmla="*/ 862921 h 1992533"/>
              <a:gd name="connsiteX87" fmla="*/ 270690 w 512738"/>
              <a:gd name="connsiteY87" fmla="*/ 849474 h 1992533"/>
              <a:gd name="connsiteX88" fmla="*/ 337926 w 512738"/>
              <a:gd name="connsiteY88" fmla="*/ 822580 h 1992533"/>
              <a:gd name="connsiteX89" fmla="*/ 512738 w 512738"/>
              <a:gd name="connsiteY89" fmla="*/ 782238 h 1992533"/>
              <a:gd name="connsiteX90" fmla="*/ 445502 w 512738"/>
              <a:gd name="connsiteY90" fmla="*/ 768791 h 1992533"/>
              <a:gd name="connsiteX91" fmla="*/ 364820 w 512738"/>
              <a:gd name="connsiteY91" fmla="*/ 755344 h 1992533"/>
              <a:gd name="connsiteX92" fmla="*/ 311032 w 512738"/>
              <a:gd name="connsiteY92" fmla="*/ 728450 h 1992533"/>
              <a:gd name="connsiteX93" fmla="*/ 163114 w 512738"/>
              <a:gd name="connsiteY93" fmla="*/ 715003 h 1992533"/>
              <a:gd name="connsiteX94" fmla="*/ 176561 w 512738"/>
              <a:gd name="connsiteY94" fmla="*/ 674662 h 1992533"/>
              <a:gd name="connsiteX95" fmla="*/ 230349 w 512738"/>
              <a:gd name="connsiteY95" fmla="*/ 661215 h 1992533"/>
              <a:gd name="connsiteX96" fmla="*/ 270690 w 512738"/>
              <a:gd name="connsiteY96" fmla="*/ 634321 h 1992533"/>
              <a:gd name="connsiteX97" fmla="*/ 311032 w 512738"/>
              <a:gd name="connsiteY97" fmla="*/ 620874 h 1992533"/>
              <a:gd name="connsiteX98" fmla="*/ 351373 w 512738"/>
              <a:gd name="connsiteY98" fmla="*/ 593980 h 1992533"/>
              <a:gd name="connsiteX99" fmla="*/ 418608 w 512738"/>
              <a:gd name="connsiteY99" fmla="*/ 580533 h 1992533"/>
              <a:gd name="connsiteX100" fmla="*/ 378267 w 512738"/>
              <a:gd name="connsiteY100" fmla="*/ 567086 h 1992533"/>
              <a:gd name="connsiteX101" fmla="*/ 270690 w 512738"/>
              <a:gd name="connsiteY101" fmla="*/ 553638 h 1992533"/>
              <a:gd name="connsiteX102" fmla="*/ 122773 w 512738"/>
              <a:gd name="connsiteY102" fmla="*/ 513297 h 1992533"/>
              <a:gd name="connsiteX103" fmla="*/ 324479 w 512738"/>
              <a:gd name="connsiteY103" fmla="*/ 499850 h 1992533"/>
              <a:gd name="connsiteX104" fmla="*/ 378267 w 512738"/>
              <a:gd name="connsiteY104" fmla="*/ 486403 h 1992533"/>
              <a:gd name="connsiteX105" fmla="*/ 337926 w 512738"/>
              <a:gd name="connsiteY105" fmla="*/ 459509 h 1992533"/>
              <a:gd name="connsiteX106" fmla="*/ 230349 w 512738"/>
              <a:gd name="connsiteY106" fmla="*/ 432615 h 1992533"/>
              <a:gd name="connsiteX107" fmla="*/ 284138 w 512738"/>
              <a:gd name="connsiteY107" fmla="*/ 405721 h 1992533"/>
              <a:gd name="connsiteX108" fmla="*/ 230349 w 512738"/>
              <a:gd name="connsiteY108" fmla="*/ 378827 h 1992533"/>
              <a:gd name="connsiteX109" fmla="*/ 149667 w 512738"/>
              <a:gd name="connsiteY109" fmla="*/ 365380 h 1992533"/>
              <a:gd name="connsiteX110" fmla="*/ 190008 w 512738"/>
              <a:gd name="connsiteY110" fmla="*/ 338486 h 1992533"/>
              <a:gd name="connsiteX111" fmla="*/ 270690 w 512738"/>
              <a:gd name="connsiteY111" fmla="*/ 298144 h 1992533"/>
              <a:gd name="connsiteX112" fmla="*/ 176561 w 512738"/>
              <a:gd name="connsiteY112" fmla="*/ 257803 h 1992533"/>
              <a:gd name="connsiteX113" fmla="*/ 95879 w 512738"/>
              <a:gd name="connsiteY113" fmla="*/ 244356 h 1992533"/>
              <a:gd name="connsiteX114" fmla="*/ 190008 w 512738"/>
              <a:gd name="connsiteY114" fmla="*/ 217462 h 1992533"/>
              <a:gd name="connsiteX115" fmla="*/ 230349 w 512738"/>
              <a:gd name="connsiteY115" fmla="*/ 204015 h 1992533"/>
              <a:gd name="connsiteX116" fmla="*/ 337926 w 512738"/>
              <a:gd name="connsiteY116" fmla="*/ 190568 h 1992533"/>
              <a:gd name="connsiteX117" fmla="*/ 405161 w 512738"/>
              <a:gd name="connsiteY117" fmla="*/ 177121 h 1992533"/>
              <a:gd name="connsiteX118" fmla="*/ 324479 w 512738"/>
              <a:gd name="connsiteY118" fmla="*/ 150227 h 1992533"/>
              <a:gd name="connsiteX119" fmla="*/ 270690 w 512738"/>
              <a:gd name="connsiteY119" fmla="*/ 123333 h 1992533"/>
              <a:gd name="connsiteX120" fmla="*/ 190008 w 512738"/>
              <a:gd name="connsiteY120" fmla="*/ 109886 h 1992533"/>
              <a:gd name="connsiteX121" fmla="*/ 1749 w 512738"/>
              <a:gd name="connsiteY121" fmla="*/ 96438 h 1992533"/>
              <a:gd name="connsiteX122" fmla="*/ 176561 w 512738"/>
              <a:gd name="connsiteY122" fmla="*/ 69544 h 1992533"/>
              <a:gd name="connsiteX123" fmla="*/ 324479 w 512738"/>
              <a:gd name="connsiteY123" fmla="*/ 29203 h 1992533"/>
              <a:gd name="connsiteX124" fmla="*/ 216902 w 512738"/>
              <a:gd name="connsiteY124" fmla="*/ 15756 h 1992533"/>
              <a:gd name="connsiteX125" fmla="*/ 122773 w 512738"/>
              <a:gd name="connsiteY125" fmla="*/ 2309 h 199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512738" h="1992533">
                <a:moveTo>
                  <a:pt x="270690" y="42650"/>
                </a:moveTo>
                <a:cubicBezTo>
                  <a:pt x="248278" y="51615"/>
                  <a:pt x="221998" y="54091"/>
                  <a:pt x="203455" y="69544"/>
                </a:cubicBezTo>
                <a:cubicBezTo>
                  <a:pt x="192566" y="78619"/>
                  <a:pt x="190008" y="95711"/>
                  <a:pt x="190008" y="109886"/>
                </a:cubicBezTo>
                <a:cubicBezTo>
                  <a:pt x="190008" y="110540"/>
                  <a:pt x="203035" y="213576"/>
                  <a:pt x="216902" y="230909"/>
                </a:cubicBezTo>
                <a:cubicBezTo>
                  <a:pt x="226998" y="243529"/>
                  <a:pt x="244623" y="247707"/>
                  <a:pt x="257243" y="257803"/>
                </a:cubicBezTo>
                <a:cubicBezTo>
                  <a:pt x="267143" y="265723"/>
                  <a:pt x="275173" y="275732"/>
                  <a:pt x="284138" y="284697"/>
                </a:cubicBezTo>
                <a:cubicBezTo>
                  <a:pt x="279655" y="320556"/>
                  <a:pt x="278262" y="356938"/>
                  <a:pt x="270690" y="392274"/>
                </a:cubicBezTo>
                <a:cubicBezTo>
                  <a:pt x="264750" y="419993"/>
                  <a:pt x="243796" y="472956"/>
                  <a:pt x="243796" y="472956"/>
                </a:cubicBezTo>
                <a:cubicBezTo>
                  <a:pt x="248278" y="495368"/>
                  <a:pt x="242369" y="522838"/>
                  <a:pt x="257243" y="540191"/>
                </a:cubicBezTo>
                <a:cubicBezTo>
                  <a:pt x="272952" y="558518"/>
                  <a:pt x="312503" y="546128"/>
                  <a:pt x="324479" y="567086"/>
                </a:cubicBezTo>
                <a:cubicBezTo>
                  <a:pt x="335819" y="586930"/>
                  <a:pt x="316575" y="612148"/>
                  <a:pt x="311032" y="634321"/>
                </a:cubicBezTo>
                <a:cubicBezTo>
                  <a:pt x="299394" y="680871"/>
                  <a:pt x="302404" y="669844"/>
                  <a:pt x="270690" y="701556"/>
                </a:cubicBezTo>
                <a:cubicBezTo>
                  <a:pt x="279655" y="710521"/>
                  <a:pt x="295098" y="716018"/>
                  <a:pt x="297585" y="728450"/>
                </a:cubicBezTo>
                <a:cubicBezTo>
                  <a:pt x="300365" y="742349"/>
                  <a:pt x="288032" y="755162"/>
                  <a:pt x="284138" y="768791"/>
                </a:cubicBezTo>
                <a:cubicBezTo>
                  <a:pt x="268088" y="824965"/>
                  <a:pt x="267811" y="839854"/>
                  <a:pt x="257243" y="903262"/>
                </a:cubicBezTo>
                <a:cubicBezTo>
                  <a:pt x="275173" y="907744"/>
                  <a:pt x="301523" y="900861"/>
                  <a:pt x="311032" y="916709"/>
                </a:cubicBezTo>
                <a:cubicBezTo>
                  <a:pt x="320541" y="932556"/>
                  <a:pt x="302662" y="952727"/>
                  <a:pt x="297585" y="970497"/>
                </a:cubicBezTo>
                <a:cubicBezTo>
                  <a:pt x="281013" y="1028499"/>
                  <a:pt x="285931" y="1000079"/>
                  <a:pt x="257243" y="1064627"/>
                </a:cubicBezTo>
                <a:cubicBezTo>
                  <a:pt x="247440" y="1086685"/>
                  <a:pt x="239314" y="1109450"/>
                  <a:pt x="230349" y="1131862"/>
                </a:cubicBezTo>
                <a:cubicBezTo>
                  <a:pt x="243796" y="1140827"/>
                  <a:pt x="260594" y="1146136"/>
                  <a:pt x="270690" y="1158756"/>
                </a:cubicBezTo>
                <a:cubicBezTo>
                  <a:pt x="298013" y="1192909"/>
                  <a:pt x="279228" y="1205285"/>
                  <a:pt x="270690" y="1239438"/>
                </a:cubicBezTo>
                <a:cubicBezTo>
                  <a:pt x="265147" y="1261611"/>
                  <a:pt x="261725" y="1284262"/>
                  <a:pt x="257243" y="1306674"/>
                </a:cubicBezTo>
                <a:cubicBezTo>
                  <a:pt x="261725" y="1333568"/>
                  <a:pt x="264775" y="1360740"/>
                  <a:pt x="270690" y="1387356"/>
                </a:cubicBezTo>
                <a:cubicBezTo>
                  <a:pt x="273765" y="1401193"/>
                  <a:pt x="289722" y="1414669"/>
                  <a:pt x="284138" y="1427697"/>
                </a:cubicBezTo>
                <a:cubicBezTo>
                  <a:pt x="274150" y="1451003"/>
                  <a:pt x="230349" y="1481486"/>
                  <a:pt x="230349" y="1481486"/>
                </a:cubicBezTo>
                <a:cubicBezTo>
                  <a:pt x="252761" y="1490451"/>
                  <a:pt x="274685" y="1500747"/>
                  <a:pt x="297585" y="1508380"/>
                </a:cubicBezTo>
                <a:cubicBezTo>
                  <a:pt x="326071" y="1517875"/>
                  <a:pt x="391963" y="1529945"/>
                  <a:pt x="418608" y="1535274"/>
                </a:cubicBezTo>
                <a:cubicBezTo>
                  <a:pt x="400679" y="1544239"/>
                  <a:pt x="382224" y="1552223"/>
                  <a:pt x="364820" y="1562168"/>
                </a:cubicBezTo>
                <a:cubicBezTo>
                  <a:pt x="350788" y="1570186"/>
                  <a:pt x="339334" y="1582696"/>
                  <a:pt x="324479" y="1589062"/>
                </a:cubicBezTo>
                <a:cubicBezTo>
                  <a:pt x="307492" y="1596342"/>
                  <a:pt x="288460" y="1597432"/>
                  <a:pt x="270690" y="1602509"/>
                </a:cubicBezTo>
                <a:cubicBezTo>
                  <a:pt x="135640" y="1641094"/>
                  <a:pt x="344726" y="1587362"/>
                  <a:pt x="176561" y="1629403"/>
                </a:cubicBezTo>
                <a:cubicBezTo>
                  <a:pt x="203455" y="1638368"/>
                  <a:pt x="231887" y="1643619"/>
                  <a:pt x="257243" y="1656297"/>
                </a:cubicBezTo>
                <a:cubicBezTo>
                  <a:pt x="327562" y="1691456"/>
                  <a:pt x="291585" y="1678329"/>
                  <a:pt x="364820" y="1696638"/>
                </a:cubicBezTo>
                <a:cubicBezTo>
                  <a:pt x="382749" y="1705603"/>
                  <a:pt x="400183" y="1715636"/>
                  <a:pt x="418608" y="1723533"/>
                </a:cubicBezTo>
                <a:cubicBezTo>
                  <a:pt x="436120" y="1731038"/>
                  <a:pt x="499707" y="1733957"/>
                  <a:pt x="445502" y="1777321"/>
                </a:cubicBezTo>
                <a:cubicBezTo>
                  <a:pt x="431071" y="1788866"/>
                  <a:pt x="409643" y="1786286"/>
                  <a:pt x="391714" y="1790768"/>
                </a:cubicBezTo>
                <a:cubicBezTo>
                  <a:pt x="351201" y="1817777"/>
                  <a:pt x="345354" y="1824084"/>
                  <a:pt x="297585" y="1844556"/>
                </a:cubicBezTo>
                <a:cubicBezTo>
                  <a:pt x="284556" y="1850140"/>
                  <a:pt x="271253" y="1855848"/>
                  <a:pt x="257243" y="1858003"/>
                </a:cubicBezTo>
                <a:cubicBezTo>
                  <a:pt x="212720" y="1864853"/>
                  <a:pt x="167596" y="1866968"/>
                  <a:pt x="122773" y="1871450"/>
                </a:cubicBezTo>
                <a:cubicBezTo>
                  <a:pt x="140702" y="1884897"/>
                  <a:pt x="156515" y="1901768"/>
                  <a:pt x="176561" y="1911791"/>
                </a:cubicBezTo>
                <a:cubicBezTo>
                  <a:pt x="193091" y="1920056"/>
                  <a:pt x="212341" y="1921082"/>
                  <a:pt x="230349" y="1925238"/>
                </a:cubicBezTo>
                <a:lnTo>
                  <a:pt x="351373" y="1952133"/>
                </a:lnTo>
                <a:cubicBezTo>
                  <a:pt x="369381" y="1956289"/>
                  <a:pt x="387459" y="1960269"/>
                  <a:pt x="405161" y="1965580"/>
                </a:cubicBezTo>
                <a:cubicBezTo>
                  <a:pt x="432314" y="1973726"/>
                  <a:pt x="514163" y="1993761"/>
                  <a:pt x="485843" y="1992474"/>
                </a:cubicBezTo>
                <a:lnTo>
                  <a:pt x="190008" y="1979027"/>
                </a:lnTo>
                <a:cubicBezTo>
                  <a:pt x="185526" y="1961097"/>
                  <a:pt x="168296" y="1941768"/>
                  <a:pt x="176561" y="1925238"/>
                </a:cubicBezTo>
                <a:cubicBezTo>
                  <a:pt x="188933" y="1900494"/>
                  <a:pt x="281224" y="1888169"/>
                  <a:pt x="297585" y="1884897"/>
                </a:cubicBezTo>
                <a:cubicBezTo>
                  <a:pt x="315514" y="1875932"/>
                  <a:pt x="331926" y="1862865"/>
                  <a:pt x="351373" y="1858003"/>
                </a:cubicBezTo>
                <a:cubicBezTo>
                  <a:pt x="386432" y="1849238"/>
                  <a:pt x="423394" y="1851021"/>
                  <a:pt x="458949" y="1844556"/>
                </a:cubicBezTo>
                <a:cubicBezTo>
                  <a:pt x="472895" y="1842020"/>
                  <a:pt x="485843" y="1835591"/>
                  <a:pt x="499290" y="1831109"/>
                </a:cubicBezTo>
                <a:cubicBezTo>
                  <a:pt x="481361" y="1822144"/>
                  <a:pt x="463927" y="1812111"/>
                  <a:pt x="445502" y="1804215"/>
                </a:cubicBezTo>
                <a:cubicBezTo>
                  <a:pt x="418494" y="1792640"/>
                  <a:pt x="378668" y="1784145"/>
                  <a:pt x="351373" y="1777321"/>
                </a:cubicBezTo>
                <a:cubicBezTo>
                  <a:pt x="267519" y="1721419"/>
                  <a:pt x="362109" y="1776508"/>
                  <a:pt x="230349" y="1736980"/>
                </a:cubicBezTo>
                <a:cubicBezTo>
                  <a:pt x="211149" y="1731220"/>
                  <a:pt x="194490" y="1719051"/>
                  <a:pt x="176561" y="1710086"/>
                </a:cubicBezTo>
                <a:cubicBezTo>
                  <a:pt x="190008" y="1696639"/>
                  <a:pt x="200391" y="1679179"/>
                  <a:pt x="216902" y="1669744"/>
                </a:cubicBezTo>
                <a:cubicBezTo>
                  <a:pt x="275589" y="1636208"/>
                  <a:pt x="290368" y="1685814"/>
                  <a:pt x="243796" y="1615956"/>
                </a:cubicBezTo>
                <a:cubicBezTo>
                  <a:pt x="261726" y="1606991"/>
                  <a:pt x="278568" y="1595401"/>
                  <a:pt x="297585" y="1589062"/>
                </a:cubicBezTo>
                <a:cubicBezTo>
                  <a:pt x="332651" y="1577374"/>
                  <a:pt x="405161" y="1562168"/>
                  <a:pt x="405161" y="1562168"/>
                </a:cubicBezTo>
                <a:cubicBezTo>
                  <a:pt x="418608" y="1544239"/>
                  <a:pt x="445502" y="1530792"/>
                  <a:pt x="445502" y="1508380"/>
                </a:cubicBezTo>
                <a:cubicBezTo>
                  <a:pt x="445502" y="1489363"/>
                  <a:pt x="421672" y="1477473"/>
                  <a:pt x="405161" y="1468038"/>
                </a:cubicBezTo>
                <a:cubicBezTo>
                  <a:pt x="389115" y="1458869"/>
                  <a:pt x="369414" y="1458600"/>
                  <a:pt x="351373" y="1454591"/>
                </a:cubicBezTo>
                <a:cubicBezTo>
                  <a:pt x="254010" y="1432955"/>
                  <a:pt x="315885" y="1451726"/>
                  <a:pt x="243796" y="1427697"/>
                </a:cubicBezTo>
                <a:cubicBezTo>
                  <a:pt x="257243" y="1414250"/>
                  <a:pt x="268315" y="1397905"/>
                  <a:pt x="284138" y="1387356"/>
                </a:cubicBezTo>
                <a:cubicBezTo>
                  <a:pt x="295932" y="1379494"/>
                  <a:pt x="314456" y="1383932"/>
                  <a:pt x="324479" y="1373909"/>
                </a:cubicBezTo>
                <a:cubicBezTo>
                  <a:pt x="334502" y="1363886"/>
                  <a:pt x="333444" y="1347015"/>
                  <a:pt x="337926" y="1333568"/>
                </a:cubicBezTo>
                <a:cubicBezTo>
                  <a:pt x="328961" y="1320121"/>
                  <a:pt x="322460" y="1304655"/>
                  <a:pt x="311032" y="1293227"/>
                </a:cubicBezTo>
                <a:cubicBezTo>
                  <a:pt x="278278" y="1260473"/>
                  <a:pt x="260108" y="1265231"/>
                  <a:pt x="216902" y="1252886"/>
                </a:cubicBezTo>
                <a:cubicBezTo>
                  <a:pt x="203273" y="1248992"/>
                  <a:pt x="190008" y="1243921"/>
                  <a:pt x="176561" y="1239438"/>
                </a:cubicBezTo>
                <a:cubicBezTo>
                  <a:pt x="185526" y="1225991"/>
                  <a:pt x="189423" y="1207115"/>
                  <a:pt x="203455" y="1199097"/>
                </a:cubicBezTo>
                <a:cubicBezTo>
                  <a:pt x="223299" y="1187757"/>
                  <a:pt x="263462" y="1207333"/>
                  <a:pt x="270690" y="1185650"/>
                </a:cubicBezTo>
                <a:cubicBezTo>
                  <a:pt x="277029" y="1166633"/>
                  <a:pt x="236558" y="1162687"/>
                  <a:pt x="216902" y="1158756"/>
                </a:cubicBezTo>
                <a:cubicBezTo>
                  <a:pt x="168354" y="1149046"/>
                  <a:pt x="118291" y="1149791"/>
                  <a:pt x="68985" y="1145309"/>
                </a:cubicBezTo>
                <a:cubicBezTo>
                  <a:pt x="118291" y="1140827"/>
                  <a:pt x="167732" y="1137647"/>
                  <a:pt x="216902" y="1131862"/>
                </a:cubicBezTo>
                <a:cubicBezTo>
                  <a:pt x="243981" y="1128676"/>
                  <a:pt x="270637" y="1122561"/>
                  <a:pt x="297585" y="1118415"/>
                </a:cubicBezTo>
                <a:cubicBezTo>
                  <a:pt x="328911" y="1113596"/>
                  <a:pt x="360338" y="1109450"/>
                  <a:pt x="391714" y="1104968"/>
                </a:cubicBezTo>
                <a:cubicBezTo>
                  <a:pt x="378267" y="1100486"/>
                  <a:pt x="364051" y="1097860"/>
                  <a:pt x="351373" y="1091521"/>
                </a:cubicBezTo>
                <a:cubicBezTo>
                  <a:pt x="336918" y="1084293"/>
                  <a:pt x="326624" y="1068879"/>
                  <a:pt x="311032" y="1064627"/>
                </a:cubicBezTo>
                <a:cubicBezTo>
                  <a:pt x="276167" y="1055119"/>
                  <a:pt x="239173" y="1056675"/>
                  <a:pt x="203455" y="1051180"/>
                </a:cubicBezTo>
                <a:cubicBezTo>
                  <a:pt x="180865" y="1047705"/>
                  <a:pt x="158632" y="1042215"/>
                  <a:pt x="136220" y="1037733"/>
                </a:cubicBezTo>
                <a:cubicBezTo>
                  <a:pt x="167596" y="1028768"/>
                  <a:pt x="198161" y="1016203"/>
                  <a:pt x="230349" y="1010838"/>
                </a:cubicBezTo>
                <a:cubicBezTo>
                  <a:pt x="279185" y="1002699"/>
                  <a:pt x="330236" y="1009399"/>
                  <a:pt x="378267" y="997391"/>
                </a:cubicBezTo>
                <a:cubicBezTo>
                  <a:pt x="392018" y="993953"/>
                  <a:pt x="352007" y="985569"/>
                  <a:pt x="337926" y="983944"/>
                </a:cubicBezTo>
                <a:cubicBezTo>
                  <a:pt x="235125" y="972082"/>
                  <a:pt x="131737" y="966015"/>
                  <a:pt x="28643" y="957050"/>
                </a:cubicBezTo>
                <a:cubicBezTo>
                  <a:pt x="228342" y="932088"/>
                  <a:pt x="71320" y="958858"/>
                  <a:pt x="176561" y="930156"/>
                </a:cubicBezTo>
                <a:cubicBezTo>
                  <a:pt x="212221" y="920431"/>
                  <a:pt x="284138" y="903262"/>
                  <a:pt x="284138" y="903262"/>
                </a:cubicBezTo>
                <a:cubicBezTo>
                  <a:pt x="270691" y="894297"/>
                  <a:pt x="258251" y="883596"/>
                  <a:pt x="243796" y="876368"/>
                </a:cubicBezTo>
                <a:cubicBezTo>
                  <a:pt x="231118" y="870029"/>
                  <a:pt x="193432" y="872944"/>
                  <a:pt x="203455" y="862921"/>
                </a:cubicBezTo>
                <a:cubicBezTo>
                  <a:pt x="219616" y="846760"/>
                  <a:pt x="248798" y="856041"/>
                  <a:pt x="270690" y="849474"/>
                </a:cubicBezTo>
                <a:cubicBezTo>
                  <a:pt x="293810" y="842538"/>
                  <a:pt x="314855" y="829679"/>
                  <a:pt x="337926" y="822580"/>
                </a:cubicBezTo>
                <a:cubicBezTo>
                  <a:pt x="398160" y="804047"/>
                  <a:pt x="452243" y="794338"/>
                  <a:pt x="512738" y="782238"/>
                </a:cubicBezTo>
                <a:lnTo>
                  <a:pt x="445502" y="768791"/>
                </a:lnTo>
                <a:cubicBezTo>
                  <a:pt x="418677" y="763914"/>
                  <a:pt x="390935" y="763179"/>
                  <a:pt x="364820" y="755344"/>
                </a:cubicBezTo>
                <a:cubicBezTo>
                  <a:pt x="345620" y="749584"/>
                  <a:pt x="330688" y="732381"/>
                  <a:pt x="311032" y="728450"/>
                </a:cubicBezTo>
                <a:cubicBezTo>
                  <a:pt x="262484" y="718740"/>
                  <a:pt x="212420" y="719485"/>
                  <a:pt x="163114" y="715003"/>
                </a:cubicBezTo>
                <a:cubicBezTo>
                  <a:pt x="167596" y="701556"/>
                  <a:pt x="165493" y="683517"/>
                  <a:pt x="176561" y="674662"/>
                </a:cubicBezTo>
                <a:cubicBezTo>
                  <a:pt x="190992" y="663117"/>
                  <a:pt x="213362" y="668495"/>
                  <a:pt x="230349" y="661215"/>
                </a:cubicBezTo>
                <a:cubicBezTo>
                  <a:pt x="245204" y="654849"/>
                  <a:pt x="256235" y="641548"/>
                  <a:pt x="270690" y="634321"/>
                </a:cubicBezTo>
                <a:cubicBezTo>
                  <a:pt x="283368" y="627982"/>
                  <a:pt x="297585" y="625356"/>
                  <a:pt x="311032" y="620874"/>
                </a:cubicBezTo>
                <a:cubicBezTo>
                  <a:pt x="324479" y="611909"/>
                  <a:pt x="336241" y="599655"/>
                  <a:pt x="351373" y="593980"/>
                </a:cubicBezTo>
                <a:cubicBezTo>
                  <a:pt x="372773" y="585955"/>
                  <a:pt x="402447" y="596694"/>
                  <a:pt x="418608" y="580533"/>
                </a:cubicBezTo>
                <a:cubicBezTo>
                  <a:pt x="428631" y="570510"/>
                  <a:pt x="392213" y="569622"/>
                  <a:pt x="378267" y="567086"/>
                </a:cubicBezTo>
                <a:cubicBezTo>
                  <a:pt x="342712" y="560621"/>
                  <a:pt x="306336" y="559579"/>
                  <a:pt x="270690" y="553638"/>
                </a:cubicBezTo>
                <a:cubicBezTo>
                  <a:pt x="245055" y="549365"/>
                  <a:pt x="129065" y="515095"/>
                  <a:pt x="122773" y="513297"/>
                </a:cubicBezTo>
                <a:cubicBezTo>
                  <a:pt x="190008" y="508815"/>
                  <a:pt x="257465" y="506904"/>
                  <a:pt x="324479" y="499850"/>
                </a:cubicBezTo>
                <a:cubicBezTo>
                  <a:pt x="342859" y="497915"/>
                  <a:pt x="372423" y="503936"/>
                  <a:pt x="378267" y="486403"/>
                </a:cubicBezTo>
                <a:cubicBezTo>
                  <a:pt x="383378" y="471071"/>
                  <a:pt x="352381" y="466737"/>
                  <a:pt x="337926" y="459509"/>
                </a:cubicBezTo>
                <a:cubicBezTo>
                  <a:pt x="310359" y="445726"/>
                  <a:pt x="255922" y="437730"/>
                  <a:pt x="230349" y="432615"/>
                </a:cubicBezTo>
                <a:cubicBezTo>
                  <a:pt x="248279" y="423650"/>
                  <a:pt x="284138" y="425767"/>
                  <a:pt x="284138" y="405721"/>
                </a:cubicBezTo>
                <a:cubicBezTo>
                  <a:pt x="284138" y="385675"/>
                  <a:pt x="249550" y="384587"/>
                  <a:pt x="230349" y="378827"/>
                </a:cubicBezTo>
                <a:cubicBezTo>
                  <a:pt x="204234" y="370993"/>
                  <a:pt x="176561" y="369862"/>
                  <a:pt x="149667" y="365380"/>
                </a:cubicBezTo>
                <a:cubicBezTo>
                  <a:pt x="163114" y="356415"/>
                  <a:pt x="175553" y="345714"/>
                  <a:pt x="190008" y="338486"/>
                </a:cubicBezTo>
                <a:cubicBezTo>
                  <a:pt x="301354" y="282812"/>
                  <a:pt x="155079" y="375218"/>
                  <a:pt x="270690" y="298144"/>
                </a:cubicBezTo>
                <a:cubicBezTo>
                  <a:pt x="237802" y="281700"/>
                  <a:pt x="212176" y="265717"/>
                  <a:pt x="176561" y="257803"/>
                </a:cubicBezTo>
                <a:cubicBezTo>
                  <a:pt x="149945" y="251888"/>
                  <a:pt x="122773" y="248838"/>
                  <a:pt x="95879" y="244356"/>
                </a:cubicBezTo>
                <a:lnTo>
                  <a:pt x="190008" y="217462"/>
                </a:lnTo>
                <a:cubicBezTo>
                  <a:pt x="203585" y="213389"/>
                  <a:pt x="216403" y="206551"/>
                  <a:pt x="230349" y="204015"/>
                </a:cubicBezTo>
                <a:cubicBezTo>
                  <a:pt x="265904" y="197550"/>
                  <a:pt x="302208" y="196063"/>
                  <a:pt x="337926" y="190568"/>
                </a:cubicBezTo>
                <a:cubicBezTo>
                  <a:pt x="360516" y="187093"/>
                  <a:pt x="382749" y="181603"/>
                  <a:pt x="405161" y="177121"/>
                </a:cubicBezTo>
                <a:cubicBezTo>
                  <a:pt x="378267" y="168156"/>
                  <a:pt x="352198" y="156167"/>
                  <a:pt x="324479" y="150227"/>
                </a:cubicBezTo>
                <a:cubicBezTo>
                  <a:pt x="222778" y="128434"/>
                  <a:pt x="169460" y="148641"/>
                  <a:pt x="270690" y="123333"/>
                </a:cubicBezTo>
                <a:cubicBezTo>
                  <a:pt x="243796" y="118851"/>
                  <a:pt x="217138" y="112599"/>
                  <a:pt x="190008" y="109886"/>
                </a:cubicBezTo>
                <a:cubicBezTo>
                  <a:pt x="127407" y="103626"/>
                  <a:pt x="21643" y="156123"/>
                  <a:pt x="1749" y="96438"/>
                </a:cubicBezTo>
                <a:cubicBezTo>
                  <a:pt x="-16894" y="40507"/>
                  <a:pt x="118290" y="78509"/>
                  <a:pt x="176561" y="69544"/>
                </a:cubicBezTo>
                <a:cubicBezTo>
                  <a:pt x="-18996" y="36951"/>
                  <a:pt x="179094" y="77665"/>
                  <a:pt x="324479" y="29203"/>
                </a:cubicBezTo>
                <a:cubicBezTo>
                  <a:pt x="358763" y="17775"/>
                  <a:pt x="252761" y="20238"/>
                  <a:pt x="216902" y="15756"/>
                </a:cubicBezTo>
                <a:cubicBezTo>
                  <a:pt x="336882" y="-8240"/>
                  <a:pt x="306994" y="2309"/>
                  <a:pt x="122773" y="2309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22758" y="5262362"/>
            <a:ext cx="11227169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গুণিতকগুলো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ভাগশেষ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5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961" y="3878472"/>
            <a:ext cx="4979331" cy="107721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সহজভাবে আমরা বলতে পারি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 পূর্ণসংখ্যার নামতা।</a:t>
            </a:r>
            <a:endParaRPr lang="en-US" sz="3200" dirty="0"/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535262" y="1399615"/>
            <a:ext cx="5009030" cy="204265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সংখ্যার সঙ্গে যেকোনো পূর্ণসংখ্যার গুণফলকে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গুণিতক বলে। যেমন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গুণিতকগুলো হলো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১২, ১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৬, ২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  <a:p>
            <a:pPr algn="ctr"/>
            <a:r>
              <a:rPr lang="as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...ইত্যাদি। 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79FB90-9A6B-4367-9BDE-6FC6914AE3EE}"/>
              </a:ext>
            </a:extLst>
          </p:cNvPr>
          <p:cNvSpPr/>
          <p:nvPr/>
        </p:nvSpPr>
        <p:spPr>
          <a:xfrm>
            <a:off x="6790765" y="865237"/>
            <a:ext cx="582663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0A5EE5-D755-4A47-A0FF-726F2CB537BB}"/>
              </a:ext>
            </a:extLst>
          </p:cNvPr>
          <p:cNvSpPr/>
          <p:nvPr/>
        </p:nvSpPr>
        <p:spPr>
          <a:xfrm>
            <a:off x="7606039" y="865237"/>
            <a:ext cx="486030" cy="70788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C2DF13-7DCB-4E24-8F9B-2E4E4DB07E50}"/>
              </a:ext>
            </a:extLst>
          </p:cNvPr>
          <p:cNvSpPr/>
          <p:nvPr/>
        </p:nvSpPr>
        <p:spPr>
          <a:xfrm>
            <a:off x="8293420" y="865237"/>
            <a:ext cx="535634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0855BB-576F-4FBF-9A45-EB01321371D3}"/>
              </a:ext>
            </a:extLst>
          </p:cNvPr>
          <p:cNvSpPr/>
          <p:nvPr/>
        </p:nvSpPr>
        <p:spPr>
          <a:xfrm>
            <a:off x="8910918" y="865237"/>
            <a:ext cx="413399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E1CCE1-E3B0-4BEB-B9C5-118E2A27DCC1}"/>
              </a:ext>
            </a:extLst>
          </p:cNvPr>
          <p:cNvSpPr/>
          <p:nvPr/>
        </p:nvSpPr>
        <p:spPr>
          <a:xfrm>
            <a:off x="9372600" y="849014"/>
            <a:ext cx="1350818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BDF304-281E-48D9-B0FE-E1B5801276A5}"/>
              </a:ext>
            </a:extLst>
          </p:cNvPr>
          <p:cNvSpPr/>
          <p:nvPr/>
        </p:nvSpPr>
        <p:spPr>
          <a:xfrm>
            <a:off x="6790765" y="1904563"/>
            <a:ext cx="609825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1EBDE2-E790-4DE4-8712-80483CCB85E6}"/>
              </a:ext>
            </a:extLst>
          </p:cNvPr>
          <p:cNvSpPr/>
          <p:nvPr/>
        </p:nvSpPr>
        <p:spPr>
          <a:xfrm>
            <a:off x="7633200" y="1904563"/>
            <a:ext cx="486030" cy="70788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C004B5-F230-4968-B266-9D491C3C1ED7}"/>
              </a:ext>
            </a:extLst>
          </p:cNvPr>
          <p:cNvSpPr/>
          <p:nvPr/>
        </p:nvSpPr>
        <p:spPr>
          <a:xfrm>
            <a:off x="8302948" y="1904563"/>
            <a:ext cx="517289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219C8-29FE-4918-ABA5-88E8E5671CDB}"/>
              </a:ext>
            </a:extLst>
          </p:cNvPr>
          <p:cNvSpPr/>
          <p:nvPr/>
        </p:nvSpPr>
        <p:spPr>
          <a:xfrm>
            <a:off x="8910918" y="1904563"/>
            <a:ext cx="461683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234FFB-9488-4682-BFE6-A99A3E453F0C}"/>
              </a:ext>
            </a:extLst>
          </p:cNvPr>
          <p:cNvSpPr/>
          <p:nvPr/>
        </p:nvSpPr>
        <p:spPr>
          <a:xfrm>
            <a:off x="9440535" y="1904563"/>
            <a:ext cx="1282883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4C7C66-A0FE-4780-A724-08D7755A23F4}"/>
              </a:ext>
            </a:extLst>
          </p:cNvPr>
          <p:cNvSpPr/>
          <p:nvPr/>
        </p:nvSpPr>
        <p:spPr>
          <a:xfrm>
            <a:off x="6790765" y="2960112"/>
            <a:ext cx="609825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E775A-B316-457A-B76E-729AC4EC9366}"/>
              </a:ext>
            </a:extLst>
          </p:cNvPr>
          <p:cNvSpPr/>
          <p:nvPr/>
        </p:nvSpPr>
        <p:spPr>
          <a:xfrm>
            <a:off x="7633200" y="2960112"/>
            <a:ext cx="486030" cy="70788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997B19-09C6-4648-833F-F8A54A93CE7E}"/>
              </a:ext>
            </a:extLst>
          </p:cNvPr>
          <p:cNvSpPr/>
          <p:nvPr/>
        </p:nvSpPr>
        <p:spPr>
          <a:xfrm>
            <a:off x="8320580" y="2960112"/>
            <a:ext cx="460383" cy="70788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0F00E3-1A06-414E-826F-E47EA75184B3}"/>
              </a:ext>
            </a:extLst>
          </p:cNvPr>
          <p:cNvSpPr/>
          <p:nvPr/>
        </p:nvSpPr>
        <p:spPr>
          <a:xfrm>
            <a:off x="8910918" y="2960112"/>
            <a:ext cx="413399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6FCFF0-7B0C-4BA7-B82E-653FCD9C1DE3}"/>
              </a:ext>
            </a:extLst>
          </p:cNvPr>
          <p:cNvSpPr/>
          <p:nvPr/>
        </p:nvSpPr>
        <p:spPr>
          <a:xfrm>
            <a:off x="9424676" y="2960112"/>
            <a:ext cx="1298741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EDD04B-EFF7-46F8-B330-2FBE42D18354}"/>
              </a:ext>
            </a:extLst>
          </p:cNvPr>
          <p:cNvSpPr/>
          <p:nvPr/>
        </p:nvSpPr>
        <p:spPr>
          <a:xfrm>
            <a:off x="6790765" y="4031288"/>
            <a:ext cx="609825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7C8786-48D8-4E45-B0FF-471CCCCFEE75}"/>
              </a:ext>
            </a:extLst>
          </p:cNvPr>
          <p:cNvSpPr/>
          <p:nvPr/>
        </p:nvSpPr>
        <p:spPr>
          <a:xfrm>
            <a:off x="7633200" y="4015661"/>
            <a:ext cx="486030" cy="70788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4789E2-7393-4CC2-BB5D-F885ACB5DEC8}"/>
              </a:ext>
            </a:extLst>
          </p:cNvPr>
          <p:cNvSpPr/>
          <p:nvPr/>
        </p:nvSpPr>
        <p:spPr>
          <a:xfrm>
            <a:off x="8368359" y="4031288"/>
            <a:ext cx="397866" cy="70788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9C4568-EB9A-454E-B3BD-4933084E832F}"/>
              </a:ext>
            </a:extLst>
          </p:cNvPr>
          <p:cNvSpPr/>
          <p:nvPr/>
        </p:nvSpPr>
        <p:spPr>
          <a:xfrm>
            <a:off x="8910918" y="4063138"/>
            <a:ext cx="461682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1FBD86-6600-4B63-88A5-5A5EFD814C1F}"/>
              </a:ext>
            </a:extLst>
          </p:cNvPr>
          <p:cNvSpPr/>
          <p:nvPr/>
        </p:nvSpPr>
        <p:spPr>
          <a:xfrm>
            <a:off x="9467951" y="4063138"/>
            <a:ext cx="1255466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90036E-BC52-486C-BB98-3E5984C0F909}"/>
              </a:ext>
            </a:extLst>
          </p:cNvPr>
          <p:cNvSpPr/>
          <p:nvPr/>
        </p:nvSpPr>
        <p:spPr>
          <a:xfrm>
            <a:off x="6790765" y="5102464"/>
            <a:ext cx="609825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86BBA9-9D5B-44B0-9CA8-8368D810AAE2}"/>
              </a:ext>
            </a:extLst>
          </p:cNvPr>
          <p:cNvSpPr/>
          <p:nvPr/>
        </p:nvSpPr>
        <p:spPr>
          <a:xfrm>
            <a:off x="7633200" y="5102464"/>
            <a:ext cx="486030" cy="70788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6D162D-8D3A-4A8F-931A-7F775F7975ED}"/>
              </a:ext>
            </a:extLst>
          </p:cNvPr>
          <p:cNvSpPr/>
          <p:nvPr/>
        </p:nvSpPr>
        <p:spPr>
          <a:xfrm>
            <a:off x="8338215" y="5102464"/>
            <a:ext cx="425116" cy="70788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17248B-5E4D-4145-8DAA-363A6B753666}"/>
              </a:ext>
            </a:extLst>
          </p:cNvPr>
          <p:cNvSpPr/>
          <p:nvPr/>
        </p:nvSpPr>
        <p:spPr>
          <a:xfrm>
            <a:off x="8910919" y="5102464"/>
            <a:ext cx="461682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936B9F8-355C-4ADF-ABE2-7E7022AF5B95}"/>
              </a:ext>
            </a:extLst>
          </p:cNvPr>
          <p:cNvSpPr/>
          <p:nvPr/>
        </p:nvSpPr>
        <p:spPr>
          <a:xfrm>
            <a:off x="9455329" y="5102464"/>
            <a:ext cx="1268088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6"/>
          <a:stretch/>
        </p:blipFill>
        <p:spPr>
          <a:xfrm>
            <a:off x="150394" y="360948"/>
            <a:ext cx="11682663" cy="61000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5325" y="3513221"/>
            <a:ext cx="11153275" cy="8061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২  ৩  ৪   ৫  ৬  ৭   ৮  ৯ 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১0  ১১  ১২  ১৩  ১৪  ১৫  ১৬  ১৭  ১৮  ১৯  20  ২১  ২২  ২৩  ২৪  ২৫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5324" y="5061284"/>
            <a:ext cx="11153275" cy="8061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২  ৩  ৪   ৫  ৬  ৭   ৮  ৯ 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১0  ১১  ১২  ১৩  ১৪  ১৫  ১৬  ১৭  ১৮  ১৯  20  ২১  ২২  ২৩  ২৪  ২৫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8614610" y="3659604"/>
            <a:ext cx="445168" cy="529390"/>
          </a:xfrm>
          <a:prstGeom prst="donut">
            <a:avLst>
              <a:gd name="adj" fmla="val 84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6697579" y="3659604"/>
            <a:ext cx="445168" cy="529390"/>
          </a:xfrm>
          <a:prstGeom prst="donut">
            <a:avLst>
              <a:gd name="adj" fmla="val 84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4780548" y="3651584"/>
            <a:ext cx="445168" cy="529390"/>
          </a:xfrm>
          <a:prstGeom prst="donut">
            <a:avLst>
              <a:gd name="adj" fmla="val 84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0689557" y="5199647"/>
            <a:ext cx="445168" cy="529390"/>
          </a:xfrm>
          <a:prstGeom prst="donut">
            <a:avLst>
              <a:gd name="adj" fmla="val 84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1464845" y="3651584"/>
            <a:ext cx="519363" cy="529390"/>
          </a:xfrm>
          <a:prstGeom prst="donut">
            <a:avLst>
              <a:gd name="adj" fmla="val 84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2977316" y="3651584"/>
            <a:ext cx="445168" cy="527385"/>
          </a:xfrm>
          <a:prstGeom prst="donut">
            <a:avLst>
              <a:gd name="adj" fmla="val 84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7617495" y="5203657"/>
            <a:ext cx="445168" cy="529390"/>
          </a:xfrm>
          <a:prstGeom prst="donut">
            <a:avLst>
              <a:gd name="adj" fmla="val 84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2247400" y="5199647"/>
            <a:ext cx="445168" cy="529390"/>
          </a:xfrm>
          <a:prstGeom prst="donut">
            <a:avLst>
              <a:gd name="adj" fmla="val 84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10689557" y="3671636"/>
            <a:ext cx="445168" cy="529390"/>
          </a:xfrm>
          <a:prstGeom prst="donut">
            <a:avLst>
              <a:gd name="adj" fmla="val 84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4709863" y="5199647"/>
            <a:ext cx="445168" cy="529390"/>
          </a:xfrm>
          <a:prstGeom prst="donut">
            <a:avLst>
              <a:gd name="adj" fmla="val 84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8D5D05C-1B0E-42F8-B912-F670613BA003}"/>
              </a:ext>
            </a:extLst>
          </p:cNvPr>
          <p:cNvSpPr/>
          <p:nvPr/>
        </p:nvSpPr>
        <p:spPr>
          <a:xfrm>
            <a:off x="1801906" y="1565564"/>
            <a:ext cx="7718612" cy="3685309"/>
          </a:xfrm>
          <a:prstGeom prst="roundRect">
            <a:avLst>
              <a:gd name="adj" fmla="val 36216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কি? 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ও ৩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997</Words>
  <Application>Microsoft Office PowerPoint</Application>
  <PresentationFormat>Widescreen</PresentationFormat>
  <Paragraphs>237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Kalpurush</vt:lpstr>
      <vt:lpstr>NikoshBAN</vt:lpstr>
      <vt:lpstr>Shonar Bangla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rumpur</dc:creator>
  <cp:lastModifiedBy>asiddiqua1912@gmail.com</cp:lastModifiedBy>
  <cp:revision>98</cp:revision>
  <dcterms:created xsi:type="dcterms:W3CDTF">2021-04-27T09:49:28Z</dcterms:created>
  <dcterms:modified xsi:type="dcterms:W3CDTF">2021-07-10T18:49:57Z</dcterms:modified>
</cp:coreProperties>
</file>