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77" r:id="rId7"/>
    <p:sldId id="284" r:id="rId8"/>
    <p:sldId id="279" r:id="rId9"/>
    <p:sldId id="294" r:id="rId10"/>
    <p:sldId id="295" r:id="rId11"/>
    <p:sldId id="293" r:id="rId12"/>
    <p:sldId id="278" r:id="rId13"/>
    <p:sldId id="280" r:id="rId14"/>
    <p:sldId id="287" r:id="rId15"/>
    <p:sldId id="256" r:id="rId16"/>
    <p:sldId id="296" r:id="rId17"/>
    <p:sldId id="267" r:id="rId18"/>
    <p:sldId id="288" r:id="rId19"/>
    <p:sldId id="268" r:id="rId20"/>
    <p:sldId id="269" r:id="rId21"/>
    <p:sldId id="270" r:id="rId22"/>
  </p:sldIdLst>
  <p:sldSz cx="10972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99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76" d="100"/>
          <a:sy n="76" d="100"/>
        </p:scale>
        <p:origin x="804" y="78"/>
      </p:cViewPr>
      <p:guideLst>
        <p:guide orient="horz" pos="2304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BB9B-414E-4F4D-BEFF-7A5F5502379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54CB8-D200-4F7C-B6FF-D784D53A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32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খাবারেও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7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কার্টুনে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গেমে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28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ছাত্রদর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ছেলেরা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3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99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ছাত্রদের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1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9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8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28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সন্তানকে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খাওয়াচ্ছে</a:t>
            </a:r>
            <a:r>
              <a:rPr lang="en-US" baseline="0" smtClean="0"/>
              <a:t>?  </a:t>
            </a:r>
            <a:r>
              <a:rPr lang="en-US" baseline="0" dirty="0" err="1" smtClean="0"/>
              <a:t>ছেলেটি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মেয়ে</a:t>
            </a:r>
            <a:r>
              <a:rPr lang="en-US" dirty="0" smtClean="0"/>
              <a:t> </a:t>
            </a:r>
            <a:r>
              <a:rPr lang="en-US" dirty="0" err="1" smtClean="0"/>
              <a:t>লোকটি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পুরুষ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মেয়ে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লোকটির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সন্তানটি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ছাত্রদর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43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বাচ্চাটি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খাচ্ছে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লোকটি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খাচ্ছে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মেয়েটি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দেখছে</a:t>
            </a:r>
            <a:r>
              <a:rPr lang="en-US" baseline="0" dirty="0" smtClean="0"/>
              <a:t>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1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3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706882"/>
            <a:ext cx="9875520" cy="48276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9"/>
            <a:ext cx="246888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9"/>
            <a:ext cx="7223760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06882"/>
            <a:ext cx="9875520" cy="4827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5"/>
            <a:ext cx="9326880" cy="145288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7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2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2"/>
            <a:ext cx="4846320" cy="4827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2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6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5"/>
            <a:ext cx="6134100" cy="624332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5"/>
            <a:ext cx="3609976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B9A88FBB-2D5B-4171-BC1F-ED2E372655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780108"/>
            <a:ext cx="347472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780108"/>
            <a:ext cx="2560320" cy="389467"/>
          </a:xfrm>
          <a:prstGeom prst="rect">
            <a:avLst/>
          </a:prstGeom>
        </p:spPr>
        <p:txBody>
          <a:bodyPr/>
          <a:lstStyle/>
          <a:p>
            <a:fld id="{0E9A1766-27C4-4118-9F40-E63984147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29557"/>
            <a:ext cx="10972800" cy="7270864"/>
          </a:xfrm>
          <a:prstGeom prst="frame">
            <a:avLst>
              <a:gd name="adj1" fmla="val 1322"/>
            </a:avLst>
          </a:prstGeom>
          <a:blipFill>
            <a:blip r:embed="rId13"/>
            <a:tile tx="0" ty="0" sx="100000" sy="100000" flip="none" algn="tl"/>
          </a:blipFill>
          <a:ln>
            <a:solidFill>
              <a:schemeClr val="accent1"/>
            </a:solidFill>
            <a:prstDash val="solid"/>
          </a:ln>
          <a:effectLst>
            <a:glow rad="139700">
              <a:srgbClr val="7030A0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15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457200"/>
            <a:ext cx="10210800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spc="-3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b="1" spc="-3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spc="-3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6600" b="1" spc="-300" dirty="0" err="1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-300" dirty="0">
              <a:ln>
                <a:solidFill>
                  <a:srgbClr val="00B0F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0"/>
            <a:ext cx="10744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2153" y="1846422"/>
            <a:ext cx="4140518" cy="7017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96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39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9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6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9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4754" y="3112427"/>
            <a:ext cx="4886064" cy="2590159"/>
            <a:chOff x="5280156" y="1843790"/>
            <a:chExt cx="5428960" cy="28779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0156" y="1843790"/>
              <a:ext cx="2364828" cy="28569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3895" y="1843790"/>
              <a:ext cx="3145221" cy="28779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35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25428"/>
            <a:ext cx="4384267" cy="354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11620"/>
            <a:ext cx="5181600" cy="340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95600" y="5334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28800"/>
            <a:ext cx="4580015" cy="3402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5005139" cy="340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87096" y="602159"/>
            <a:ext cx="8130425" cy="76944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খাবারেও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55159"/>
            <a:ext cx="99902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বৃটেনের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31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নাস্তায়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দুপুরের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লাঞ্চ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ডিনার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খেলেও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পিৎজা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4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7995" r="13317"/>
          <a:stretch/>
        </p:blipFill>
        <p:spPr>
          <a:xfrm>
            <a:off x="5856157" y="381000"/>
            <a:ext cx="3973643" cy="280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3973806" cy="280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100676" y="3164467"/>
            <a:ext cx="494077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চ্যানেলে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34" y="3780020"/>
            <a:ext cx="3940972" cy="269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89976"/>
            <a:ext cx="3940521" cy="269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2799162" y="6454421"/>
            <a:ext cx="524855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45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71" y="381000"/>
            <a:ext cx="3808585" cy="274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37" y="381000"/>
            <a:ext cx="3736658" cy="269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9644" y="6337012"/>
            <a:ext cx="85215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আসক্ত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37" y="3352800"/>
            <a:ext cx="3732587" cy="288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71" y="3352800"/>
            <a:ext cx="3808585" cy="279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1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3386" y="5029200"/>
            <a:ext cx="60960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আকর্ষণ</a:t>
            </a:r>
            <a:endParaRPr lang="en-US" sz="3200" spc="50" dirty="0" smtClean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বদ</a:t>
            </a:r>
            <a:r>
              <a:rPr lang="en-US" sz="3200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অভ্যাস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2" b="7743"/>
          <a:stretch/>
        </p:blipFill>
        <p:spPr>
          <a:xfrm>
            <a:off x="914400" y="981579"/>
            <a:ext cx="4596986" cy="351422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1579"/>
            <a:ext cx="3752621" cy="36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164" y="1406963"/>
            <a:ext cx="5089203" cy="383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95752" y="5541461"/>
            <a:ext cx="9682638" cy="590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বাইরেও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20137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1" y="3210580"/>
            <a:ext cx="388619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পড়ায়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86580"/>
            <a:ext cx="8610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আসক্ত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3" y="2448580"/>
            <a:ext cx="3886198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অসামাজিক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হয়েযেতে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পারে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333999" y="2438400"/>
            <a:ext cx="4495801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150" dirty="0" err="1" smtClean="0">
                <a:latin typeface="Times New Roman" pitchFamily="18" charset="0"/>
                <a:cs typeface="Times New Roman" pitchFamily="18" charset="0"/>
              </a:rPr>
              <a:t>কম্পিউটারে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150" dirty="0" err="1" smtClean="0">
                <a:latin typeface="Times New Roman" pitchFamily="18" charset="0"/>
                <a:cs typeface="Times New Roman" pitchFamily="18" charset="0"/>
              </a:rPr>
              <a:t>দক্ষ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150" dirty="0" err="1" smtClean="0">
                <a:latin typeface="Times New Roman" pitchFamily="18" charset="0"/>
                <a:cs typeface="Times New Roman" pitchFamily="18" charset="0"/>
              </a:rPr>
              <a:t>হতে</a:t>
            </a:r>
            <a:r>
              <a:rPr lang="en-US" sz="2400"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150" dirty="0" err="1" smtClean="0">
                <a:latin typeface="Times New Roman" pitchFamily="18" charset="0"/>
                <a:cs typeface="Times New Roman" pitchFamily="18" charset="0"/>
              </a:rPr>
              <a:t>পারে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210580"/>
            <a:ext cx="44958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(ঘ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জ্ঞান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বিজ্ঞানে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উন্নতি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করতে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150" dirty="0" err="1" smtClean="0">
                <a:latin typeface="Times New Roman" pitchFamily="18" charset="0"/>
                <a:cs typeface="Times New Roman" pitchFamily="18" charset="0"/>
              </a:rPr>
              <a:t>পারে</a:t>
            </a:r>
            <a:r>
              <a:rPr lang="en-US" sz="2000" b="1" spc="-150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352468" y="288758"/>
            <a:ext cx="2941426" cy="542222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295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48600" y="405825"/>
            <a:ext cx="25146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10567" r="5438" b="30264"/>
          <a:stretch/>
        </p:blipFill>
        <p:spPr>
          <a:xfrm>
            <a:off x="7649469" y="406749"/>
            <a:ext cx="2912862" cy="581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219200" y="6019800"/>
            <a:ext cx="3886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(গ) ২০০৯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4038600"/>
            <a:ext cx="8610600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বিক্রির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অপরাধে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দুজনকে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গ্রেপ্তার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9201" y="5257800"/>
            <a:ext cx="38861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(ক) ২০০৭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0" y="5257800"/>
            <a:ext cx="44958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(খ) ২০০৮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3999" y="6019800"/>
            <a:ext cx="449580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(ঘ) ২০১০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3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92529" y="838200"/>
            <a:ext cx="10820400" cy="0"/>
          </a:xfrm>
          <a:prstGeom prst="line">
            <a:avLst/>
          </a:prstGeom>
          <a:ln w="1905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924800" y="152400"/>
            <a:ext cx="251473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828799" y="5945144"/>
            <a:ext cx="355600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i ও 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1" y="3546230"/>
            <a:ext cx="75437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799" y="6548390"/>
            <a:ext cx="355600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8919" y="6524133"/>
            <a:ext cx="35136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i, ii ও iii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8919" y="5922554"/>
            <a:ext cx="35136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8799" y="4140840"/>
            <a:ext cx="358808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ছুটাছুটি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8919" y="4149970"/>
            <a:ext cx="351367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00" y="4722242"/>
            <a:ext cx="41910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দেয়া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10566" r="5112" b="33428"/>
          <a:stretch/>
        </p:blipFill>
        <p:spPr>
          <a:xfrm>
            <a:off x="7970069" y="169985"/>
            <a:ext cx="2434161" cy="586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828799" y="5344180"/>
            <a:ext cx="754379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858918" y="2374232"/>
            <a:ext cx="351368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1752600"/>
            <a:ext cx="754379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799" y="2353083"/>
            <a:ext cx="358808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41292" y="2937420"/>
            <a:ext cx="3573354" cy="5232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8919" y="2936655"/>
            <a:ext cx="351368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529" y="914400"/>
            <a:ext cx="10651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৬বছর।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রুমাও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1430" y="33589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1994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3" y="2326640"/>
            <a:ext cx="1762125" cy="3190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2297303"/>
            <a:ext cx="6248400" cy="26468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66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16600" b="1" spc="-15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1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4684" y="1399957"/>
            <a:ext cx="5392615" cy="403293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৭ম</a:t>
            </a: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20</a:t>
            </a: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557" y="568960"/>
            <a:ext cx="4235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487680"/>
            <a:ext cx="358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73" y="1318677"/>
            <a:ext cx="2969009" cy="2987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69" y="4214331"/>
            <a:ext cx="5066215" cy="3170195"/>
          </a:xfrm>
          <a:prstGeom prst="rect">
            <a:avLst/>
          </a:prstGeom>
        </p:spPr>
      </p:pic>
      <p:sp>
        <p:nvSpPr>
          <p:cNvPr id="11" name="Flowchart: Terminator 10"/>
          <p:cNvSpPr/>
          <p:nvPr/>
        </p:nvSpPr>
        <p:spPr>
          <a:xfrm>
            <a:off x="4953000" y="1676400"/>
            <a:ext cx="415484" cy="44958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6" y="812801"/>
            <a:ext cx="5486399" cy="1096442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35712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860515" y="273923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310782" y="262313"/>
            <a:ext cx="841439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44109" y="262313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12192" y="262313"/>
            <a:ext cx="745672" cy="1995054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48" y="3096719"/>
            <a:ext cx="9867205" cy="2161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9" y="273923"/>
            <a:ext cx="2506164" cy="1877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18" y="208027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617" y="228600"/>
            <a:ext cx="9639565" cy="1838309"/>
          </a:xfrm>
        </p:spPr>
        <p:txBody>
          <a:bodyPr/>
          <a:lstStyle/>
          <a:p>
            <a:r>
              <a:rPr lang="en-US" sz="13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08" y="2066909"/>
            <a:ext cx="9163182" cy="486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8677" y="473266"/>
            <a:ext cx="74648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5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8998"/>
            <a:ext cx="4764085" cy="35664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90800" y="5486400"/>
            <a:ext cx="64770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চাচ্ছে</a:t>
            </a:r>
            <a:r>
              <a:rPr lang="en-US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84" y="1465355"/>
            <a:ext cx="4663844" cy="36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762000"/>
            <a:ext cx="922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8000" b="1" u="sng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80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352800"/>
            <a:ext cx="746987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486262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62562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863852"/>
            <a:ext cx="9930938" cy="41559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গেমে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আস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 কী ধরনের সমস্যা </a:t>
            </a:r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74" y="5105400"/>
            <a:ext cx="97536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58" y="1184779"/>
            <a:ext cx="4688242" cy="331102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84779"/>
            <a:ext cx="4564845" cy="331102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 Diagonal Corner Rectangle 1"/>
          <p:cNvSpPr/>
          <p:nvPr/>
        </p:nvSpPr>
        <p:spPr>
          <a:xfrm>
            <a:off x="685800" y="5334000"/>
            <a:ext cx="9601199" cy="1240987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বাচ্চাটি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বাচ্চাটির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382739"/>
            <a:ext cx="4156364" cy="257629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4129307"/>
            <a:ext cx="4156364" cy="2576293"/>
          </a:xfrm>
          <a:prstGeom prst="round2DiagRect">
            <a:avLst>
              <a:gd name="adj1" fmla="val 0"/>
              <a:gd name="adj2" fmla="val 16398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36" y="4129307"/>
            <a:ext cx="4156364" cy="2576293"/>
          </a:xfrm>
          <a:prstGeom prst="round2DiagRect">
            <a:avLst>
              <a:gd name="adj1" fmla="val 0"/>
              <a:gd name="adj2" fmla="val 14282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18" y="381000"/>
            <a:ext cx="4156364" cy="254151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9810" y="3022937"/>
            <a:ext cx="10225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2009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স্বামী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এমএমও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9000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ডলারে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685002"/>
            <a:ext cx="238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এমএমও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1941" y="6685002"/>
            <a:ext cx="2389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4617251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52600"/>
            <a:ext cx="4343400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5555159"/>
            <a:ext cx="10287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নিউজ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মিডিয়াতে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দম্পতির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জানাজানি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তোলপাড়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8499" y="304800"/>
            <a:ext cx="5275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8640" y="1204210"/>
            <a:ext cx="10668000" cy="0"/>
          </a:xfrm>
          <a:prstGeom prst="line">
            <a:avLst/>
          </a:prstGeom>
          <a:ln w="5715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5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513590" y="5354714"/>
            <a:ext cx="7200900" cy="1045623"/>
          </a:xfrm>
          <a:prstGeom prst="wav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কোন</a:t>
            </a:r>
            <a:r>
              <a:rPr lang="en-US" sz="3600" dirty="0"/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600" dirty="0"/>
              <a:t> </a:t>
            </a:r>
            <a:r>
              <a:rPr lang="en-US" sz="3600" dirty="0" err="1"/>
              <a:t>প্রতি</a:t>
            </a:r>
            <a:r>
              <a:rPr lang="en-US" sz="3600" dirty="0"/>
              <a:t> </a:t>
            </a:r>
            <a:r>
              <a:rPr lang="en-US" sz="3600" dirty="0" err="1"/>
              <a:t>প্রবল</a:t>
            </a:r>
            <a:r>
              <a:rPr lang="en-US" sz="3600" dirty="0"/>
              <a:t> </a:t>
            </a:r>
            <a:r>
              <a:rPr lang="en-US" sz="3600" dirty="0" err="1"/>
              <a:t>আকর্ষণ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400" y="1496667"/>
            <a:ext cx="5773921" cy="3593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033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683</Words>
  <Application>Microsoft Office PowerPoint</Application>
  <PresentationFormat>Custom</PresentationFormat>
  <Paragraphs>101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NikoshBAN</vt:lpstr>
      <vt:lpstr>NikoshLightBAN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Windows User</cp:lastModifiedBy>
  <cp:revision>172</cp:revision>
  <dcterms:created xsi:type="dcterms:W3CDTF">2015-04-20T15:34:30Z</dcterms:created>
  <dcterms:modified xsi:type="dcterms:W3CDTF">2020-08-19T17:58:41Z</dcterms:modified>
</cp:coreProperties>
</file>