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80" r:id="rId2"/>
    <p:sldId id="257" r:id="rId3"/>
    <p:sldId id="258" r:id="rId4"/>
    <p:sldId id="259" r:id="rId5"/>
    <p:sldId id="260" r:id="rId6"/>
    <p:sldId id="261" r:id="rId7"/>
    <p:sldId id="278" r:id="rId8"/>
    <p:sldId id="262" r:id="rId9"/>
    <p:sldId id="263" r:id="rId10"/>
    <p:sldId id="264" r:id="rId11"/>
    <p:sldId id="265" r:id="rId12"/>
    <p:sldId id="281" r:id="rId13"/>
    <p:sldId id="282" r:id="rId14"/>
    <p:sldId id="283" r:id="rId15"/>
    <p:sldId id="284" r:id="rId16"/>
    <p:sldId id="285" r:id="rId17"/>
    <p:sldId id="304" r:id="rId18"/>
    <p:sldId id="286" r:id="rId19"/>
    <p:sldId id="288" r:id="rId20"/>
    <p:sldId id="287" r:id="rId21"/>
    <p:sldId id="290" r:id="rId22"/>
    <p:sldId id="291" r:id="rId23"/>
    <p:sldId id="296" r:id="rId24"/>
    <p:sldId id="295" r:id="rId25"/>
    <p:sldId id="294" r:id="rId26"/>
    <p:sldId id="289" r:id="rId27"/>
    <p:sldId id="297" r:id="rId28"/>
    <p:sldId id="298" r:id="rId29"/>
    <p:sldId id="299" r:id="rId30"/>
    <p:sldId id="300" r:id="rId31"/>
    <p:sldId id="301" r:id="rId32"/>
    <p:sldId id="302" r:id="rId33"/>
    <p:sldId id="276" r:id="rId34"/>
    <p:sldId id="275" r:id="rId35"/>
    <p:sldId id="277" r:id="rId36"/>
  </p:sldIdLst>
  <p:sldSz cx="10972800" cy="61261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9C1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900" y="-246"/>
      </p:cViewPr>
      <p:guideLst>
        <p:guide orient="horz" pos="193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78B296-2237-4510-A03F-112C03F14FF3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</dgm:pt>
    <dgm:pt modelId="{D940FF40-AFB6-439E-8E2B-A12DEF27241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bn-IN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১.রাজপরিবারের </a:t>
          </a:r>
        </a:p>
        <a:p>
          <a:pPr>
            <a:lnSpc>
              <a:spcPct val="100000"/>
            </a:lnSpc>
            <a:spcAft>
              <a:spcPct val="35000"/>
            </a:spcAft>
          </a:pPr>
          <a:r>
            <a:rPr lang="bn-IN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সদস্যগণ;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36F53C-0D7F-4869-90B1-7762E61315B4}" type="parTrans" cxnId="{3451BAD4-AE76-4204-BAAC-30DC0E08F7B4}">
      <dgm:prSet/>
      <dgm:spPr/>
      <dgm:t>
        <a:bodyPr/>
        <a:lstStyle/>
        <a:p>
          <a:endParaRPr lang="en-US"/>
        </a:p>
      </dgm:t>
    </dgm:pt>
    <dgm:pt modelId="{CABA4E08-A3DB-41A7-9CAD-4DD207D93584}" type="sibTrans" cxnId="{3451BAD4-AE76-4204-BAAC-30DC0E08F7B4}">
      <dgm:prSet/>
      <dgm:spPr/>
      <dgm:t>
        <a:bodyPr/>
        <a:lstStyle/>
        <a:p>
          <a:endParaRPr lang="en-US"/>
        </a:p>
      </dgm:t>
    </dgm:pt>
    <dgm:pt modelId="{EC81284F-5698-4BE4-B973-4DC5FFBF70A7}">
      <dgm:prSet phldrT="[Text]" custT="1"/>
      <dgm:spPr/>
      <dgm:t>
        <a:bodyPr/>
        <a:lstStyle/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২.অমাত্যবর্গ ও পুরোহিতগণ;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8B42A21-6D38-46E5-8C44-47F6BB6ED9A6}" type="parTrans" cxnId="{04C2F818-E409-455B-B08C-26A71798FBD7}">
      <dgm:prSet/>
      <dgm:spPr/>
      <dgm:t>
        <a:bodyPr/>
        <a:lstStyle/>
        <a:p>
          <a:endParaRPr lang="en-US"/>
        </a:p>
      </dgm:t>
    </dgm:pt>
    <dgm:pt modelId="{6AA4976D-FB62-46C3-A2AB-D29EB23887C2}" type="sibTrans" cxnId="{04C2F818-E409-455B-B08C-26A71798FBD7}">
      <dgm:prSet/>
      <dgm:spPr/>
      <dgm:t>
        <a:bodyPr/>
        <a:lstStyle/>
        <a:p>
          <a:endParaRPr lang="en-US"/>
        </a:p>
      </dgm:t>
    </dgm:pt>
    <dgm:pt modelId="{D62A2B5D-F793-497C-BD14-38D7AAB1C5D9}">
      <dgm:prSet custT="1"/>
      <dgm:spPr/>
      <dgm:t>
        <a:bodyPr/>
        <a:lstStyle/>
        <a:p>
          <a:r>
            <a:rPr lang="bn-IN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৩.ডাক্তার,উকিল </a:t>
          </a:r>
        </a:p>
        <a:p>
          <a:r>
            <a:rPr lang="bn-IN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ব্যবসায়ী;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444FDF-44B8-4C0C-BC8E-A24E88AA524A}" type="parTrans" cxnId="{93D92A1F-ACC5-4CBF-9E99-3EF55EBE2CC4}">
      <dgm:prSet/>
      <dgm:spPr/>
      <dgm:t>
        <a:bodyPr/>
        <a:lstStyle/>
        <a:p>
          <a:endParaRPr lang="en-US"/>
        </a:p>
      </dgm:t>
    </dgm:pt>
    <dgm:pt modelId="{BD63351C-38D9-4C01-920F-931C2CA8A165}" type="sibTrans" cxnId="{93D92A1F-ACC5-4CBF-9E99-3EF55EBE2CC4}">
      <dgm:prSet/>
      <dgm:spPr/>
      <dgm:t>
        <a:bodyPr/>
        <a:lstStyle/>
        <a:p>
          <a:endParaRPr lang="en-US"/>
        </a:p>
      </dgm:t>
    </dgm:pt>
    <dgm:pt modelId="{988090EF-B74F-4210-AB5C-5C1EC98AC05E}">
      <dgm:prSet custT="1"/>
      <dgm:spPr/>
      <dgm:t>
        <a:bodyPr/>
        <a:lstStyle/>
        <a:p>
          <a:r>
            <a:rPr lang="bn-IN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৪.কৃষক ও শিল্পিরা;</a:t>
          </a:r>
        </a:p>
      </dgm:t>
    </dgm:pt>
    <dgm:pt modelId="{8EA0FC0D-1C27-4FF6-9DD2-55517843C4EA}" type="parTrans" cxnId="{6A638524-E7EF-45A4-8712-FF81D40AF41A}">
      <dgm:prSet/>
      <dgm:spPr/>
      <dgm:t>
        <a:bodyPr/>
        <a:lstStyle/>
        <a:p>
          <a:endParaRPr lang="en-US"/>
        </a:p>
      </dgm:t>
    </dgm:pt>
    <dgm:pt modelId="{43FB6BEE-A113-4B35-8CC5-1B3316DAF186}" type="sibTrans" cxnId="{6A638524-E7EF-45A4-8712-FF81D40AF41A}">
      <dgm:prSet/>
      <dgm:spPr/>
      <dgm:t>
        <a:bodyPr/>
        <a:lstStyle/>
        <a:p>
          <a:endParaRPr lang="en-US"/>
        </a:p>
      </dgm:t>
    </dgm:pt>
    <dgm:pt modelId="{203ACF50-FF18-41DE-AFCE-2E5E36716A25}">
      <dgm:prSet custT="1"/>
      <dgm:spPr/>
      <dgm:t>
        <a:bodyPr/>
        <a:lstStyle/>
        <a:p>
          <a:r>
            <a:rPr lang="bn-IN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৫.দাস।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1E7BA0-5F47-47E0-A1B4-B9813E939F34}" type="parTrans" cxnId="{80717E93-FAA0-4304-AB53-CE8DB318CB54}">
      <dgm:prSet/>
      <dgm:spPr/>
      <dgm:t>
        <a:bodyPr/>
        <a:lstStyle/>
        <a:p>
          <a:endParaRPr lang="en-US"/>
        </a:p>
      </dgm:t>
    </dgm:pt>
    <dgm:pt modelId="{A2B952AC-689A-4079-9DB9-C8FC91AAA464}" type="sibTrans" cxnId="{80717E93-FAA0-4304-AB53-CE8DB318CB54}">
      <dgm:prSet/>
      <dgm:spPr/>
      <dgm:t>
        <a:bodyPr/>
        <a:lstStyle/>
        <a:p>
          <a:endParaRPr lang="en-US"/>
        </a:p>
      </dgm:t>
    </dgm:pt>
    <dgm:pt modelId="{15E5E050-CBA6-49DB-826C-FC7069059B26}" type="pres">
      <dgm:prSet presAssocID="{3378B296-2237-4510-A03F-112C03F14FF3}" presName="linearFlow" presStyleCnt="0">
        <dgm:presLayoutVars>
          <dgm:resizeHandles val="exact"/>
        </dgm:presLayoutVars>
      </dgm:prSet>
      <dgm:spPr/>
    </dgm:pt>
    <dgm:pt modelId="{152801F5-9BEF-4986-8056-F15CFA6176BD}" type="pres">
      <dgm:prSet presAssocID="{D940FF40-AFB6-439E-8E2B-A12DEF27241B}" presName="node" presStyleLbl="node1" presStyleIdx="0" presStyleCnt="5" custScaleX="99559" custScaleY="1379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3A5A74-1CDC-43C3-98B6-D9A0203A7D14}" type="pres">
      <dgm:prSet presAssocID="{CABA4E08-A3DB-41A7-9CAD-4DD207D93584}" presName="sibTrans" presStyleLbl="sibTrans2D1" presStyleIdx="0" presStyleCnt="4"/>
      <dgm:spPr/>
      <dgm:t>
        <a:bodyPr/>
        <a:lstStyle/>
        <a:p>
          <a:endParaRPr lang="en-US"/>
        </a:p>
      </dgm:t>
    </dgm:pt>
    <dgm:pt modelId="{F60AA15C-26DB-4FB9-80E7-C43169771056}" type="pres">
      <dgm:prSet presAssocID="{CABA4E08-A3DB-41A7-9CAD-4DD207D93584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5142551-AA8F-40B6-AF7A-0C8BA06A23EE}" type="pres">
      <dgm:prSet presAssocID="{EC81284F-5698-4BE4-B973-4DC5FFBF70A7}" presName="node" presStyleLbl="node1" presStyleIdx="1" presStyleCnt="5" custScaleY="1328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1EBC59-6831-466E-B911-84E2D1200ECE}" type="pres">
      <dgm:prSet presAssocID="{6AA4976D-FB62-46C3-A2AB-D29EB23887C2}" presName="sibTrans" presStyleLbl="sibTrans2D1" presStyleIdx="1" presStyleCnt="4"/>
      <dgm:spPr/>
      <dgm:t>
        <a:bodyPr/>
        <a:lstStyle/>
        <a:p>
          <a:endParaRPr lang="en-US"/>
        </a:p>
      </dgm:t>
    </dgm:pt>
    <dgm:pt modelId="{C2C1222F-8083-4B9B-8493-A6CEC993F9F3}" type="pres">
      <dgm:prSet presAssocID="{6AA4976D-FB62-46C3-A2AB-D29EB23887C2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71E038A-B227-40D3-A810-EAE62383B62D}" type="pres">
      <dgm:prSet presAssocID="{D62A2B5D-F793-497C-BD14-38D7AAB1C5D9}" presName="node" presStyleLbl="node1" presStyleIdx="2" presStyleCnt="5" custScaleX="99389" custScaleY="1460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9080E-C8E5-4337-8C0A-A3236F1D9191}" type="pres">
      <dgm:prSet presAssocID="{BD63351C-38D9-4C01-920F-931C2CA8A165}" presName="sibTrans" presStyleLbl="sibTrans2D1" presStyleIdx="2" presStyleCnt="4"/>
      <dgm:spPr/>
      <dgm:t>
        <a:bodyPr/>
        <a:lstStyle/>
        <a:p>
          <a:endParaRPr lang="en-US"/>
        </a:p>
      </dgm:t>
    </dgm:pt>
    <dgm:pt modelId="{5369D469-F91B-415D-A51D-359EEE949F5E}" type="pres">
      <dgm:prSet presAssocID="{BD63351C-38D9-4C01-920F-931C2CA8A165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0DDB38B3-08E9-4A7E-BE78-4651BF58A382}" type="pres">
      <dgm:prSet presAssocID="{988090EF-B74F-4210-AB5C-5C1EC98AC05E}" presName="node" presStyleLbl="node1" presStyleIdx="3" presStyleCnt="5" custScaleX="99342" custScaleY="141694" custLinFactNeighborX="448" custLinFactNeighborY="100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2FEB8D-55A0-4D5C-BB55-03FBC2E8A2DF}" type="pres">
      <dgm:prSet presAssocID="{43FB6BEE-A113-4B35-8CC5-1B3316DAF186}" presName="sibTrans" presStyleLbl="sibTrans2D1" presStyleIdx="3" presStyleCnt="4" custLinFactNeighborX="4778" custLinFactNeighborY="19910"/>
      <dgm:spPr/>
      <dgm:t>
        <a:bodyPr/>
        <a:lstStyle/>
        <a:p>
          <a:endParaRPr lang="en-US"/>
        </a:p>
      </dgm:t>
    </dgm:pt>
    <dgm:pt modelId="{57D312D5-9E39-40C5-B5B0-099DFD6DFC7E}" type="pres">
      <dgm:prSet presAssocID="{43FB6BEE-A113-4B35-8CC5-1B3316DAF18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109EC357-832C-4CE2-A261-92930739163C}" type="pres">
      <dgm:prSet presAssocID="{203ACF50-FF18-41DE-AFCE-2E5E36716A2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FBBF46-9F2E-4AA9-91B3-1B911DE3BA93}" type="presOf" srcId="{3378B296-2237-4510-A03F-112C03F14FF3}" destId="{15E5E050-CBA6-49DB-826C-FC7069059B26}" srcOrd="0" destOrd="0" presId="urn:microsoft.com/office/officeart/2005/8/layout/process2"/>
    <dgm:cxn modelId="{E9109EE5-4C9C-4D25-9395-58682E9D8286}" type="presOf" srcId="{CABA4E08-A3DB-41A7-9CAD-4DD207D93584}" destId="{073A5A74-1CDC-43C3-98B6-D9A0203A7D14}" srcOrd="0" destOrd="0" presId="urn:microsoft.com/office/officeart/2005/8/layout/process2"/>
    <dgm:cxn modelId="{602EAD5D-F0EC-4F31-A81A-27E22ABA06C1}" type="presOf" srcId="{988090EF-B74F-4210-AB5C-5C1EC98AC05E}" destId="{0DDB38B3-08E9-4A7E-BE78-4651BF58A382}" srcOrd="0" destOrd="0" presId="urn:microsoft.com/office/officeart/2005/8/layout/process2"/>
    <dgm:cxn modelId="{817CDCE9-63F5-4BF2-A11C-ADEA9093CF73}" type="presOf" srcId="{D940FF40-AFB6-439E-8E2B-A12DEF27241B}" destId="{152801F5-9BEF-4986-8056-F15CFA6176BD}" srcOrd="0" destOrd="0" presId="urn:microsoft.com/office/officeart/2005/8/layout/process2"/>
    <dgm:cxn modelId="{6A638524-E7EF-45A4-8712-FF81D40AF41A}" srcId="{3378B296-2237-4510-A03F-112C03F14FF3}" destId="{988090EF-B74F-4210-AB5C-5C1EC98AC05E}" srcOrd="3" destOrd="0" parTransId="{8EA0FC0D-1C27-4FF6-9DD2-55517843C4EA}" sibTransId="{43FB6BEE-A113-4B35-8CC5-1B3316DAF186}"/>
    <dgm:cxn modelId="{36216D29-72CA-4B77-BEA3-740BE85E6DF7}" type="presOf" srcId="{BD63351C-38D9-4C01-920F-931C2CA8A165}" destId="{1AB9080E-C8E5-4337-8C0A-A3236F1D9191}" srcOrd="0" destOrd="0" presId="urn:microsoft.com/office/officeart/2005/8/layout/process2"/>
    <dgm:cxn modelId="{9DD2F40E-0358-4B19-B703-90DBC3C112A3}" type="presOf" srcId="{D62A2B5D-F793-497C-BD14-38D7AAB1C5D9}" destId="{471E038A-B227-40D3-A810-EAE62383B62D}" srcOrd="0" destOrd="0" presId="urn:microsoft.com/office/officeart/2005/8/layout/process2"/>
    <dgm:cxn modelId="{3451BAD4-AE76-4204-BAAC-30DC0E08F7B4}" srcId="{3378B296-2237-4510-A03F-112C03F14FF3}" destId="{D940FF40-AFB6-439E-8E2B-A12DEF27241B}" srcOrd="0" destOrd="0" parTransId="{AF36F53C-0D7F-4869-90B1-7762E61315B4}" sibTransId="{CABA4E08-A3DB-41A7-9CAD-4DD207D93584}"/>
    <dgm:cxn modelId="{3A37934C-92A4-4EA4-B614-8AC0639CB168}" type="presOf" srcId="{203ACF50-FF18-41DE-AFCE-2E5E36716A25}" destId="{109EC357-832C-4CE2-A261-92930739163C}" srcOrd="0" destOrd="0" presId="urn:microsoft.com/office/officeart/2005/8/layout/process2"/>
    <dgm:cxn modelId="{B3BD16DC-6BEC-4498-B882-DD1168B38C92}" type="presOf" srcId="{43FB6BEE-A113-4B35-8CC5-1B3316DAF186}" destId="{C22FEB8D-55A0-4D5C-BB55-03FBC2E8A2DF}" srcOrd="0" destOrd="0" presId="urn:microsoft.com/office/officeart/2005/8/layout/process2"/>
    <dgm:cxn modelId="{93D92A1F-ACC5-4CBF-9E99-3EF55EBE2CC4}" srcId="{3378B296-2237-4510-A03F-112C03F14FF3}" destId="{D62A2B5D-F793-497C-BD14-38D7AAB1C5D9}" srcOrd="2" destOrd="0" parTransId="{EE444FDF-44B8-4C0C-BC8E-A24E88AA524A}" sibTransId="{BD63351C-38D9-4C01-920F-931C2CA8A165}"/>
    <dgm:cxn modelId="{665EF26A-BCD2-49AC-BC5D-C796BD3F104F}" type="presOf" srcId="{6AA4976D-FB62-46C3-A2AB-D29EB23887C2}" destId="{C81EBC59-6831-466E-B911-84E2D1200ECE}" srcOrd="0" destOrd="0" presId="urn:microsoft.com/office/officeart/2005/8/layout/process2"/>
    <dgm:cxn modelId="{EC172BA4-0331-4088-AA8B-6763CBC293C9}" type="presOf" srcId="{EC81284F-5698-4BE4-B973-4DC5FFBF70A7}" destId="{35142551-AA8F-40B6-AF7A-0C8BA06A23EE}" srcOrd="0" destOrd="0" presId="urn:microsoft.com/office/officeart/2005/8/layout/process2"/>
    <dgm:cxn modelId="{518ED9C9-13AC-4B72-8AC6-8AADF4C57A78}" type="presOf" srcId="{43FB6BEE-A113-4B35-8CC5-1B3316DAF186}" destId="{57D312D5-9E39-40C5-B5B0-099DFD6DFC7E}" srcOrd="1" destOrd="0" presId="urn:microsoft.com/office/officeart/2005/8/layout/process2"/>
    <dgm:cxn modelId="{04C2F818-E409-455B-B08C-26A71798FBD7}" srcId="{3378B296-2237-4510-A03F-112C03F14FF3}" destId="{EC81284F-5698-4BE4-B973-4DC5FFBF70A7}" srcOrd="1" destOrd="0" parTransId="{68B42A21-6D38-46E5-8C44-47F6BB6ED9A6}" sibTransId="{6AA4976D-FB62-46C3-A2AB-D29EB23887C2}"/>
    <dgm:cxn modelId="{83F413CB-0FAF-49F6-AEE2-73F0B619FE3E}" type="presOf" srcId="{6AA4976D-FB62-46C3-A2AB-D29EB23887C2}" destId="{C2C1222F-8083-4B9B-8493-A6CEC993F9F3}" srcOrd="1" destOrd="0" presId="urn:microsoft.com/office/officeart/2005/8/layout/process2"/>
    <dgm:cxn modelId="{80717E93-FAA0-4304-AB53-CE8DB318CB54}" srcId="{3378B296-2237-4510-A03F-112C03F14FF3}" destId="{203ACF50-FF18-41DE-AFCE-2E5E36716A25}" srcOrd="4" destOrd="0" parTransId="{8B1E7BA0-5F47-47E0-A1B4-B9813E939F34}" sibTransId="{A2B952AC-689A-4079-9DB9-C8FC91AAA464}"/>
    <dgm:cxn modelId="{2B743B21-8211-4314-BB81-BA7701B1A54D}" type="presOf" srcId="{BD63351C-38D9-4C01-920F-931C2CA8A165}" destId="{5369D469-F91B-415D-A51D-359EEE949F5E}" srcOrd="1" destOrd="0" presId="urn:microsoft.com/office/officeart/2005/8/layout/process2"/>
    <dgm:cxn modelId="{EE6E6906-94E0-4431-A871-3FD3B315AF88}" type="presOf" srcId="{CABA4E08-A3DB-41A7-9CAD-4DD207D93584}" destId="{F60AA15C-26DB-4FB9-80E7-C43169771056}" srcOrd="1" destOrd="0" presId="urn:microsoft.com/office/officeart/2005/8/layout/process2"/>
    <dgm:cxn modelId="{0A447B2B-5F4E-4284-A6E4-AD44ECD8C49D}" type="presParOf" srcId="{15E5E050-CBA6-49DB-826C-FC7069059B26}" destId="{152801F5-9BEF-4986-8056-F15CFA6176BD}" srcOrd="0" destOrd="0" presId="urn:microsoft.com/office/officeart/2005/8/layout/process2"/>
    <dgm:cxn modelId="{04F3DC42-9885-45B5-AA85-10B7DD6A495C}" type="presParOf" srcId="{15E5E050-CBA6-49DB-826C-FC7069059B26}" destId="{073A5A74-1CDC-43C3-98B6-D9A0203A7D14}" srcOrd="1" destOrd="0" presId="urn:microsoft.com/office/officeart/2005/8/layout/process2"/>
    <dgm:cxn modelId="{390890F7-9C00-4330-AE0B-C1A75ECF20AA}" type="presParOf" srcId="{073A5A74-1CDC-43C3-98B6-D9A0203A7D14}" destId="{F60AA15C-26DB-4FB9-80E7-C43169771056}" srcOrd="0" destOrd="0" presId="urn:microsoft.com/office/officeart/2005/8/layout/process2"/>
    <dgm:cxn modelId="{E76955CA-F5AF-4D4D-868D-57FF8FE6E24A}" type="presParOf" srcId="{15E5E050-CBA6-49DB-826C-FC7069059B26}" destId="{35142551-AA8F-40B6-AF7A-0C8BA06A23EE}" srcOrd="2" destOrd="0" presId="urn:microsoft.com/office/officeart/2005/8/layout/process2"/>
    <dgm:cxn modelId="{1383B9E2-12F0-41B4-A750-9686EE10B486}" type="presParOf" srcId="{15E5E050-CBA6-49DB-826C-FC7069059B26}" destId="{C81EBC59-6831-466E-B911-84E2D1200ECE}" srcOrd="3" destOrd="0" presId="urn:microsoft.com/office/officeart/2005/8/layout/process2"/>
    <dgm:cxn modelId="{A4A4591C-D310-48E7-9ADC-887C012343F8}" type="presParOf" srcId="{C81EBC59-6831-466E-B911-84E2D1200ECE}" destId="{C2C1222F-8083-4B9B-8493-A6CEC993F9F3}" srcOrd="0" destOrd="0" presId="urn:microsoft.com/office/officeart/2005/8/layout/process2"/>
    <dgm:cxn modelId="{60D7FE55-B67D-4483-BD3B-C1B787597157}" type="presParOf" srcId="{15E5E050-CBA6-49DB-826C-FC7069059B26}" destId="{471E038A-B227-40D3-A810-EAE62383B62D}" srcOrd="4" destOrd="0" presId="urn:microsoft.com/office/officeart/2005/8/layout/process2"/>
    <dgm:cxn modelId="{5497171F-8B8E-4D71-8E81-E440484021D2}" type="presParOf" srcId="{15E5E050-CBA6-49DB-826C-FC7069059B26}" destId="{1AB9080E-C8E5-4337-8C0A-A3236F1D9191}" srcOrd="5" destOrd="0" presId="urn:microsoft.com/office/officeart/2005/8/layout/process2"/>
    <dgm:cxn modelId="{CC9F89BB-26B3-4884-96D1-F3AE53A6EFDE}" type="presParOf" srcId="{1AB9080E-C8E5-4337-8C0A-A3236F1D9191}" destId="{5369D469-F91B-415D-A51D-359EEE949F5E}" srcOrd="0" destOrd="0" presId="urn:microsoft.com/office/officeart/2005/8/layout/process2"/>
    <dgm:cxn modelId="{19A5B5A0-B4EB-417E-84C2-AA74BE8B01AE}" type="presParOf" srcId="{15E5E050-CBA6-49DB-826C-FC7069059B26}" destId="{0DDB38B3-08E9-4A7E-BE78-4651BF58A382}" srcOrd="6" destOrd="0" presId="urn:microsoft.com/office/officeart/2005/8/layout/process2"/>
    <dgm:cxn modelId="{BAB6239B-AAFB-49BA-8C84-91867B89FFB7}" type="presParOf" srcId="{15E5E050-CBA6-49DB-826C-FC7069059B26}" destId="{C22FEB8D-55A0-4D5C-BB55-03FBC2E8A2DF}" srcOrd="7" destOrd="0" presId="urn:microsoft.com/office/officeart/2005/8/layout/process2"/>
    <dgm:cxn modelId="{EBF8C40A-9D52-47DC-ACFD-0C39BAA5D9F5}" type="presParOf" srcId="{C22FEB8D-55A0-4D5C-BB55-03FBC2E8A2DF}" destId="{57D312D5-9E39-40C5-B5B0-099DFD6DFC7E}" srcOrd="0" destOrd="0" presId="urn:microsoft.com/office/officeart/2005/8/layout/process2"/>
    <dgm:cxn modelId="{FF1FCE4D-931F-4107-83C6-7011E7D01713}" type="presParOf" srcId="{15E5E050-CBA6-49DB-826C-FC7069059B26}" destId="{109EC357-832C-4CE2-A261-92930739163C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2801F5-9BEF-4986-8056-F15CFA6176BD}">
      <dsp:nvSpPr>
        <dsp:cNvPr id="0" name=""/>
        <dsp:cNvSpPr/>
      </dsp:nvSpPr>
      <dsp:spPr>
        <a:xfrm>
          <a:off x="564309" y="2579"/>
          <a:ext cx="2224181" cy="7704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১.রাজপরিবারের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সদস্যগণ;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4309" y="2579"/>
        <a:ext cx="2224181" cy="770400"/>
      </dsp:txXfrm>
    </dsp:sp>
    <dsp:sp modelId="{073A5A74-1CDC-43C3-98B6-D9A0203A7D14}">
      <dsp:nvSpPr>
        <dsp:cNvPr id="0" name=""/>
        <dsp:cNvSpPr/>
      </dsp:nvSpPr>
      <dsp:spPr>
        <a:xfrm rot="5400000">
          <a:off x="1571680" y="786942"/>
          <a:ext cx="209440" cy="2513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5400000">
        <a:off x="1571680" y="786942"/>
        <a:ext cx="209440" cy="251328"/>
      </dsp:txXfrm>
    </dsp:sp>
    <dsp:sp modelId="{35142551-AA8F-40B6-AF7A-0C8BA06A23EE}">
      <dsp:nvSpPr>
        <dsp:cNvPr id="0" name=""/>
        <dsp:cNvSpPr/>
      </dsp:nvSpPr>
      <dsp:spPr>
        <a:xfrm>
          <a:off x="559383" y="1052234"/>
          <a:ext cx="2234033" cy="742173"/>
        </a:xfrm>
        <a:prstGeom prst="roundRect">
          <a:avLst>
            <a:gd name="adj" fmla="val 10000"/>
          </a:avLst>
        </a:prstGeom>
        <a:solidFill>
          <a:schemeClr val="accent2">
            <a:hueOff val="-5040797"/>
            <a:satOff val="2192"/>
            <a:lumOff val="637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২.অমাত্যবর্গ ও পুরোহিতগণ;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9383" y="1052234"/>
        <a:ext cx="2234033" cy="742173"/>
      </dsp:txXfrm>
    </dsp:sp>
    <dsp:sp modelId="{C81EBC59-6831-466E-B911-84E2D1200ECE}">
      <dsp:nvSpPr>
        <dsp:cNvPr id="0" name=""/>
        <dsp:cNvSpPr/>
      </dsp:nvSpPr>
      <dsp:spPr>
        <a:xfrm rot="5400000">
          <a:off x="1571680" y="1808370"/>
          <a:ext cx="209440" cy="2513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6721063"/>
            <a:satOff val="2923"/>
            <a:lumOff val="8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5400000">
        <a:off x="1571680" y="1808370"/>
        <a:ext cx="209440" cy="251328"/>
      </dsp:txXfrm>
    </dsp:sp>
    <dsp:sp modelId="{471E038A-B227-40D3-A810-EAE62383B62D}">
      <dsp:nvSpPr>
        <dsp:cNvPr id="0" name=""/>
        <dsp:cNvSpPr/>
      </dsp:nvSpPr>
      <dsp:spPr>
        <a:xfrm>
          <a:off x="566208" y="2073662"/>
          <a:ext cx="2220383" cy="815969"/>
        </a:xfrm>
        <a:prstGeom prst="roundRect">
          <a:avLst>
            <a:gd name="adj" fmla="val 10000"/>
          </a:avLst>
        </a:prstGeom>
        <a:solidFill>
          <a:schemeClr val="accent2">
            <a:hueOff val="-10081594"/>
            <a:satOff val="4384"/>
            <a:lumOff val="1275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৩.ডাক্তার,উকিল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ব্যবসায়ী;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6208" y="2073662"/>
        <a:ext cx="2220383" cy="815969"/>
      </dsp:txXfrm>
    </dsp:sp>
    <dsp:sp modelId="{1AB9080E-C8E5-4337-8C0A-A3236F1D9191}">
      <dsp:nvSpPr>
        <dsp:cNvPr id="0" name=""/>
        <dsp:cNvSpPr/>
      </dsp:nvSpPr>
      <dsp:spPr>
        <a:xfrm rot="5369028">
          <a:off x="1566252" y="2917571"/>
          <a:ext cx="230415" cy="2513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3442126"/>
            <a:satOff val="5846"/>
            <a:lumOff val="17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5369028">
        <a:off x="1566252" y="2917571"/>
        <a:ext cx="230415" cy="251328"/>
      </dsp:txXfrm>
    </dsp:sp>
    <dsp:sp modelId="{0DDB38B3-08E9-4A7E-BE78-4651BF58A382}">
      <dsp:nvSpPr>
        <dsp:cNvPr id="0" name=""/>
        <dsp:cNvSpPr/>
      </dsp:nvSpPr>
      <dsp:spPr>
        <a:xfrm>
          <a:off x="576742" y="3196839"/>
          <a:ext cx="2219333" cy="791372"/>
        </a:xfrm>
        <a:prstGeom prst="roundRect">
          <a:avLst>
            <a:gd name="adj" fmla="val 10000"/>
          </a:avLst>
        </a:prstGeom>
        <a:solidFill>
          <a:schemeClr val="accent2">
            <a:hueOff val="-15122391"/>
            <a:satOff val="6577"/>
            <a:lumOff val="1912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৪.কৃষক ও শিল্পিরা;</a:t>
          </a:r>
        </a:p>
      </dsp:txBody>
      <dsp:txXfrm>
        <a:off x="576742" y="3196839"/>
        <a:ext cx="2219333" cy="791372"/>
      </dsp:txXfrm>
    </dsp:sp>
    <dsp:sp modelId="{C22FEB8D-55A0-4D5C-BB55-03FBC2E8A2DF}">
      <dsp:nvSpPr>
        <dsp:cNvPr id="0" name=""/>
        <dsp:cNvSpPr/>
      </dsp:nvSpPr>
      <dsp:spPr>
        <a:xfrm rot="5437145">
          <a:off x="1595538" y="4038238"/>
          <a:ext cx="188486" cy="2513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20163188"/>
            <a:satOff val="8769"/>
            <a:lumOff val="25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5437145">
        <a:off x="1595538" y="4038238"/>
        <a:ext cx="188486" cy="251328"/>
      </dsp:txXfrm>
    </dsp:sp>
    <dsp:sp modelId="{109EC357-832C-4CE2-A261-92930739163C}">
      <dsp:nvSpPr>
        <dsp:cNvPr id="0" name=""/>
        <dsp:cNvSpPr/>
      </dsp:nvSpPr>
      <dsp:spPr>
        <a:xfrm>
          <a:off x="559383" y="4239513"/>
          <a:ext cx="2234033" cy="558508"/>
        </a:xfrm>
        <a:prstGeom prst="roundRect">
          <a:avLst>
            <a:gd name="adj" fmla="val 10000"/>
          </a:avLst>
        </a:prstGeom>
        <a:solidFill>
          <a:schemeClr val="accent2">
            <a:hueOff val="-20163188"/>
            <a:satOff val="8769"/>
            <a:lumOff val="255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৫.দাস।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9383" y="4239513"/>
        <a:ext cx="2234033" cy="558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13D36-E2B6-47A7-9C84-3158F57B442B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8775" y="685800"/>
            <a:ext cx="61404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91326-6230-4ECB-8F53-058E3BF506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65761" y="294056"/>
            <a:ext cx="10238466" cy="553553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02316" y="387831"/>
            <a:ext cx="9968171" cy="2777194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66851" y="1625967"/>
            <a:ext cx="9326880" cy="1633643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866851" y="3291791"/>
            <a:ext cx="9326880" cy="816822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4451678"/>
            <a:ext cx="9820656" cy="939345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3504" y="473756"/>
            <a:ext cx="9820656" cy="37410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476483"/>
            <a:ext cx="2377440" cy="4696724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476482"/>
            <a:ext cx="7132320" cy="4696726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4451678"/>
            <a:ext cx="9820656" cy="939345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504" y="473756"/>
            <a:ext cx="9820656" cy="374104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65761" y="294056"/>
            <a:ext cx="10238466" cy="553553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02316" y="387832"/>
            <a:ext cx="9968171" cy="3878053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013" y="4402669"/>
            <a:ext cx="9820656" cy="604448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2013" y="5024279"/>
            <a:ext cx="9820656" cy="37573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2" y="473757"/>
            <a:ext cx="4718304" cy="392074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6432" y="473757"/>
            <a:ext cx="4718304" cy="392074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4451678"/>
            <a:ext cx="9820656" cy="939345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669" y="517605"/>
            <a:ext cx="4718304" cy="707628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82603" y="517605"/>
            <a:ext cx="4718304" cy="707628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728669" y="1293301"/>
            <a:ext cx="4718304" cy="3117536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82603" y="1293301"/>
            <a:ext cx="4718304" cy="3117536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5761" y="294056"/>
            <a:ext cx="10238466" cy="553553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541" y="476479"/>
            <a:ext cx="3566160" cy="816822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646616" y="1293303"/>
            <a:ext cx="3566160" cy="3757266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3647" y="830886"/>
            <a:ext cx="5551391" cy="4220247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65761" y="294056"/>
            <a:ext cx="10238466" cy="553553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7680961" y="387831"/>
            <a:ext cx="2789526" cy="3879903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4477205"/>
            <a:ext cx="9875520" cy="939345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7755254" y="476479"/>
            <a:ext cx="2688336" cy="3762061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776" y="389266"/>
            <a:ext cx="7110374" cy="3879903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5761" y="294056"/>
            <a:ext cx="10238466" cy="553553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02316" y="387832"/>
            <a:ext cx="9968171" cy="490093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03504" y="4453563"/>
            <a:ext cx="9820656" cy="93934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3504" y="473756"/>
            <a:ext cx="9820656" cy="3741044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4531594" y="5459660"/>
            <a:ext cx="2743200" cy="32616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7274794" y="5459660"/>
            <a:ext cx="2743200" cy="326161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017994" y="5459660"/>
            <a:ext cx="548640" cy="32616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4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08.pn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07.png"/><Relationship Id="rId5" Type="http://schemas.openxmlformats.org/officeDocument/2006/relationships/diagramData" Target="../diagrams/data1.xml"/><Relationship Id="rId10" Type="http://schemas.openxmlformats.org/officeDocument/2006/relationships/image" Target="../media/image106.png"/><Relationship Id="rId4" Type="http://schemas.openxmlformats.org/officeDocument/2006/relationships/image" Target="../media/image105.jpeg"/><Relationship Id="rId9" Type="http://schemas.microsoft.com/office/2007/relationships/diagramDrawing" Target="../diagrams/drawing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png"/>
          <p:cNvPicPr>
            <a:picLocks noChangeAspect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28800" y="2144746"/>
            <a:ext cx="7315200" cy="183667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Picture12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33800" y="243681"/>
            <a:ext cx="4016932" cy="1133762"/>
          </a:xfrm>
          <a:prstGeom prst="rect">
            <a:avLst/>
          </a:prstGeom>
        </p:spPr>
      </p:pic>
      <p:pic>
        <p:nvPicPr>
          <p:cNvPr id="19" name="Picture 18" descr="Picture1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3400" y="1234281"/>
            <a:ext cx="4495800" cy="4572000"/>
          </a:xfrm>
          <a:prstGeom prst="rect">
            <a:avLst/>
          </a:prstGeom>
        </p:spPr>
      </p:pic>
      <p:pic>
        <p:nvPicPr>
          <p:cNvPr id="20" name="Picture 19" descr="Picture14.png"/>
          <p:cNvPicPr>
            <a:picLocks noChangeAspect="1"/>
          </p:cNvPicPr>
          <p:nvPr/>
        </p:nvPicPr>
        <p:blipFill>
          <a:blip r:embed="rId4" cstate="email"/>
          <a:srcRect b="31579"/>
          <a:stretch>
            <a:fillRect/>
          </a:stretch>
        </p:blipFill>
        <p:spPr>
          <a:xfrm>
            <a:off x="6019800" y="1462882"/>
            <a:ext cx="4406636" cy="4419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icture1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29000" y="472281"/>
            <a:ext cx="3864545" cy="822892"/>
          </a:xfrm>
          <a:prstGeom prst="rect">
            <a:avLst/>
          </a:prstGeom>
        </p:spPr>
      </p:pic>
      <p:pic>
        <p:nvPicPr>
          <p:cNvPr id="13" name="Picture 12" descr="Picture16.png"/>
          <p:cNvPicPr>
            <a:picLocks noChangeAspect="1"/>
          </p:cNvPicPr>
          <p:nvPr/>
        </p:nvPicPr>
        <p:blipFill>
          <a:blip r:embed="rId3" cstate="email">
            <a:biLevel thresh="50000"/>
          </a:blip>
          <a:stretch>
            <a:fillRect/>
          </a:stretch>
        </p:blipFill>
        <p:spPr>
          <a:xfrm>
            <a:off x="457200" y="1691481"/>
            <a:ext cx="10058400" cy="409617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..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1000" y="1539081"/>
            <a:ext cx="10216052" cy="2413817"/>
          </a:xfrm>
          <a:prstGeom prst="rect">
            <a:avLst/>
          </a:prstGeom>
        </p:spPr>
      </p:pic>
      <p:pic>
        <p:nvPicPr>
          <p:cNvPr id="7" name="Picture 6" descr="..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1000" y="4053681"/>
            <a:ext cx="10231297" cy="1462919"/>
          </a:xfrm>
          <a:prstGeom prst="rect">
            <a:avLst/>
          </a:prstGeom>
        </p:spPr>
      </p:pic>
      <p:pic>
        <p:nvPicPr>
          <p:cNvPr id="8" name="Picture 7" descr="Picture17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733800" y="472281"/>
            <a:ext cx="3511006" cy="633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..3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1000" y="700881"/>
            <a:ext cx="10231297" cy="1469015"/>
          </a:xfrm>
          <a:prstGeom prst="rect">
            <a:avLst/>
          </a:prstGeom>
        </p:spPr>
      </p:pic>
      <p:pic>
        <p:nvPicPr>
          <p:cNvPr id="8" name="Picture 7" descr="..4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9600" y="2834481"/>
            <a:ext cx="9829800" cy="2529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458200" y="396081"/>
            <a:ext cx="2057401" cy="3067111"/>
            <a:chOff x="8458200" y="396081"/>
            <a:chExt cx="2057401" cy="30671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58200" y="396081"/>
              <a:ext cx="2057401" cy="266889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839200" y="3063082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রাজা</a:t>
              </a: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মেনেস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458200" y="3367881"/>
            <a:ext cx="2057401" cy="2366666"/>
            <a:chOff x="8458200" y="3367881"/>
            <a:chExt cx="2057401" cy="236666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58200" y="3367881"/>
              <a:ext cx="2057401" cy="187502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610600" y="5272882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আমেনহোটেপ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5" name="Picture 14" descr="..0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1000" y="4282281"/>
            <a:ext cx="8155774" cy="1280054"/>
          </a:xfrm>
          <a:prstGeom prst="rect">
            <a:avLst/>
          </a:prstGeom>
        </p:spPr>
      </p:pic>
      <p:pic>
        <p:nvPicPr>
          <p:cNvPr id="16" name="Picture 15" descr="..5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458200" y="396081"/>
            <a:ext cx="2066373" cy="3078226"/>
          </a:xfrm>
          <a:prstGeom prst="rect">
            <a:avLst/>
          </a:prstGeom>
        </p:spPr>
      </p:pic>
      <p:pic>
        <p:nvPicPr>
          <p:cNvPr id="17" name="Picture 16" descr="..6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458200" y="3367881"/>
            <a:ext cx="2145615" cy="2377244"/>
          </a:xfrm>
          <a:prstGeom prst="rect">
            <a:avLst/>
          </a:prstGeom>
        </p:spPr>
      </p:pic>
      <p:pic>
        <p:nvPicPr>
          <p:cNvPr id="18" name="Picture 17" descr="..7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81000" y="472281"/>
            <a:ext cx="7918050" cy="1286150"/>
          </a:xfrm>
          <a:prstGeom prst="rect">
            <a:avLst/>
          </a:prstGeom>
        </p:spPr>
      </p:pic>
      <p:pic>
        <p:nvPicPr>
          <p:cNvPr id="19" name="Picture 18" descr="..8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81000" y="1615281"/>
            <a:ext cx="7918050" cy="1280054"/>
          </a:xfrm>
          <a:prstGeom prst="rect">
            <a:avLst/>
          </a:prstGeom>
        </p:spPr>
      </p:pic>
      <p:pic>
        <p:nvPicPr>
          <p:cNvPr id="20" name="Picture 19" descr="..9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81000" y="2682081"/>
            <a:ext cx="8216729" cy="1657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...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53200" y="396081"/>
            <a:ext cx="4010837" cy="5339655"/>
          </a:xfrm>
          <a:prstGeom prst="rect">
            <a:avLst/>
          </a:prstGeom>
        </p:spPr>
      </p:pic>
      <p:pic>
        <p:nvPicPr>
          <p:cNvPr id="16" name="Picture 15" descr="...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4800" y="396081"/>
            <a:ext cx="6321030" cy="914324"/>
          </a:xfrm>
          <a:prstGeom prst="rect">
            <a:avLst/>
          </a:prstGeom>
        </p:spPr>
      </p:pic>
      <p:pic>
        <p:nvPicPr>
          <p:cNvPr id="17" name="Picture 16" descr="...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4800" y="1158081"/>
            <a:ext cx="4967830" cy="542499"/>
          </a:xfrm>
          <a:prstGeom prst="rect">
            <a:avLst/>
          </a:prstGeom>
        </p:spPr>
      </p:pic>
      <p:pic>
        <p:nvPicPr>
          <p:cNvPr id="18" name="Picture 17" descr="...3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04800" y="1615281"/>
            <a:ext cx="6278361" cy="914324"/>
          </a:xfrm>
          <a:prstGeom prst="rect">
            <a:avLst/>
          </a:prstGeom>
        </p:spPr>
      </p:pic>
      <p:pic>
        <p:nvPicPr>
          <p:cNvPr id="19" name="Picture 18" descr="...4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04800" y="2301081"/>
            <a:ext cx="6327125" cy="914324"/>
          </a:xfrm>
          <a:prstGeom prst="rect">
            <a:avLst/>
          </a:prstGeom>
        </p:spPr>
      </p:pic>
      <p:pic>
        <p:nvPicPr>
          <p:cNvPr id="20" name="Picture 19" descr="...5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04800" y="2986881"/>
            <a:ext cx="6327125" cy="914324"/>
          </a:xfrm>
          <a:prstGeom prst="rect">
            <a:avLst/>
          </a:prstGeom>
        </p:spPr>
      </p:pic>
      <p:pic>
        <p:nvPicPr>
          <p:cNvPr id="21" name="Picture 20" descr="...6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04800" y="3748881"/>
            <a:ext cx="6321030" cy="914324"/>
          </a:xfrm>
          <a:prstGeom prst="rect">
            <a:avLst/>
          </a:prstGeom>
        </p:spPr>
      </p:pic>
      <p:pic>
        <p:nvPicPr>
          <p:cNvPr id="22" name="Picture 21" descr="...7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04800" y="4663281"/>
            <a:ext cx="6327125" cy="914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...9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" y="1158081"/>
            <a:ext cx="7089062" cy="45045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6200" y="4129881"/>
            <a:ext cx="2501698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6199" y="1158081"/>
            <a:ext cx="2485761" cy="1564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6200" y="2758281"/>
            <a:ext cx="2514600" cy="1345821"/>
          </a:xfrm>
          <a:prstGeom prst="rect">
            <a:avLst/>
          </a:prstGeom>
        </p:spPr>
      </p:pic>
      <p:pic>
        <p:nvPicPr>
          <p:cNvPr id="7" name="Picture 6" descr="...8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038600" y="319881"/>
            <a:ext cx="2895361" cy="828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ম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43400" y="1005681"/>
            <a:ext cx="2395530" cy="670505"/>
          </a:xfrm>
          <a:prstGeom prst="rect">
            <a:avLst/>
          </a:prstGeom>
        </p:spPr>
      </p:pic>
      <p:pic>
        <p:nvPicPr>
          <p:cNvPr id="6" name="Picture 5" descr="মম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9600" y="2834481"/>
            <a:ext cx="9783272" cy="1273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১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73159" y="826034"/>
            <a:ext cx="4626482" cy="4474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১১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10000" y="396081"/>
            <a:ext cx="3407383" cy="664409"/>
          </a:xfrm>
          <a:prstGeom prst="rect">
            <a:avLst/>
          </a:prstGeom>
        </p:spPr>
      </p:pic>
      <p:pic>
        <p:nvPicPr>
          <p:cNvPr id="6" name="Picture 5" descr="১১১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" y="1234281"/>
            <a:ext cx="10134600" cy="2346766"/>
          </a:xfrm>
          <a:prstGeom prst="rect">
            <a:avLst/>
          </a:prstGeom>
        </p:spPr>
      </p:pic>
      <p:pic>
        <p:nvPicPr>
          <p:cNvPr id="7" name="Picture 6" descr="১১১১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" y="3825081"/>
            <a:ext cx="10109375" cy="1883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81400" y="396081"/>
            <a:ext cx="3733800" cy="91432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410200" y="1920081"/>
            <a:ext cx="381000" cy="3505200"/>
            <a:chOff x="7421562" y="3277394"/>
            <a:chExt cx="458788" cy="4267200"/>
          </a:xfrm>
        </p:grpSpPr>
        <p:cxnSp>
          <p:nvCxnSpPr>
            <p:cNvPr id="5" name="Straight Connector 4"/>
            <p:cNvCxnSpPr/>
            <p:nvPr/>
          </p:nvCxnSpPr>
          <p:spPr>
            <a:xfrm rot="5400000">
              <a:off x="5555456" y="5371306"/>
              <a:ext cx="3733800" cy="1588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5516562" y="5410200"/>
              <a:ext cx="4267200" cy="1588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6012656" y="5447506"/>
              <a:ext cx="3733800" cy="1588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Picture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90600" y="2758281"/>
            <a:ext cx="3905563" cy="1981200"/>
          </a:xfrm>
          <a:prstGeom prst="rect">
            <a:avLst/>
          </a:prstGeom>
        </p:spPr>
      </p:pic>
      <p:pic>
        <p:nvPicPr>
          <p:cNvPr id="11" name="Picture 10" descr="img02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62800" y="2224881"/>
            <a:ext cx="2267486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১১১১১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0185" y="1091188"/>
            <a:ext cx="10112429" cy="3943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১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458200" y="1310481"/>
            <a:ext cx="2133600" cy="1543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২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382000" y="3302273"/>
            <a:ext cx="2209800" cy="1742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া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733800" y="396081"/>
            <a:ext cx="3559770" cy="737555"/>
          </a:xfrm>
          <a:prstGeom prst="rect">
            <a:avLst/>
          </a:prstGeom>
        </p:spPr>
      </p:pic>
      <p:pic>
        <p:nvPicPr>
          <p:cNvPr id="10" name="Picture 9" descr="াা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7200" y="1310481"/>
            <a:ext cx="7979005" cy="1578734"/>
          </a:xfrm>
          <a:prstGeom prst="rect">
            <a:avLst/>
          </a:prstGeom>
        </p:spPr>
      </p:pic>
      <p:pic>
        <p:nvPicPr>
          <p:cNvPr id="11" name="Picture 10" descr="াাা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57200" y="3215481"/>
            <a:ext cx="7905859" cy="1956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২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153401" y="548481"/>
            <a:ext cx="23622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ঙ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3400" y="548481"/>
            <a:ext cx="7594989" cy="1956654"/>
          </a:xfrm>
          <a:prstGeom prst="rect">
            <a:avLst/>
          </a:prstGeom>
        </p:spPr>
      </p:pic>
      <p:pic>
        <p:nvPicPr>
          <p:cNvPr id="9" name="Picture 8" descr="ঙঙ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3400" y="2529681"/>
            <a:ext cx="7524884" cy="3273282"/>
          </a:xfrm>
          <a:prstGeom prst="rect">
            <a:avLst/>
          </a:prstGeom>
        </p:spPr>
      </p:pic>
      <p:pic>
        <p:nvPicPr>
          <p:cNvPr id="10" name="Picture 9" descr="ঙঙঙ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001000" y="2529681"/>
            <a:ext cx="2590799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া্বিক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14800" y="2301081"/>
            <a:ext cx="3124200" cy="213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11111111111111111111111111111111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15200" y="2301081"/>
            <a:ext cx="3200400" cy="213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111111111111111111111111111111111111111111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3400" y="2301081"/>
            <a:ext cx="3506818" cy="213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দ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971800" y="396081"/>
            <a:ext cx="5010498" cy="743651"/>
          </a:xfrm>
          <a:prstGeom prst="rect">
            <a:avLst/>
          </a:prstGeom>
        </p:spPr>
      </p:pic>
      <p:pic>
        <p:nvPicPr>
          <p:cNvPr id="10" name="Picture 9" descr="দদ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28600" y="1386681"/>
            <a:ext cx="2730782" cy="737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দদদ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8374" y="573071"/>
            <a:ext cx="10216052" cy="4980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2222222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534400" y="853281"/>
            <a:ext cx="1905000" cy="4881856"/>
          </a:xfrm>
          <a:prstGeom prst="rect">
            <a:avLst/>
          </a:prstGeom>
        </p:spPr>
      </p:pic>
      <p:pic>
        <p:nvPicPr>
          <p:cNvPr id="5" name="Picture 4" descr="দদদদ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4800" y="472281"/>
            <a:ext cx="1676262" cy="591263"/>
          </a:xfrm>
          <a:prstGeom prst="rect">
            <a:avLst/>
          </a:prstGeom>
        </p:spPr>
      </p:pic>
      <p:pic>
        <p:nvPicPr>
          <p:cNvPr id="6" name="Picture 5" descr="দদদদদ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1000" y="1158081"/>
            <a:ext cx="8161870" cy="4236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48600" y="1615281"/>
            <a:ext cx="2600325" cy="1762125"/>
          </a:xfrm>
          <a:prstGeom prst="rect">
            <a:avLst/>
          </a:prstGeom>
        </p:spPr>
      </p:pic>
      <p:pic>
        <p:nvPicPr>
          <p:cNvPr id="5" name="Picture 4" descr="00000000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48600" y="3596481"/>
            <a:ext cx="2619375" cy="1743075"/>
          </a:xfrm>
          <a:prstGeom prst="rect">
            <a:avLst/>
          </a:prstGeom>
        </p:spPr>
      </p:pic>
      <p:pic>
        <p:nvPicPr>
          <p:cNvPr id="6" name="Picture 5" descr=";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4800" y="853281"/>
            <a:ext cx="3126990" cy="591263"/>
          </a:xfrm>
          <a:prstGeom prst="rect">
            <a:avLst/>
          </a:prstGeom>
        </p:spPr>
      </p:pic>
      <p:pic>
        <p:nvPicPr>
          <p:cNvPr id="7" name="Picture 6" descr=";;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7200" y="1996281"/>
            <a:ext cx="7247545" cy="2755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’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4800" y="396081"/>
            <a:ext cx="2078564" cy="847274"/>
          </a:xfrm>
          <a:prstGeom prst="rect">
            <a:avLst/>
          </a:prstGeom>
        </p:spPr>
      </p:pic>
      <p:pic>
        <p:nvPicPr>
          <p:cNvPr id="6" name="Picture 5" descr="’’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1000" y="1158081"/>
            <a:ext cx="10313580" cy="4236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’’’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3400" y="396081"/>
            <a:ext cx="1804267" cy="780224"/>
          </a:xfrm>
          <a:prstGeom prst="rect">
            <a:avLst/>
          </a:prstGeom>
        </p:spPr>
      </p:pic>
      <p:pic>
        <p:nvPicPr>
          <p:cNvPr id="7" name="Picture 6" descr="’’’’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4800" y="1691481"/>
            <a:ext cx="10374535" cy="3212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158081"/>
            <a:ext cx="4351580" cy="2221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58081"/>
            <a:ext cx="4078240" cy="2221575"/>
          </a:xfrm>
          <a:prstGeom prst="rect">
            <a:avLst/>
          </a:prstGeom>
        </p:spPr>
      </p:pic>
      <p:pic>
        <p:nvPicPr>
          <p:cNvPr id="6" name="Picture 5" descr="’’’’’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" y="396081"/>
            <a:ext cx="2249238" cy="737555"/>
          </a:xfrm>
          <a:prstGeom prst="rect">
            <a:avLst/>
          </a:prstGeom>
        </p:spPr>
      </p:pic>
      <p:pic>
        <p:nvPicPr>
          <p:cNvPr id="7" name="Picture 6" descr="’’’’’’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81000" y="3672681"/>
            <a:ext cx="10374535" cy="2017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3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48000" y="396081"/>
            <a:ext cx="5126313" cy="48154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1081881"/>
            <a:ext cx="2543697" cy="2468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081881"/>
            <a:ext cx="2640330" cy="2468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1081881"/>
            <a:ext cx="2482569" cy="2468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3596481"/>
            <a:ext cx="3380011" cy="2103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3596481"/>
            <a:ext cx="3380011" cy="2103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Picture 25" descr="৭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57200" y="3596481"/>
            <a:ext cx="3139661" cy="2103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26" descr="৩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8382000" y="1081881"/>
            <a:ext cx="2169612" cy="2468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--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1000" y="1081881"/>
            <a:ext cx="10222148" cy="1645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82081"/>
            <a:ext cx="9906000" cy="2971800"/>
          </a:xfrm>
          <a:prstGeom prst="rect">
            <a:avLst/>
          </a:prstGeom>
        </p:spPr>
      </p:pic>
      <p:pic>
        <p:nvPicPr>
          <p:cNvPr id="5" name="Picture 4" descr="-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1000" y="319881"/>
            <a:ext cx="2127328" cy="774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29481"/>
            <a:ext cx="2895600" cy="419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19881"/>
            <a:ext cx="3552392" cy="27114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063081"/>
            <a:ext cx="3733800" cy="1847686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3033557925"/>
              </p:ext>
            </p:extLst>
          </p:nvPr>
        </p:nvGraphicFramePr>
        <p:xfrm>
          <a:off x="3276599" y="319880"/>
          <a:ext cx="3352801" cy="4800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Picture 8" descr="---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04800" y="243681"/>
            <a:ext cx="3407383" cy="664409"/>
          </a:xfrm>
          <a:prstGeom prst="rect">
            <a:avLst/>
          </a:prstGeom>
        </p:spPr>
      </p:pic>
      <p:pic>
        <p:nvPicPr>
          <p:cNvPr id="10" name="Picture 9" descr="----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7696200" y="4891881"/>
            <a:ext cx="2499154" cy="420589"/>
          </a:xfrm>
          <a:prstGeom prst="rect">
            <a:avLst/>
          </a:prstGeom>
        </p:spPr>
      </p:pic>
      <p:pic>
        <p:nvPicPr>
          <p:cNvPr id="11" name="Picture 10" descr="-----.pn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381000" y="5120481"/>
            <a:ext cx="10295294" cy="768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2801F5-9BEF-4986-8056-F15CFA6176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graphicEl>
                                              <a:dgm id="{152801F5-9BEF-4986-8056-F15CFA6176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152801F5-9BEF-4986-8056-F15CFA6176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152801F5-9BEF-4986-8056-F15CFA6176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3A5A74-1CDC-43C3-98B6-D9A0203A7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graphicEl>
                                              <a:dgm id="{073A5A74-1CDC-43C3-98B6-D9A0203A7D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073A5A74-1CDC-43C3-98B6-D9A0203A7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073A5A74-1CDC-43C3-98B6-D9A0203A7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142551-AA8F-40B6-AF7A-0C8BA06A2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graphicEl>
                                              <a:dgm id="{35142551-AA8F-40B6-AF7A-0C8BA06A2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graphicEl>
                                              <a:dgm id="{35142551-AA8F-40B6-AF7A-0C8BA06A2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graphicEl>
                                              <a:dgm id="{35142551-AA8F-40B6-AF7A-0C8BA06A2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1EBC59-6831-466E-B911-84E2D1200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graphicEl>
                                              <a:dgm id="{C81EBC59-6831-466E-B911-84E2D1200E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graphicEl>
                                              <a:dgm id="{C81EBC59-6831-466E-B911-84E2D1200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graphicEl>
                                              <a:dgm id="{C81EBC59-6831-466E-B911-84E2D1200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1E038A-B227-40D3-A810-EAE62383B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>
                                            <p:graphicEl>
                                              <a:dgm id="{471E038A-B227-40D3-A810-EAE62383B6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graphicEl>
                                              <a:dgm id="{471E038A-B227-40D3-A810-EAE62383B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graphicEl>
                                              <a:dgm id="{471E038A-B227-40D3-A810-EAE62383B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B9080E-C8E5-4337-8C0A-A3236F1D9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>
                                            <p:graphicEl>
                                              <a:dgm id="{1AB9080E-C8E5-4337-8C0A-A3236F1D91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graphicEl>
                                              <a:dgm id="{1AB9080E-C8E5-4337-8C0A-A3236F1D9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graphicEl>
                                              <a:dgm id="{1AB9080E-C8E5-4337-8C0A-A3236F1D9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DB38B3-08E9-4A7E-BE78-4651BF58A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graphicEl>
                                              <a:dgm id="{0DDB38B3-08E9-4A7E-BE78-4651BF58A3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graphicEl>
                                              <a:dgm id="{0DDB38B3-08E9-4A7E-BE78-4651BF58A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graphicEl>
                                              <a:dgm id="{0DDB38B3-08E9-4A7E-BE78-4651BF58A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2FEB8D-55A0-4D5C-BB55-03FBC2E8A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graphicEl>
                                              <a:dgm id="{C22FEB8D-55A0-4D5C-BB55-03FBC2E8A2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graphicEl>
                                              <a:dgm id="{C22FEB8D-55A0-4D5C-BB55-03FBC2E8A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graphicEl>
                                              <a:dgm id="{C22FEB8D-55A0-4D5C-BB55-03FBC2E8A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9EC357-832C-4CE2-A261-929307391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">
                                            <p:graphicEl>
                                              <a:dgm id="{109EC357-832C-4CE2-A261-9293073916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graphicEl>
                                              <a:dgm id="{109EC357-832C-4CE2-A261-929307391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graphicEl>
                                              <a:dgm id="{109EC357-832C-4CE2-A261-929307391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==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71600" y="1386681"/>
            <a:ext cx="8259398" cy="4437521"/>
          </a:xfrm>
          <a:prstGeom prst="rect">
            <a:avLst/>
          </a:prstGeom>
        </p:spPr>
      </p:pic>
      <p:pic>
        <p:nvPicPr>
          <p:cNvPr id="5" name="Picture 4" descr="=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1000" y="243681"/>
            <a:ext cx="3425669" cy="1060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...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91000" y="396081"/>
            <a:ext cx="1956654" cy="822892"/>
          </a:xfrm>
          <a:prstGeom prst="rect">
            <a:avLst/>
          </a:prstGeom>
        </p:spPr>
      </p:pic>
      <p:pic>
        <p:nvPicPr>
          <p:cNvPr id="20" name="Picture 19" descr="===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38200" y="1691481"/>
            <a:ext cx="7046394" cy="621741"/>
          </a:xfrm>
          <a:prstGeom prst="rect">
            <a:avLst/>
          </a:prstGeom>
        </p:spPr>
      </p:pic>
      <p:pic>
        <p:nvPicPr>
          <p:cNvPr id="21" name="Picture 20" descr="====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19200" y="2301081"/>
            <a:ext cx="2998984" cy="536404"/>
          </a:xfrm>
          <a:prstGeom prst="rect">
            <a:avLst/>
          </a:prstGeom>
        </p:spPr>
      </p:pic>
      <p:pic>
        <p:nvPicPr>
          <p:cNvPr id="22" name="Picture 21" descr="=====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38200" y="2834481"/>
            <a:ext cx="7095158" cy="627836"/>
          </a:xfrm>
          <a:prstGeom prst="rect">
            <a:avLst/>
          </a:prstGeom>
        </p:spPr>
      </p:pic>
      <p:pic>
        <p:nvPicPr>
          <p:cNvPr id="23" name="Picture 22" descr="======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219200" y="3367881"/>
            <a:ext cx="2096851" cy="536404"/>
          </a:xfrm>
          <a:prstGeom prst="rect">
            <a:avLst/>
          </a:prstGeom>
        </p:spPr>
      </p:pic>
      <p:pic>
        <p:nvPicPr>
          <p:cNvPr id="24" name="Picture 23" descr="=======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38200" y="4663281"/>
            <a:ext cx="6345412" cy="621741"/>
          </a:xfrm>
          <a:prstGeom prst="rect">
            <a:avLst/>
          </a:prstGeom>
        </p:spPr>
      </p:pic>
      <p:pic>
        <p:nvPicPr>
          <p:cNvPr id="25" name="Picture 24" descr="========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219200" y="5044281"/>
            <a:ext cx="2200474" cy="542499"/>
          </a:xfrm>
          <a:prstGeom prst="rect">
            <a:avLst/>
          </a:prstGeom>
        </p:spPr>
      </p:pic>
      <p:pic>
        <p:nvPicPr>
          <p:cNvPr id="26" name="Picture 25" descr="=========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838200" y="3748881"/>
            <a:ext cx="4687437" cy="621741"/>
          </a:xfrm>
          <a:prstGeom prst="rect">
            <a:avLst/>
          </a:prstGeom>
        </p:spPr>
      </p:pic>
      <p:pic>
        <p:nvPicPr>
          <p:cNvPr id="27" name="Picture 26" descr="==========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219200" y="4206081"/>
            <a:ext cx="2163901" cy="542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lipart-car-house-2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1000" y="319881"/>
            <a:ext cx="10210800" cy="5544310"/>
          </a:xfrm>
          <a:prstGeom prst="roundRect">
            <a:avLst>
              <a:gd name="adj" fmla="val 2636"/>
            </a:avLst>
          </a:prstGeom>
        </p:spPr>
      </p:pic>
      <p:pic>
        <p:nvPicPr>
          <p:cNvPr id="7" name="Picture 6" descr="...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5000" y="319881"/>
            <a:ext cx="2645445" cy="822892"/>
          </a:xfrm>
          <a:prstGeom prst="roundRect">
            <a:avLst>
              <a:gd name="adj" fmla="val 28277"/>
            </a:avLst>
          </a:prstGeom>
        </p:spPr>
      </p:pic>
      <p:pic>
        <p:nvPicPr>
          <p:cNvPr id="9" name="Picture 8" descr="‘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3400" y="4663281"/>
            <a:ext cx="9838131" cy="1200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rsonal\Desktop\CLASS\ISLAMIC HISTORY\CHAPTER 1\CLASS 1\৭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04800" y="243681"/>
            <a:ext cx="10287000" cy="5638800"/>
          </a:xfrm>
          <a:prstGeom prst="roundRect">
            <a:avLst>
              <a:gd name="adj" fmla="val 5533"/>
            </a:avLst>
          </a:prstGeom>
          <a:ln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9" name="Picture 8" descr="..........................................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57400" y="2148681"/>
            <a:ext cx="6894007" cy="1499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cture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24200" y="777081"/>
            <a:ext cx="4705723" cy="731460"/>
          </a:xfrm>
          <a:prstGeom prst="rect">
            <a:avLst/>
          </a:prstGeom>
        </p:spPr>
      </p:pic>
      <p:pic>
        <p:nvPicPr>
          <p:cNvPr id="9" name="Picture 8" descr="Picture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33600" y="2758281"/>
            <a:ext cx="6729428" cy="1584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8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3400" y="1310481"/>
            <a:ext cx="3517101" cy="542499"/>
          </a:xfrm>
          <a:prstGeom prst="rect">
            <a:avLst/>
          </a:prstGeom>
        </p:spPr>
      </p:pic>
      <p:pic>
        <p:nvPicPr>
          <p:cNvPr id="11" name="Picture 10" descr="Picture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09800" y="2834481"/>
            <a:ext cx="5339655" cy="627836"/>
          </a:xfrm>
          <a:prstGeom prst="rect">
            <a:avLst/>
          </a:prstGeom>
        </p:spPr>
      </p:pic>
      <p:pic>
        <p:nvPicPr>
          <p:cNvPr id="12" name="Picture 11" descr="Picture4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09800" y="3444081"/>
            <a:ext cx="7534034" cy="609550"/>
          </a:xfrm>
          <a:prstGeom prst="rect">
            <a:avLst/>
          </a:prstGeom>
        </p:spPr>
      </p:pic>
      <p:pic>
        <p:nvPicPr>
          <p:cNvPr id="13" name="Picture 12" descr="Picture5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09800" y="4053681"/>
            <a:ext cx="8545886" cy="1054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 (3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43400" y="2758281"/>
            <a:ext cx="2364609" cy="1685925"/>
          </a:xfrm>
          <a:prstGeom prst="rect">
            <a:avLst/>
          </a:prstGeom>
        </p:spPr>
      </p:pic>
      <p:pic>
        <p:nvPicPr>
          <p:cNvPr id="11" name="Picture 10" descr="Picture4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86200" y="243681"/>
            <a:ext cx="3194040" cy="914324"/>
          </a:xfrm>
          <a:prstGeom prst="rect">
            <a:avLst/>
          </a:prstGeom>
        </p:spPr>
      </p:pic>
      <p:pic>
        <p:nvPicPr>
          <p:cNvPr id="12" name="Picture 11" descr="Picture5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3400" y="1234281"/>
            <a:ext cx="9923468" cy="1389773"/>
          </a:xfrm>
          <a:prstGeom prst="rect">
            <a:avLst/>
          </a:prstGeom>
        </p:spPr>
      </p:pic>
      <p:pic>
        <p:nvPicPr>
          <p:cNvPr id="13" name="Picture 12" descr="Picture6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3400" y="4663281"/>
            <a:ext cx="9923468" cy="981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ghjk.png"/>
          <p:cNvPicPr>
            <a:picLocks noChangeAspect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200" y="1615281"/>
            <a:ext cx="9990519" cy="2797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Picture00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57400" y="319881"/>
            <a:ext cx="6900102" cy="896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icture6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62200" y="396081"/>
            <a:ext cx="6107687" cy="847274"/>
          </a:xfrm>
          <a:prstGeom prst="rect">
            <a:avLst/>
          </a:prstGeom>
        </p:spPr>
      </p:pic>
      <p:pic>
        <p:nvPicPr>
          <p:cNvPr id="14" name="Picture 13" descr="Picture7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" y="2148681"/>
            <a:ext cx="9917373" cy="2700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icture৮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62200" y="319881"/>
            <a:ext cx="6942771" cy="670505"/>
          </a:xfrm>
          <a:prstGeom prst="rect">
            <a:avLst/>
          </a:prstGeom>
        </p:spPr>
      </p:pic>
      <p:pic>
        <p:nvPicPr>
          <p:cNvPr id="12" name="Picture 11" descr="Picture৯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9600" y="1539081"/>
            <a:ext cx="4653561" cy="41692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Picture১০.png"/>
          <p:cNvPicPr>
            <a:picLocks noChangeAspect="1"/>
          </p:cNvPicPr>
          <p:nvPr/>
        </p:nvPicPr>
        <p:blipFill>
          <a:blip r:embed="rId4" cstate="email"/>
          <a:srcRect l="1515" t="1684" r="3030" b="3579"/>
          <a:stretch>
            <a:fillRect/>
          </a:stretch>
        </p:blipFill>
        <p:spPr>
          <a:xfrm>
            <a:off x="5638800" y="1539081"/>
            <a:ext cx="4800600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ustom 3">
      <a:majorFont>
        <a:latin typeface="Nikosh ban"/>
        <a:ea typeface=""/>
        <a:cs typeface=""/>
      </a:majorFont>
      <a:minorFont>
        <a:latin typeface="Nikosh ban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1468</TotalTime>
  <Words>19</Words>
  <Application>Microsoft Office PowerPoint</Application>
  <PresentationFormat>Custom</PresentationFormat>
  <Paragraphs>9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personal</dc:creator>
  <cp:lastModifiedBy>personal</cp:lastModifiedBy>
  <cp:revision>67</cp:revision>
  <dcterms:created xsi:type="dcterms:W3CDTF">2006-08-16T00:00:00Z</dcterms:created>
  <dcterms:modified xsi:type="dcterms:W3CDTF">2021-07-11T04:12:06Z</dcterms:modified>
</cp:coreProperties>
</file>