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302" r:id="rId5"/>
    <p:sldId id="258" r:id="rId6"/>
    <p:sldId id="259" r:id="rId7"/>
    <p:sldId id="261" r:id="rId8"/>
    <p:sldId id="316" r:id="rId9"/>
    <p:sldId id="312" r:id="rId10"/>
    <p:sldId id="315" r:id="rId11"/>
    <p:sldId id="314" r:id="rId12"/>
    <p:sldId id="313" r:id="rId13"/>
    <p:sldId id="306" r:id="rId14"/>
    <p:sldId id="294" r:id="rId15"/>
    <p:sldId id="267" r:id="rId16"/>
    <p:sldId id="317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Abdullah Al Muttalib" initials="MAAM" lastIdx="2" clrIdx="0">
    <p:extLst>
      <p:ext uri="{19B8F6BF-5375-455C-9EA6-DF929625EA0E}">
        <p15:presenceInfo xmlns:p15="http://schemas.microsoft.com/office/powerpoint/2012/main" userId="32ce0a47725ab8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7C80"/>
    <a:srgbClr val="0033CC"/>
    <a:srgbClr val="DC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877C-38D6-4300-BD7A-93A33B21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EA2EC-A830-438B-9B56-85FF077F3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9CFB2-A185-4B71-AF62-597718C4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7736-42F7-4B57-A96B-0D23C52A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F2AE-FCBB-4478-BCEE-602EC2FB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4EE0-4DA0-42CC-ADEF-C6BBE1B6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8A1CC-2D46-4F6A-A7D9-78B789C2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D26A-9E0E-4D4C-B641-C79C14E2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BC22-D331-46C2-B69B-DCCB43D2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4236-E291-419A-85D8-61071CC7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6B0AF-AF12-495B-892A-08F0BDBDC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CB6C1-7E46-481D-B487-508C0936D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25C98-4296-489A-B554-5BC1A471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01BF-4433-4097-BB12-DEBA4653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75F6-D81C-4279-91FA-54B426C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6962-6DCD-46A0-8EB7-DB45963B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54D0-7EC4-4A12-A121-69272AD40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CEEFD-77C8-43A0-874A-03050947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69859-7921-4297-A429-C46E2681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7FC7-0B88-47DE-AC72-50E49A64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177D-3DD6-4A7D-BA67-28B58AEB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131BC-C852-4492-B1CF-9389988B4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CAD7B-298E-473D-8F38-46E32DD6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B9A4-F11C-4E77-BE63-0EF70A45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CF07E-2BBA-483B-9748-9056DC69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1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D0E7-9C05-452A-B0EE-6BE8E91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62955-7ACE-43F7-8BDC-DB02AE805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2E553-2C98-4F8A-A99C-E591664A6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3E73-AEDB-478D-8A7E-36188377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79F91-EC2A-4B97-B4C6-1F17A70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816E-8667-4B81-B794-40C1E902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3AEF-4257-41E5-8929-8572C4AB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8A53A-7C80-494C-A55A-756B08EB9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A9115-5EA9-4483-93FE-52AA60418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68E73-8DC9-47E7-A84B-984A56D38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69D53-9EF3-4B9E-9BCB-76F588917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85784-1162-441F-87DE-570F6278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228A3-3DD2-4B4D-A7EC-31813D8D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33845-FF77-4EE8-9B2F-A0CEAEEA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B93F-1C41-4FFA-84CF-3F4603CE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1DB67-BE63-4FDD-B8D8-BE361FD9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B61BF-5B7C-4ED1-9D02-ED2DC62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FC178-F025-4491-9CC2-FF54713D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6D9CD-DA96-43E5-A14E-F1EB681C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156F1-7E8A-47F9-AE77-471552E1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2D7E5-7375-4079-A0B3-073A3EC6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C4A6-8DCF-480A-83D1-2A6A33DA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C2A9-E313-46E3-B509-759B2EEB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74DEE-ED8E-417D-91E7-396647EF8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E9B1C-08FC-42AD-9219-D7CAE63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A8EF4-CC38-446F-8AB0-C8D6BCFF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DEA7-9CBE-44BD-8E38-5F2B3F79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486D-37C8-4A0A-B23A-C3B8AAA1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D9B59-C820-45D6-8004-17A3C7B95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77066-1983-4FBC-9EA3-878EED027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F66EF-E13A-48ED-9795-1F6CB041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0A05A-4C1B-4F2F-BD52-9E3FC056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DA02B-4088-4E70-8D46-443D2F0E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F4C88-A9D3-4544-8443-CE709B1F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2843-BB79-452C-B500-2EE9C6117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8602-895C-40CB-8C23-64B318FEA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F535-A1CE-478C-986D-300D32850CF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8B0FB-A1C2-4EC6-B341-2B3ABDCA5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0E49-4284-4987-B225-B80B8FAEC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tmp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DFED2-20C4-43BC-96F7-EB2C2E2DD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4" y="82484"/>
            <a:ext cx="11748940" cy="6614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C7F21-4DE7-4421-998F-3BF63895E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14" y="221360"/>
            <a:ext cx="7422726" cy="20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B972AB5-DBE5-4355-BDFD-754BE5F7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3181" y="431237"/>
            <a:ext cx="4709974" cy="5802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3B4EAC0-A165-4A49-8C12-6D8072F819EA}"/>
              </a:ext>
            </a:extLst>
          </p:cNvPr>
          <p:cNvGrpSpPr/>
          <p:nvPr/>
        </p:nvGrpSpPr>
        <p:grpSpPr>
          <a:xfrm>
            <a:off x="578126" y="1206230"/>
            <a:ext cx="11104794" cy="5105724"/>
            <a:chOff x="578125" y="895348"/>
            <a:chExt cx="11330721" cy="529987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A7EE0E0-41CC-495E-BC90-B896A319CB68}"/>
                </a:ext>
              </a:extLst>
            </p:cNvPr>
            <p:cNvSpPr/>
            <p:nvPr/>
          </p:nvSpPr>
          <p:spPr>
            <a:xfrm>
              <a:off x="578125" y="895348"/>
              <a:ext cx="2489701" cy="1841612"/>
            </a:xfrm>
            <a:prstGeom prst="roundRect">
              <a:avLst/>
            </a:prstGeom>
            <a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BF8E39A-E38A-4D3C-9A30-960C6B789FC7}"/>
                </a:ext>
              </a:extLst>
            </p:cNvPr>
            <p:cNvSpPr/>
            <p:nvPr/>
          </p:nvSpPr>
          <p:spPr>
            <a:xfrm>
              <a:off x="1107737" y="2541430"/>
              <a:ext cx="1493866" cy="923679"/>
            </a:xfrm>
            <a:custGeom>
              <a:avLst/>
              <a:gdLst>
                <a:gd name="connsiteX0" fmla="*/ 0 w 2489701"/>
                <a:gd name="connsiteY0" fmla="*/ 0 h 923679"/>
                <a:gd name="connsiteX1" fmla="*/ 2489701 w 2489701"/>
                <a:gd name="connsiteY1" fmla="*/ 0 h 923679"/>
                <a:gd name="connsiteX2" fmla="*/ 2489701 w 2489701"/>
                <a:gd name="connsiteY2" fmla="*/ 923679 h 923679"/>
                <a:gd name="connsiteX3" fmla="*/ 0 w 2489701"/>
                <a:gd name="connsiteY3" fmla="*/ 923679 h 923679"/>
                <a:gd name="connsiteX4" fmla="*/ 0 w 2489701"/>
                <a:gd name="connsiteY4" fmla="*/ 0 h 92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01" h="923679">
                  <a:moveTo>
                    <a:pt x="0" y="0"/>
                  </a:moveTo>
                  <a:lnTo>
                    <a:pt x="2489701" y="0"/>
                  </a:lnTo>
                  <a:lnTo>
                    <a:pt x="2489701" y="923679"/>
                  </a:lnTo>
                  <a:lnTo>
                    <a:pt x="0" y="9236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0" numCol="1" spcCol="1270" anchor="t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আগুন</a:t>
              </a:r>
              <a:endParaRPr lang="en-US" sz="40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DCF65CC-D7E0-401F-9D3F-4E00A38E1060}"/>
                </a:ext>
              </a:extLst>
            </p:cNvPr>
            <p:cNvSpPr/>
            <p:nvPr/>
          </p:nvSpPr>
          <p:spPr>
            <a:xfrm>
              <a:off x="3629247" y="1021556"/>
              <a:ext cx="2489701" cy="1715404"/>
            </a:xfrm>
            <a:prstGeom prst="roundRect">
              <a:avLst/>
            </a:pr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7CB4E1-DFF8-4C27-8986-605999694C1E}"/>
                </a:ext>
              </a:extLst>
            </p:cNvPr>
            <p:cNvSpPr/>
            <p:nvPr/>
          </p:nvSpPr>
          <p:spPr>
            <a:xfrm>
              <a:off x="3316901" y="2550675"/>
              <a:ext cx="3051122" cy="752476"/>
            </a:xfrm>
            <a:custGeom>
              <a:avLst/>
              <a:gdLst>
                <a:gd name="connsiteX0" fmla="*/ 0 w 3114392"/>
                <a:gd name="connsiteY0" fmla="*/ 0 h 923679"/>
                <a:gd name="connsiteX1" fmla="*/ 3114392 w 3114392"/>
                <a:gd name="connsiteY1" fmla="*/ 0 h 923679"/>
                <a:gd name="connsiteX2" fmla="*/ 3114392 w 3114392"/>
                <a:gd name="connsiteY2" fmla="*/ 923679 h 923679"/>
                <a:gd name="connsiteX3" fmla="*/ 0 w 3114392"/>
                <a:gd name="connsiteY3" fmla="*/ 923679 h 923679"/>
                <a:gd name="connsiteX4" fmla="*/ 0 w 3114392"/>
                <a:gd name="connsiteY4" fmla="*/ 0 h 92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4392" h="923679">
                  <a:moveTo>
                    <a:pt x="0" y="0"/>
                  </a:moveTo>
                  <a:lnTo>
                    <a:pt x="3114392" y="0"/>
                  </a:lnTo>
                  <a:lnTo>
                    <a:pt x="3114392" y="923679"/>
                  </a:lnTo>
                  <a:lnTo>
                    <a:pt x="0" y="9236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56032" rIns="256032" bIns="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কাঁচি</a:t>
              </a:r>
              <a:r>
                <a:rPr lang="en-US" sz="3600" b="1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600" b="1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কাটা</a:t>
              </a:r>
              <a:endParaRPr lang="en-US" sz="36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4938B5-5F03-482C-B360-7B45C8ABCBC3}"/>
                </a:ext>
              </a:extLst>
            </p:cNvPr>
            <p:cNvSpPr/>
            <p:nvPr/>
          </p:nvSpPr>
          <p:spPr>
            <a:xfrm>
              <a:off x="6680368" y="1021556"/>
              <a:ext cx="2489701" cy="1715404"/>
            </a:xfrm>
            <a:prstGeom prst="roundRect">
              <a:avLst/>
            </a:prstGeom>
            <a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DF24A1-EA29-47D2-8A78-B0D4FBD6C324}"/>
                </a:ext>
              </a:extLst>
            </p:cNvPr>
            <p:cNvSpPr/>
            <p:nvPr/>
          </p:nvSpPr>
          <p:spPr>
            <a:xfrm>
              <a:off x="6617098" y="2506831"/>
              <a:ext cx="2489701" cy="752477"/>
            </a:xfrm>
            <a:custGeom>
              <a:avLst/>
              <a:gdLst>
                <a:gd name="connsiteX0" fmla="*/ 0 w 2489701"/>
                <a:gd name="connsiteY0" fmla="*/ 0 h 923679"/>
                <a:gd name="connsiteX1" fmla="*/ 2489701 w 2489701"/>
                <a:gd name="connsiteY1" fmla="*/ 0 h 923679"/>
                <a:gd name="connsiteX2" fmla="*/ 2489701 w 2489701"/>
                <a:gd name="connsiteY2" fmla="*/ 923679 h 923679"/>
                <a:gd name="connsiteX3" fmla="*/ 0 w 2489701"/>
                <a:gd name="connsiteY3" fmla="*/ 923679 h 923679"/>
                <a:gd name="connsiteX4" fmla="*/ 0 w 2489701"/>
                <a:gd name="connsiteY4" fmla="*/ 0 h 92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01" h="923679">
                  <a:moveTo>
                    <a:pt x="0" y="0"/>
                  </a:moveTo>
                  <a:lnTo>
                    <a:pt x="2489701" y="0"/>
                  </a:lnTo>
                  <a:lnTo>
                    <a:pt x="2489701" y="923679"/>
                  </a:lnTo>
                  <a:lnTo>
                    <a:pt x="0" y="9236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3144" tIns="263144" rIns="263144" bIns="0" numCol="1" spcCol="1270" anchor="t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বিদ্যুৎস্পৃষ্ট</a:t>
              </a:r>
              <a:endParaRPr lang="en-US" sz="37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F371532-93E2-4630-B88A-0A81F62C1CC4}"/>
                </a:ext>
              </a:extLst>
            </p:cNvPr>
            <p:cNvSpPr/>
            <p:nvPr/>
          </p:nvSpPr>
          <p:spPr>
            <a:xfrm>
              <a:off x="9419145" y="1021556"/>
              <a:ext cx="2489701" cy="1715404"/>
            </a:xfrm>
            <a:prstGeom prst="roundRect">
              <a:avLst/>
            </a:prstGeom>
            <a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 l="-8000" r="-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18F8D6-D834-4A10-B70B-1C4B6A9806C3}"/>
                </a:ext>
              </a:extLst>
            </p:cNvPr>
            <p:cNvSpPr/>
            <p:nvPr/>
          </p:nvSpPr>
          <p:spPr>
            <a:xfrm>
              <a:off x="9419144" y="2541430"/>
              <a:ext cx="2489701" cy="923678"/>
            </a:xfrm>
            <a:custGeom>
              <a:avLst/>
              <a:gdLst>
                <a:gd name="connsiteX0" fmla="*/ 0 w 2489701"/>
                <a:gd name="connsiteY0" fmla="*/ 0 h 923679"/>
                <a:gd name="connsiteX1" fmla="*/ 2489701 w 2489701"/>
                <a:gd name="connsiteY1" fmla="*/ 0 h 923679"/>
                <a:gd name="connsiteX2" fmla="*/ 2489701 w 2489701"/>
                <a:gd name="connsiteY2" fmla="*/ 923679 h 923679"/>
                <a:gd name="connsiteX3" fmla="*/ 0 w 2489701"/>
                <a:gd name="connsiteY3" fmla="*/ 923679 h 923679"/>
                <a:gd name="connsiteX4" fmla="*/ 0 w 2489701"/>
                <a:gd name="connsiteY4" fmla="*/ 0 h 92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01" h="923679">
                  <a:moveTo>
                    <a:pt x="0" y="0"/>
                  </a:moveTo>
                  <a:lnTo>
                    <a:pt x="2489701" y="0"/>
                  </a:lnTo>
                  <a:lnTo>
                    <a:pt x="2489701" y="923679"/>
                  </a:lnTo>
                  <a:lnTo>
                    <a:pt x="0" y="9236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3144" tIns="263144" rIns="263144" bIns="0" numCol="1" spcCol="1270" anchor="t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গাড়ি</a:t>
              </a:r>
              <a:r>
                <a:rPr lang="en-US" sz="3700" b="1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চাপা</a:t>
              </a:r>
              <a:endParaRPr lang="en-US" sz="37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9293B6E-CDB9-4B6A-83D7-BC3B1FBD234F}"/>
                </a:ext>
              </a:extLst>
            </p:cNvPr>
            <p:cNvSpPr/>
            <p:nvPr/>
          </p:nvSpPr>
          <p:spPr>
            <a:xfrm>
              <a:off x="595500" y="3429000"/>
              <a:ext cx="2784671" cy="2196014"/>
            </a:xfrm>
            <a:prstGeom prst="roundRect">
              <a:avLst/>
            </a:prstGeom>
            <a:blipFill rotWithShape="1"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8170CD-C4E2-463B-A3DF-7BB3CC5E1A30}"/>
                </a:ext>
              </a:extLst>
            </p:cNvPr>
            <p:cNvSpPr/>
            <p:nvPr/>
          </p:nvSpPr>
          <p:spPr>
            <a:xfrm>
              <a:off x="858835" y="5298809"/>
              <a:ext cx="2489701" cy="707692"/>
            </a:xfrm>
            <a:custGeom>
              <a:avLst/>
              <a:gdLst>
                <a:gd name="connsiteX0" fmla="*/ 0 w 2489701"/>
                <a:gd name="connsiteY0" fmla="*/ 0 h 923679"/>
                <a:gd name="connsiteX1" fmla="*/ 2489701 w 2489701"/>
                <a:gd name="connsiteY1" fmla="*/ 0 h 923679"/>
                <a:gd name="connsiteX2" fmla="*/ 2489701 w 2489701"/>
                <a:gd name="connsiteY2" fmla="*/ 923679 h 923679"/>
                <a:gd name="connsiteX3" fmla="*/ 0 w 2489701"/>
                <a:gd name="connsiteY3" fmla="*/ 923679 h 923679"/>
                <a:gd name="connsiteX4" fmla="*/ 0 w 2489701"/>
                <a:gd name="connsiteY4" fmla="*/ 0 h 92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01" h="923679">
                  <a:moveTo>
                    <a:pt x="0" y="0"/>
                  </a:moveTo>
                  <a:lnTo>
                    <a:pt x="2489701" y="0"/>
                  </a:lnTo>
                  <a:lnTo>
                    <a:pt x="2489701" y="923679"/>
                  </a:lnTo>
                  <a:lnTo>
                    <a:pt x="0" y="9236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3144" tIns="263144" rIns="263144" bIns="0" numCol="1" spcCol="1270" anchor="t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সাপে</a:t>
              </a:r>
              <a:r>
                <a:rPr lang="en-US" sz="3700" b="1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কাটা</a:t>
              </a:r>
              <a:endParaRPr lang="en-US" sz="37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BA47A6A-0CE4-474A-A585-80BA55D35895}"/>
                </a:ext>
              </a:extLst>
            </p:cNvPr>
            <p:cNvSpPr/>
            <p:nvPr/>
          </p:nvSpPr>
          <p:spPr>
            <a:xfrm>
              <a:off x="6368023" y="3465108"/>
              <a:ext cx="2615702" cy="2159906"/>
            </a:xfrm>
            <a:prstGeom prst="roundRect">
              <a:avLst/>
            </a:pr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 l="-13000" r="-1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0031D9-F1E6-495E-B436-19CFAB232C8A}"/>
                </a:ext>
              </a:extLst>
            </p:cNvPr>
            <p:cNvSpPr/>
            <p:nvPr/>
          </p:nvSpPr>
          <p:spPr>
            <a:xfrm>
              <a:off x="6483214" y="5341615"/>
              <a:ext cx="2489701" cy="785514"/>
            </a:xfrm>
            <a:custGeom>
              <a:avLst/>
              <a:gdLst>
                <a:gd name="connsiteX0" fmla="*/ 0 w 2489701"/>
                <a:gd name="connsiteY0" fmla="*/ 0 h 923679"/>
                <a:gd name="connsiteX1" fmla="*/ 2489701 w 2489701"/>
                <a:gd name="connsiteY1" fmla="*/ 0 h 923679"/>
                <a:gd name="connsiteX2" fmla="*/ 2489701 w 2489701"/>
                <a:gd name="connsiteY2" fmla="*/ 923679 h 923679"/>
                <a:gd name="connsiteX3" fmla="*/ 0 w 2489701"/>
                <a:gd name="connsiteY3" fmla="*/ 923679 h 923679"/>
                <a:gd name="connsiteX4" fmla="*/ 0 w 2489701"/>
                <a:gd name="connsiteY4" fmla="*/ 0 h 92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01" h="923679">
                  <a:moveTo>
                    <a:pt x="0" y="0"/>
                  </a:moveTo>
                  <a:lnTo>
                    <a:pt x="2489701" y="0"/>
                  </a:lnTo>
                  <a:lnTo>
                    <a:pt x="2489701" y="923679"/>
                  </a:lnTo>
                  <a:lnTo>
                    <a:pt x="0" y="9236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3144" tIns="263144" rIns="263144" bIns="0" numCol="1" spcCol="1270" anchor="t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sz="3200" b="1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ডোবা</a:t>
              </a:r>
              <a:endParaRPr lang="en-US" sz="32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CB9D21-1CDC-45B4-BEC1-6DEB811EF23D}"/>
                </a:ext>
              </a:extLst>
            </p:cNvPr>
            <p:cNvSpPr/>
            <p:nvPr/>
          </p:nvSpPr>
          <p:spPr>
            <a:xfrm>
              <a:off x="9106799" y="3465108"/>
              <a:ext cx="2678972" cy="2159906"/>
            </a:xfrm>
            <a:prstGeom prst="roundRect">
              <a:avLst/>
            </a:prstGeom>
            <a:blipFill>
              <a:blip r:embed="rId9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 l="-12000"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7BCEEA-AAB3-4F70-9F98-8F237BF9C29A}"/>
                </a:ext>
              </a:extLst>
            </p:cNvPr>
            <p:cNvSpPr/>
            <p:nvPr/>
          </p:nvSpPr>
          <p:spPr>
            <a:xfrm>
              <a:off x="9106799" y="5410135"/>
              <a:ext cx="2489701" cy="693571"/>
            </a:xfrm>
            <a:custGeom>
              <a:avLst/>
              <a:gdLst>
                <a:gd name="connsiteX0" fmla="*/ 0 w 2489701"/>
                <a:gd name="connsiteY0" fmla="*/ 0 h 923679"/>
                <a:gd name="connsiteX1" fmla="*/ 2489701 w 2489701"/>
                <a:gd name="connsiteY1" fmla="*/ 0 h 923679"/>
                <a:gd name="connsiteX2" fmla="*/ 2489701 w 2489701"/>
                <a:gd name="connsiteY2" fmla="*/ 923679 h 923679"/>
                <a:gd name="connsiteX3" fmla="*/ 0 w 2489701"/>
                <a:gd name="connsiteY3" fmla="*/ 923679 h 923679"/>
                <a:gd name="connsiteX4" fmla="*/ 0 w 2489701"/>
                <a:gd name="connsiteY4" fmla="*/ 0 h 92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01" h="923679">
                  <a:moveTo>
                    <a:pt x="0" y="0"/>
                  </a:moveTo>
                  <a:lnTo>
                    <a:pt x="2489701" y="0"/>
                  </a:lnTo>
                  <a:lnTo>
                    <a:pt x="2489701" y="923679"/>
                  </a:lnTo>
                  <a:lnTo>
                    <a:pt x="0" y="9236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3144" tIns="263144" rIns="263144" bIns="0" numCol="1" spcCol="1270" anchor="t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b="1" kern="12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বিদ্যুৎস্পৃষ্ট</a:t>
              </a:r>
              <a:endParaRPr lang="en-US" sz="3700" b="1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5AC704E-0E75-4446-B9E7-7588C035B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149" y="3429000"/>
              <a:ext cx="2489701" cy="21270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AC66E-2255-43BD-82E6-B9700EF1CF24}"/>
                </a:ext>
              </a:extLst>
            </p:cNvPr>
            <p:cNvSpPr txBox="1"/>
            <p:nvPr/>
          </p:nvSpPr>
          <p:spPr>
            <a:xfrm>
              <a:off x="3316901" y="5610447"/>
              <a:ext cx="3229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আগুন জনিত দুর্ঘটনা</a:t>
              </a:r>
              <a:endParaRPr lang="en-US" sz="32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92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85E3A-C36A-4AF8-943C-3C1EE7BC7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71086" r="4541"/>
          <a:stretch/>
        </p:blipFill>
        <p:spPr>
          <a:xfrm>
            <a:off x="820138" y="4982995"/>
            <a:ext cx="10244139" cy="1390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6B6C7E-8F4C-48F1-9EAD-530485963A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3" t="2185" b="52673"/>
          <a:stretch/>
        </p:blipFill>
        <p:spPr>
          <a:xfrm>
            <a:off x="616938" y="2277158"/>
            <a:ext cx="10718406" cy="252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54C28-8B7C-4A54-86D0-4A2FE7A05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50000" r="12151" b="40199"/>
          <a:stretch/>
        </p:blipFill>
        <p:spPr>
          <a:xfrm>
            <a:off x="1057272" y="1585912"/>
            <a:ext cx="9930213" cy="471488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C0327D-F343-45B5-A0AE-432974F09E4C}"/>
              </a:ext>
            </a:extLst>
          </p:cNvPr>
          <p:cNvSpPr txBox="1"/>
          <p:nvPr/>
        </p:nvSpPr>
        <p:spPr>
          <a:xfrm>
            <a:off x="3637280" y="609600"/>
            <a:ext cx="37896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ধরনের দুর্ঘটনা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3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1E14E12-E28D-4582-A80F-859729919668}"/>
              </a:ext>
            </a:extLst>
          </p:cNvPr>
          <p:cNvSpPr txBox="1"/>
          <p:nvPr/>
        </p:nvSpPr>
        <p:spPr>
          <a:xfrm>
            <a:off x="949177" y="170264"/>
            <a:ext cx="22609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8E886C6-6394-4A0E-B4A5-6A9695608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27088"/>
              </p:ext>
            </p:extLst>
          </p:nvPr>
        </p:nvGraphicFramePr>
        <p:xfrm>
          <a:off x="6872590" y="2120630"/>
          <a:ext cx="4842722" cy="3474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42722">
                  <a:extLst>
                    <a:ext uri="{9D8B030D-6E8A-4147-A177-3AD203B41FA5}">
                      <a16:colId xmlns:a16="http://schemas.microsoft.com/office/drawing/2014/main" val="517435949"/>
                    </a:ext>
                  </a:extLst>
                </a:gridCol>
              </a:tblGrid>
              <a:tr h="5325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বিপদ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দুর্ঘটনা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75567"/>
                  </a:ext>
                </a:extLst>
              </a:tr>
              <a:tr h="5325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ছুরি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কাঁচি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দিয়ে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কাটা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609128"/>
                  </a:ext>
                </a:extLst>
              </a:tr>
              <a:tr h="5325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রাস্তায়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পরে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যাওয়া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648660"/>
                  </a:ext>
                </a:extLst>
              </a:tr>
              <a:tr h="5325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গাড়ি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চাপা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পড়া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706036"/>
                  </a:ext>
                </a:extLst>
              </a:tr>
              <a:tr h="5325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আগুনলাগা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84207"/>
                  </a:ext>
                </a:extLst>
              </a:tr>
              <a:tr h="5325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বিদ্যুৎস্পষ্ট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হওয়া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393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006E262-7292-4675-99E3-B50031C5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613" y="373045"/>
            <a:ext cx="7472803" cy="560765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94113D24-9680-40E9-8033-95EBD0145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24706"/>
              </p:ext>
            </p:extLst>
          </p:nvPr>
        </p:nvGraphicFramePr>
        <p:xfrm>
          <a:off x="6828815" y="1965420"/>
          <a:ext cx="4930271" cy="36299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0271">
                  <a:extLst>
                    <a:ext uri="{9D8B030D-6E8A-4147-A177-3AD203B41FA5}">
                      <a16:colId xmlns:a16="http://schemas.microsoft.com/office/drawing/2014/main" val="517435949"/>
                    </a:ext>
                  </a:extLst>
                </a:gridCol>
              </a:tblGrid>
              <a:tr h="70781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দুর্ঘটনা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75567"/>
                  </a:ext>
                </a:extLst>
              </a:tr>
              <a:tr h="57723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609128"/>
                  </a:ext>
                </a:extLst>
              </a:tr>
              <a:tr h="605637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648660"/>
                  </a:ext>
                </a:extLst>
              </a:tr>
              <a:tr h="57723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706036"/>
                  </a:ext>
                </a:extLst>
              </a:tr>
              <a:tr h="57723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84207"/>
                  </a:ext>
                </a:extLst>
              </a:tr>
              <a:tr h="57723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63939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EB71970-0102-45DA-BE8C-89FEE565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2" y="1776721"/>
            <a:ext cx="6183985" cy="4379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598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99D3FD-6D0B-425F-A6DB-7B6B3F45E14B}"/>
              </a:ext>
            </a:extLst>
          </p:cNvPr>
          <p:cNvSpPr txBox="1"/>
          <p:nvPr/>
        </p:nvSpPr>
        <p:spPr>
          <a:xfrm>
            <a:off x="3217920" y="347009"/>
            <a:ext cx="701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8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E1AD1-640A-45DB-866A-1173430B6E3A}"/>
              </a:ext>
            </a:extLst>
          </p:cNvPr>
          <p:cNvSpPr txBox="1"/>
          <p:nvPr/>
        </p:nvSpPr>
        <p:spPr>
          <a:xfrm>
            <a:off x="794057" y="2825362"/>
            <a:ext cx="10791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..............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ডোবা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রান্নার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লম্বা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..................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......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পোষাক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উচিত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.............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ব্যক্তিকে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সাঁতার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কেটে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উদ্ধারের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চেষ্টা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করব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bn-IN" sz="3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সাপ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নাড়াচাড়া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....,.......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.........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করব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3D3D6-12E3-4FBD-9691-829C64BFC07A}"/>
              </a:ext>
            </a:extLst>
          </p:cNvPr>
          <p:cNvSpPr txBox="1"/>
          <p:nvPr/>
        </p:nvSpPr>
        <p:spPr>
          <a:xfrm>
            <a:off x="8507494" y="1512150"/>
            <a:ext cx="13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40762C-4AB4-4EB0-AA5A-1398A93439B8}"/>
              </a:ext>
            </a:extLst>
          </p:cNvPr>
          <p:cNvSpPr txBox="1"/>
          <p:nvPr/>
        </p:nvSpPr>
        <p:spPr>
          <a:xfrm>
            <a:off x="3595573" y="1455223"/>
            <a:ext cx="233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DBFAF-51CA-4436-8C5B-B887F8F2C4AF}"/>
              </a:ext>
            </a:extLst>
          </p:cNvPr>
          <p:cNvSpPr txBox="1"/>
          <p:nvPr/>
        </p:nvSpPr>
        <p:spPr>
          <a:xfrm>
            <a:off x="6264537" y="1455223"/>
            <a:ext cx="165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BE890-3E61-4A1F-9944-6E02DEB61E5C}"/>
              </a:ext>
            </a:extLst>
          </p:cNvPr>
          <p:cNvSpPr txBox="1"/>
          <p:nvPr/>
        </p:nvSpPr>
        <p:spPr>
          <a:xfrm>
            <a:off x="1197101" y="1433626"/>
            <a:ext cx="214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হাতাওয়ালা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14E2E3-7A2D-458F-A545-A83A3079ABB9}"/>
              </a:ext>
            </a:extLst>
          </p:cNvPr>
          <p:cNvSpPr txBox="1"/>
          <p:nvPr/>
        </p:nvSpPr>
        <p:spPr>
          <a:xfrm>
            <a:off x="680936" y="346248"/>
            <a:ext cx="2280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64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51718 0.181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0.19661 0.33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764 L -0.10729 0.40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22344 0.253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7158282-ACD8-4E91-86A2-CCA9956792EC}"/>
              </a:ext>
            </a:extLst>
          </p:cNvPr>
          <p:cNvSpPr txBox="1"/>
          <p:nvPr/>
        </p:nvSpPr>
        <p:spPr>
          <a:xfrm>
            <a:off x="4216844" y="862644"/>
            <a:ext cx="2580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CFE4F-61B0-45D6-B901-F112D997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147" y="1989809"/>
            <a:ext cx="5737581" cy="3845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813FB-3552-4C48-A12B-BDB18AC9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8" y="2231057"/>
            <a:ext cx="3779142" cy="3362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F9BE6-3C72-4C81-9FF0-B026C53C4AA0}"/>
              </a:ext>
            </a:extLst>
          </p:cNvPr>
          <p:cNvSpPr txBox="1"/>
          <p:nvPr/>
        </p:nvSpPr>
        <p:spPr>
          <a:xfrm>
            <a:off x="2900076" y="3429000"/>
            <a:ext cx="153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থেকে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৭৯,৮০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দেখ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4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7D957E-B3F9-4DC4-A387-3F8496DC80D4}"/>
              </a:ext>
            </a:extLst>
          </p:cNvPr>
          <p:cNvSpPr txBox="1"/>
          <p:nvPr/>
        </p:nvSpPr>
        <p:spPr>
          <a:xfrm>
            <a:off x="4369669" y="217835"/>
            <a:ext cx="2387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C50AB-B9AE-4A30-A600-E6005A1B4FDC}"/>
              </a:ext>
            </a:extLst>
          </p:cNvPr>
          <p:cNvSpPr txBox="1"/>
          <p:nvPr/>
        </p:nvSpPr>
        <p:spPr>
          <a:xfrm>
            <a:off x="3676222" y="2097594"/>
            <a:ext cx="6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বলতে কী বোঝায়?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BD766-6428-4E28-8AB2-0BAFF79331C9}"/>
              </a:ext>
            </a:extLst>
          </p:cNvPr>
          <p:cNvSpPr txBox="1"/>
          <p:nvPr/>
        </p:nvSpPr>
        <p:spPr>
          <a:xfrm>
            <a:off x="4762361" y="3828311"/>
            <a:ext cx="644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চারপাশে আমরা কী কী ধরনের দুর্ঘটনা ঘটতে দেখি?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9EBDDC-3E9B-49AB-B9C1-8B37C632E6A3}"/>
              </a:ext>
            </a:extLst>
          </p:cNvPr>
          <p:cNvGrpSpPr/>
          <p:nvPr/>
        </p:nvGrpSpPr>
        <p:grpSpPr>
          <a:xfrm rot="942814">
            <a:off x="264067" y="1622410"/>
            <a:ext cx="6824311" cy="3408931"/>
            <a:chOff x="2204122" y="1735728"/>
            <a:chExt cx="6824311" cy="34089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BB9844-D786-4128-BD98-1A8AAE825FC4}"/>
                </a:ext>
              </a:extLst>
            </p:cNvPr>
            <p:cNvSpPr/>
            <p:nvPr/>
          </p:nvSpPr>
          <p:spPr>
            <a:xfrm rot="18575306" flipH="1">
              <a:off x="5590427" y="468875"/>
              <a:ext cx="204149" cy="6671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C4E14A0-79A6-4AA1-A6F6-D124AFBF0C63}"/>
                </a:ext>
              </a:extLst>
            </p:cNvPr>
            <p:cNvSpPr/>
            <p:nvPr/>
          </p:nvSpPr>
          <p:spPr>
            <a:xfrm>
              <a:off x="3396425" y="1735728"/>
              <a:ext cx="1749507" cy="1527242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4DD3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C90736-14D7-46CC-8F5D-4B49A45F1071}"/>
                </a:ext>
              </a:extLst>
            </p:cNvPr>
            <p:cNvSpPr/>
            <p:nvPr/>
          </p:nvSpPr>
          <p:spPr>
            <a:xfrm>
              <a:off x="5139444" y="3202796"/>
              <a:ext cx="1749507" cy="1527242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1D9718-F4B3-4BFC-831E-836D6491D2F7}"/>
                </a:ext>
              </a:extLst>
            </p:cNvPr>
            <p:cNvSpPr/>
            <p:nvPr/>
          </p:nvSpPr>
          <p:spPr>
            <a:xfrm rot="18575306" flipH="1">
              <a:off x="5380714" y="399785"/>
              <a:ext cx="297949" cy="6651134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9B6613-4549-4F6C-B934-472C82932948}"/>
                </a:ext>
              </a:extLst>
            </p:cNvPr>
            <p:cNvSpPr/>
            <p:nvPr/>
          </p:nvSpPr>
          <p:spPr>
            <a:xfrm rot="10978883">
              <a:off x="3904398" y="2242696"/>
              <a:ext cx="1751891" cy="1438069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EB15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C9759D-B3E2-4A59-9A57-AB6BAEF75E9D}"/>
                </a:ext>
              </a:extLst>
            </p:cNvPr>
            <p:cNvSpPr/>
            <p:nvPr/>
          </p:nvSpPr>
          <p:spPr>
            <a:xfrm rot="10978883">
              <a:off x="5565652" y="3712939"/>
              <a:ext cx="1873797" cy="1431720"/>
            </a:xfrm>
            <a:custGeom>
              <a:avLst/>
              <a:gdLst>
                <a:gd name="connsiteX0" fmla="*/ 221299 w 1821493"/>
                <a:gd name="connsiteY0" fmla="*/ 0 h 1401134"/>
                <a:gd name="connsiteX1" fmla="*/ 1501447 w 1821493"/>
                <a:gd name="connsiteY1" fmla="*/ 0 h 1401134"/>
                <a:gd name="connsiteX2" fmla="*/ 1821493 w 1821493"/>
                <a:gd name="connsiteY2" fmla="*/ 320046 h 1401134"/>
                <a:gd name="connsiteX3" fmla="*/ 1821493 w 1821493"/>
                <a:gd name="connsiteY3" fmla="*/ 1401134 h 1401134"/>
                <a:gd name="connsiteX4" fmla="*/ 0 w 1821493"/>
                <a:gd name="connsiteY4" fmla="*/ 89608 h 1401134"/>
                <a:gd name="connsiteX5" fmla="*/ 42358 w 1821493"/>
                <a:gd name="connsiteY5" fmla="*/ 54659 h 1401134"/>
                <a:gd name="connsiteX6" fmla="*/ 221299 w 1821493"/>
                <a:gd name="connsiteY6" fmla="*/ 0 h 140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493" h="1401134">
                  <a:moveTo>
                    <a:pt x="221299" y="0"/>
                  </a:moveTo>
                  <a:lnTo>
                    <a:pt x="1501447" y="0"/>
                  </a:lnTo>
                  <a:cubicBezTo>
                    <a:pt x="1678204" y="0"/>
                    <a:pt x="1821493" y="143289"/>
                    <a:pt x="1821493" y="320046"/>
                  </a:cubicBezTo>
                  <a:lnTo>
                    <a:pt x="1821493" y="1401134"/>
                  </a:lnTo>
                  <a:lnTo>
                    <a:pt x="0" y="89608"/>
                  </a:lnTo>
                  <a:lnTo>
                    <a:pt x="42358" y="54659"/>
                  </a:lnTo>
                  <a:cubicBezTo>
                    <a:pt x="93438" y="20150"/>
                    <a:pt x="155015" y="0"/>
                    <a:pt x="221299" y="0"/>
                  </a:cubicBezTo>
                  <a:close/>
                </a:path>
              </a:pathLst>
            </a:custGeom>
            <a:solidFill>
              <a:srgbClr val="F30D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4017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78D34A4-448F-4811-8B6C-1773DDA69CF9}"/>
              </a:ext>
            </a:extLst>
          </p:cNvPr>
          <p:cNvSpPr/>
          <p:nvPr/>
        </p:nvSpPr>
        <p:spPr>
          <a:xfrm>
            <a:off x="2509531" y="306684"/>
            <a:ext cx="599402" cy="67127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63500" dist="165100" dir="18900000">
              <a:prstClr val="black">
                <a:alpha val="50000"/>
              </a:prstClr>
            </a:innerShdw>
            <a:softEdge rad="31750"/>
          </a:effectLst>
          <a:scene3d>
            <a:camera prst="perspectiveLeft"/>
            <a:lightRig rig="threePt" dir="t"/>
          </a:scene3d>
          <a:sp3d z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70008-CC4A-4501-A14F-7C1D684B73BD}"/>
              </a:ext>
            </a:extLst>
          </p:cNvPr>
          <p:cNvSpPr/>
          <p:nvPr/>
        </p:nvSpPr>
        <p:spPr>
          <a:xfrm rot="228202">
            <a:off x="2046580" y="794633"/>
            <a:ext cx="8993171" cy="2168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45000">
                <a:schemeClr val="bg1">
                  <a:lumMod val="50000"/>
                  <a:alpha val="86000"/>
                </a:schemeClr>
              </a:gs>
              <a:gs pos="100000">
                <a:schemeClr val="bg1">
                  <a:lumMod val="95000"/>
                  <a:alpha val="97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635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3D725A-D3E0-4583-8AD9-8A2442BC256E}"/>
              </a:ext>
            </a:extLst>
          </p:cNvPr>
          <p:cNvSpPr/>
          <p:nvPr/>
        </p:nvSpPr>
        <p:spPr>
          <a:xfrm>
            <a:off x="7831528" y="750729"/>
            <a:ext cx="821349" cy="4461095"/>
          </a:xfrm>
          <a:prstGeom prst="rect">
            <a:avLst/>
          </a:prstGeom>
          <a:solidFill>
            <a:srgbClr val="E8A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367236-9349-4A0A-8A21-22172F16C288}"/>
              </a:ext>
            </a:extLst>
          </p:cNvPr>
          <p:cNvGrpSpPr/>
          <p:nvPr/>
        </p:nvGrpSpPr>
        <p:grpSpPr>
          <a:xfrm>
            <a:off x="2049291" y="488016"/>
            <a:ext cx="9419924" cy="308610"/>
            <a:chOff x="375132" y="2154088"/>
            <a:chExt cx="9419924" cy="308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B4CBFB-798B-4EBA-A5F5-6453E86FDC5B}"/>
                </a:ext>
              </a:extLst>
            </p:cNvPr>
            <p:cNvSpPr/>
            <p:nvPr/>
          </p:nvSpPr>
          <p:spPr>
            <a:xfrm>
              <a:off x="375132" y="2199985"/>
              <a:ext cx="8993171" cy="21681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45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C9CDF8-C3A1-4B39-ADD7-92D3DD01E970}"/>
                </a:ext>
              </a:extLst>
            </p:cNvPr>
            <p:cNvSpPr/>
            <p:nvPr/>
          </p:nvSpPr>
          <p:spPr>
            <a:xfrm>
              <a:off x="9569245" y="2154088"/>
              <a:ext cx="225811" cy="30861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"/>
            </a:effectLst>
            <a:scene3d>
              <a:camera prst="perspectiveLeft"/>
              <a:lightRig rig="threePt" dir="t"/>
            </a:scene3d>
            <a:sp3d z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CD38F0B-2A3A-4D64-8C4F-73F4EDDC9E0B}"/>
              </a:ext>
            </a:extLst>
          </p:cNvPr>
          <p:cNvSpPr/>
          <p:nvPr/>
        </p:nvSpPr>
        <p:spPr>
          <a:xfrm>
            <a:off x="4177840" y="496601"/>
            <a:ext cx="4498189" cy="6290279"/>
          </a:xfrm>
          <a:custGeom>
            <a:avLst/>
            <a:gdLst>
              <a:gd name="connsiteX0" fmla="*/ 299934 w 1892186"/>
              <a:gd name="connsiteY0" fmla="*/ 0 h 2722633"/>
              <a:gd name="connsiteX1" fmla="*/ 1791513 w 1892186"/>
              <a:gd name="connsiteY1" fmla="*/ 0 h 2722633"/>
              <a:gd name="connsiteX2" fmla="*/ 1851960 w 1892186"/>
              <a:gd name="connsiteY2" fmla="*/ 6094 h 2722633"/>
              <a:gd name="connsiteX3" fmla="*/ 1892186 w 1892186"/>
              <a:gd name="connsiteY3" fmla="*/ 18580 h 2722633"/>
              <a:gd name="connsiteX4" fmla="*/ 1876110 w 1892186"/>
              <a:gd name="connsiteY4" fmla="*/ 23570 h 2722633"/>
              <a:gd name="connsiteX5" fmla="*/ 1692924 w 1892186"/>
              <a:gd name="connsiteY5" fmla="*/ 299934 h 2722633"/>
              <a:gd name="connsiteX6" fmla="*/ 1692924 w 1892186"/>
              <a:gd name="connsiteY6" fmla="*/ 2722633 h 2722633"/>
              <a:gd name="connsiteX7" fmla="*/ 1589511 w 1892186"/>
              <a:gd name="connsiteY7" fmla="*/ 2722633 h 2722633"/>
              <a:gd name="connsiteX8" fmla="*/ 802236 w 1892186"/>
              <a:gd name="connsiteY8" fmla="*/ 2270854 h 2722633"/>
              <a:gd name="connsiteX9" fmla="*/ 14960 w 1892186"/>
              <a:gd name="connsiteY9" fmla="*/ 2722633 h 2722633"/>
              <a:gd name="connsiteX10" fmla="*/ 0 w 1892186"/>
              <a:gd name="connsiteY10" fmla="*/ 2722633 h 2722633"/>
              <a:gd name="connsiteX11" fmla="*/ 0 w 1892186"/>
              <a:gd name="connsiteY11" fmla="*/ 299934 h 2722633"/>
              <a:gd name="connsiteX12" fmla="*/ 299934 w 1892186"/>
              <a:gd name="connsiteY12" fmla="*/ 0 h 27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186" h="2722633">
                <a:moveTo>
                  <a:pt x="299934" y="0"/>
                </a:moveTo>
                <a:lnTo>
                  <a:pt x="1791513" y="0"/>
                </a:lnTo>
                <a:cubicBezTo>
                  <a:pt x="1812219" y="0"/>
                  <a:pt x="1832435" y="2098"/>
                  <a:pt x="1851960" y="6094"/>
                </a:cubicBezTo>
                <a:lnTo>
                  <a:pt x="1892186" y="18580"/>
                </a:lnTo>
                <a:lnTo>
                  <a:pt x="1876110" y="23570"/>
                </a:lnTo>
                <a:cubicBezTo>
                  <a:pt x="1768460" y="69103"/>
                  <a:pt x="1692924" y="175697"/>
                  <a:pt x="1692924" y="299934"/>
                </a:cubicBezTo>
                <a:lnTo>
                  <a:pt x="1692924" y="2722633"/>
                </a:lnTo>
                <a:lnTo>
                  <a:pt x="1589511" y="2722633"/>
                </a:lnTo>
                <a:lnTo>
                  <a:pt x="802236" y="2270854"/>
                </a:lnTo>
                <a:lnTo>
                  <a:pt x="14960" y="2722633"/>
                </a:lnTo>
                <a:lnTo>
                  <a:pt x="0" y="2722633"/>
                </a:lnTo>
                <a:lnTo>
                  <a:pt x="0" y="299934"/>
                </a:lnTo>
                <a:cubicBezTo>
                  <a:pt x="0" y="134285"/>
                  <a:pt x="134285" y="0"/>
                  <a:pt x="29993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8DFBD-C607-429D-A3DC-C6E1E2214F80}"/>
              </a:ext>
            </a:extLst>
          </p:cNvPr>
          <p:cNvSpPr txBox="1"/>
          <p:nvPr/>
        </p:nvSpPr>
        <p:spPr>
          <a:xfrm>
            <a:off x="4642132" y="3088166"/>
            <a:ext cx="35696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চারপাশে কি কি দুর্ঘটনা ঘটে?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59F1E-33E5-494C-A7F1-523DB0DF94E8}"/>
              </a:ext>
            </a:extLst>
          </p:cNvPr>
          <p:cNvSpPr txBox="1"/>
          <p:nvPr/>
        </p:nvSpPr>
        <p:spPr>
          <a:xfrm>
            <a:off x="4702250" y="931294"/>
            <a:ext cx="312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204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View, Download, Rate, and Comment on this Flower Gif | Beautiful rose  flowers, Flowers gif, Flowers">
            <a:extLst>
              <a:ext uri="{FF2B5EF4-FFF2-40B4-BE49-F238E27FC236}">
                <a16:creationId xmlns:a16="http://schemas.microsoft.com/office/drawing/2014/main" id="{1C0870F8-4873-4205-BDF3-2BF6FF688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View, Download, Rate, and Comment on this Flower Gif | Beautiful rose  flowers, Flowers gif, Flowers">
            <a:extLst>
              <a:ext uri="{FF2B5EF4-FFF2-40B4-BE49-F238E27FC236}">
                <a16:creationId xmlns:a16="http://schemas.microsoft.com/office/drawing/2014/main" id="{B6ED85E5-C1E2-4398-93F4-2DCB430E3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1992923" cy="19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A06F3-7902-43E2-AF25-DB1EBA8AEEB4}"/>
              </a:ext>
            </a:extLst>
          </p:cNvPr>
          <p:cNvSpPr/>
          <p:nvPr/>
        </p:nvSpPr>
        <p:spPr>
          <a:xfrm>
            <a:off x="4362682" y="1716837"/>
            <a:ext cx="2967443" cy="38037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780958-2F9F-4FFC-8C19-3C5900838E5D}"/>
              </a:ext>
            </a:extLst>
          </p:cNvPr>
          <p:cNvGrpSpPr/>
          <p:nvPr/>
        </p:nvGrpSpPr>
        <p:grpSpPr>
          <a:xfrm>
            <a:off x="3895014" y="1206193"/>
            <a:ext cx="3735146" cy="5382237"/>
            <a:chOff x="4351563" y="784167"/>
            <a:chExt cx="3597682" cy="5918289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9C60C5C7-7325-4D4C-A327-73087088FD89}"/>
                </a:ext>
              </a:extLst>
            </p:cNvPr>
            <p:cNvSpPr/>
            <p:nvPr/>
          </p:nvSpPr>
          <p:spPr>
            <a:xfrm>
              <a:off x="5460476" y="6225702"/>
              <a:ext cx="1271047" cy="476754"/>
            </a:xfrm>
            <a:prstGeom prst="trapezoid">
              <a:avLst>
                <a:gd name="adj" fmla="val 38511"/>
              </a:avLst>
            </a:prstGeom>
            <a:solidFill>
              <a:schemeClr val="bg2"/>
            </a:solidFill>
            <a:ln w="38100">
              <a:solidFill>
                <a:srgbClr val="FF0000"/>
              </a:solidFill>
            </a:ln>
            <a:scene3d>
              <a:camera prst="perspectiveRelaxedModerately"/>
              <a:lightRig rig="twoPt" dir="t">
                <a:rot lat="0" lon="0" rev="8400000"/>
              </a:lightRig>
            </a:scene3d>
            <a:sp3d extrusionH="165100" contourW="12700" prstMaterial="softEdge">
              <a:bevelB w="152400" h="50800" prst="softRound"/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686CD7-087D-4FD7-A502-9A6A897E5167}"/>
                </a:ext>
              </a:extLst>
            </p:cNvPr>
            <p:cNvSpPr/>
            <p:nvPr/>
          </p:nvSpPr>
          <p:spPr>
            <a:xfrm>
              <a:off x="5831731" y="6128426"/>
              <a:ext cx="528537" cy="4767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3FAB51-A240-4531-B7CB-AD3810F6F714}"/>
                </a:ext>
              </a:extLst>
            </p:cNvPr>
            <p:cNvSpPr/>
            <p:nvPr/>
          </p:nvSpPr>
          <p:spPr>
            <a:xfrm>
              <a:off x="6021421" y="1001949"/>
              <a:ext cx="163053" cy="5330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3D0047-A950-41E4-8739-A67F2C3C0DB9}"/>
                </a:ext>
              </a:extLst>
            </p:cNvPr>
            <p:cNvSpPr/>
            <p:nvPr/>
          </p:nvSpPr>
          <p:spPr>
            <a:xfrm>
              <a:off x="6021421" y="784167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EC5D1F-A9CD-4012-A7F6-A76383C8F490}"/>
                </a:ext>
              </a:extLst>
            </p:cNvPr>
            <p:cNvSpPr/>
            <p:nvPr/>
          </p:nvSpPr>
          <p:spPr>
            <a:xfrm>
              <a:off x="4525188" y="1184701"/>
              <a:ext cx="3261004" cy="13618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223320-3CE9-4CEA-A05B-607C564F04FF}"/>
                </a:ext>
              </a:extLst>
            </p:cNvPr>
            <p:cNvSpPr/>
            <p:nvPr/>
          </p:nvSpPr>
          <p:spPr>
            <a:xfrm rot="5088827">
              <a:off x="7685660" y="1162031"/>
              <a:ext cx="263620" cy="136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7343034" lon="5272835" rev="1618933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A1EE0D4-6244-46BF-AF80-FA5F0CBCB99A}"/>
                </a:ext>
              </a:extLst>
            </p:cNvPr>
            <p:cNvSpPr/>
            <p:nvPr/>
          </p:nvSpPr>
          <p:spPr>
            <a:xfrm rot="5400000">
              <a:off x="4432162" y="1181354"/>
              <a:ext cx="263620" cy="136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7343034" lon="5272835" rev="1618933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8E1B39-3AB4-4A96-BB30-CD7237918332}"/>
                </a:ext>
              </a:extLst>
            </p:cNvPr>
            <p:cNvSpPr/>
            <p:nvPr/>
          </p:nvSpPr>
          <p:spPr>
            <a:xfrm>
              <a:off x="7786192" y="1128647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164D87-AF41-49F1-B27E-D74E9C602942}"/>
                </a:ext>
              </a:extLst>
            </p:cNvPr>
            <p:cNvSpPr/>
            <p:nvPr/>
          </p:nvSpPr>
          <p:spPr>
            <a:xfrm>
              <a:off x="4351563" y="1165266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66649F-1B1F-4314-A7AA-6BD43970CF0A}"/>
                </a:ext>
              </a:extLst>
            </p:cNvPr>
            <p:cNvSpPr/>
            <p:nvPr/>
          </p:nvSpPr>
          <p:spPr>
            <a:xfrm rot="173887">
              <a:off x="5896573" y="878356"/>
              <a:ext cx="398851" cy="1161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9443021" lon="5265275" rev="1619569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646BD7-FA60-43ED-BDE3-5FBCFD36E69A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4525188" y="946405"/>
              <a:ext cx="1523648" cy="3063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5E0FE7A-BCDA-4A1A-BC3B-09489AA3C4C1}"/>
                </a:ext>
              </a:extLst>
            </p:cNvPr>
            <p:cNvCxnSpPr>
              <a:cxnSpLocks/>
              <a:stCxn id="16" idx="3"/>
              <a:endCxn id="20" idx="5"/>
            </p:cNvCxnSpPr>
            <p:nvPr/>
          </p:nvCxnSpPr>
          <p:spPr>
            <a:xfrm flipH="1" flipV="1">
              <a:off x="6234757" y="984591"/>
              <a:ext cx="1526336" cy="1570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34D029F-3817-4D7C-848E-F9FA19DC516B}"/>
              </a:ext>
            </a:extLst>
          </p:cNvPr>
          <p:cNvSpPr txBox="1"/>
          <p:nvPr/>
        </p:nvSpPr>
        <p:spPr>
          <a:xfrm>
            <a:off x="3229790" y="380020"/>
            <a:ext cx="5233226" cy="769441"/>
          </a:xfrm>
          <a:prstGeom prst="rect">
            <a:avLst/>
          </a:prstGeom>
          <a:noFill/>
          <a:scene3d>
            <a:camera prst="perspectiveAbove"/>
            <a:lightRig rig="flat" dir="tl">
              <a:rot lat="0" lon="0" rev="6600000"/>
            </a:lightRig>
          </a:scene3d>
          <a:sp3d>
            <a:bevelT w="279400" h="317500" prst="slope"/>
            <a:bevelB w="565150" h="406400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4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endParaRPr lang="en-US" sz="44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0AF9C9-3F6E-4173-A8F7-C8BF4CEEE95E}"/>
              </a:ext>
            </a:extLst>
          </p:cNvPr>
          <p:cNvSpPr/>
          <p:nvPr/>
        </p:nvSpPr>
        <p:spPr>
          <a:xfrm>
            <a:off x="4587412" y="2720214"/>
            <a:ext cx="24210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r>
              <a:rPr lang="bn-BD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45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A0FC8CB1-CCDB-4E39-A1BB-7674DD478DFF}"/>
              </a:ext>
            </a:extLst>
          </p:cNvPr>
          <p:cNvSpPr/>
          <p:nvPr/>
        </p:nvSpPr>
        <p:spPr>
          <a:xfrm rot="18364824">
            <a:off x="-335747" y="1735463"/>
            <a:ext cx="4871463" cy="2074906"/>
          </a:xfrm>
          <a:prstGeom prst="ribbon">
            <a:avLst>
              <a:gd name="adj1" fmla="val 14000"/>
              <a:gd name="adj2" fmla="val 691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C1DC652-ED07-49A5-B345-FF41877A02B7}"/>
              </a:ext>
            </a:extLst>
          </p:cNvPr>
          <p:cNvSpPr/>
          <p:nvPr/>
        </p:nvSpPr>
        <p:spPr>
          <a:xfrm>
            <a:off x="3815561" y="3429000"/>
            <a:ext cx="4765594" cy="114020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1FCE4A-E49C-48D7-A406-0DAC840B5D62}"/>
              </a:ext>
            </a:extLst>
          </p:cNvPr>
          <p:cNvSpPr/>
          <p:nvPr/>
        </p:nvSpPr>
        <p:spPr>
          <a:xfrm>
            <a:off x="3815561" y="4568969"/>
            <a:ext cx="4514851" cy="185807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B617DE-A471-4724-9E58-D076A0C96740}"/>
              </a:ext>
            </a:extLst>
          </p:cNvPr>
          <p:cNvGrpSpPr/>
          <p:nvPr/>
        </p:nvGrpSpPr>
        <p:grpSpPr>
          <a:xfrm>
            <a:off x="4204418" y="409832"/>
            <a:ext cx="4125994" cy="4840480"/>
            <a:chOff x="750018" y="719017"/>
            <a:chExt cx="3485715" cy="44485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5708BA-C0F3-4785-AD56-84D490344116}"/>
                </a:ext>
              </a:extLst>
            </p:cNvPr>
            <p:cNvGrpSpPr/>
            <p:nvPr/>
          </p:nvGrpSpPr>
          <p:grpSpPr>
            <a:xfrm>
              <a:off x="827575" y="2465649"/>
              <a:ext cx="3408158" cy="2701936"/>
              <a:chOff x="5844619" y="2565825"/>
              <a:chExt cx="3819960" cy="415250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063AD7-38D4-4C83-AAA1-7E6E4AA7A73D}"/>
                  </a:ext>
                </a:extLst>
              </p:cNvPr>
              <p:cNvSpPr/>
              <p:nvPr/>
            </p:nvSpPr>
            <p:spPr>
              <a:xfrm>
                <a:off x="5844619" y="4642079"/>
                <a:ext cx="3819960" cy="20762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1DF2B2-7849-484F-AE59-8E9A8BE121DF}"/>
                  </a:ext>
                </a:extLst>
              </p:cNvPr>
              <p:cNvSpPr/>
              <p:nvPr/>
            </p:nvSpPr>
            <p:spPr>
              <a:xfrm>
                <a:off x="5844619" y="2565825"/>
                <a:ext cx="3819960" cy="20762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97BB7B-BDFB-43DC-950A-F4FC62B2124F}"/>
                </a:ext>
              </a:extLst>
            </p:cNvPr>
            <p:cNvSpPr/>
            <p:nvPr/>
          </p:nvSpPr>
          <p:spPr>
            <a:xfrm>
              <a:off x="827575" y="719017"/>
              <a:ext cx="3408158" cy="1752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Internal Storage 11">
              <a:extLst>
                <a:ext uri="{FF2B5EF4-FFF2-40B4-BE49-F238E27FC236}">
                  <a16:creationId xmlns:a16="http://schemas.microsoft.com/office/drawing/2014/main" id="{18EF7FA3-895D-47C7-88AF-6AFA86AB5A3D}"/>
                </a:ext>
              </a:extLst>
            </p:cNvPr>
            <p:cNvSpPr/>
            <p:nvPr/>
          </p:nvSpPr>
          <p:spPr>
            <a:xfrm>
              <a:off x="1276258" y="807667"/>
              <a:ext cx="2092751" cy="1621410"/>
            </a:xfrm>
            <a:prstGeom prst="flowChartInternalStorag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FC327F65-11DD-423D-AC72-D140D31FB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18" y="2465648"/>
              <a:ext cx="3471007" cy="1752878"/>
            </a:xfrm>
            <a:prstGeom prst="rect">
              <a:avLst/>
            </a:prstGeom>
          </p:spPr>
        </p:pic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DDB5357-1868-48E7-8210-00BB58979CE0}"/>
              </a:ext>
            </a:extLst>
          </p:cNvPr>
          <p:cNvSpPr/>
          <p:nvPr/>
        </p:nvSpPr>
        <p:spPr>
          <a:xfrm rot="5400000">
            <a:off x="4061792" y="4300503"/>
            <a:ext cx="1919589" cy="2375743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7BF316F-BC66-4424-A5A7-E23E31F710D9}"/>
              </a:ext>
            </a:extLst>
          </p:cNvPr>
          <p:cNvSpPr/>
          <p:nvPr/>
        </p:nvSpPr>
        <p:spPr>
          <a:xfrm rot="16200000" flipH="1">
            <a:off x="6300744" y="4197782"/>
            <a:ext cx="1919589" cy="2641233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85CC43A-4E30-4666-BA97-21F79044DFDD}"/>
              </a:ext>
            </a:extLst>
          </p:cNvPr>
          <p:cNvSpPr/>
          <p:nvPr/>
        </p:nvSpPr>
        <p:spPr>
          <a:xfrm>
            <a:off x="3815561" y="5357612"/>
            <a:ext cx="4769639" cy="113094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52B4E3F-DE19-4B4A-8356-D63DA8A92482}"/>
              </a:ext>
            </a:extLst>
          </p:cNvPr>
          <p:cNvSpPr/>
          <p:nvPr/>
        </p:nvSpPr>
        <p:spPr>
          <a:xfrm flipV="1">
            <a:off x="3867264" y="4558604"/>
            <a:ext cx="4751484" cy="95979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6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7D3A9D-3584-4C5D-8A24-2223099D98E5}"/>
              </a:ext>
            </a:extLst>
          </p:cNvPr>
          <p:cNvSpPr txBox="1">
            <a:spLocks/>
          </p:cNvSpPr>
          <p:nvPr/>
        </p:nvSpPr>
        <p:spPr>
          <a:xfrm>
            <a:off x="2089394" y="2585464"/>
            <a:ext cx="6282446" cy="290201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ণীঃ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bn-BD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33559B8E-1F6E-4959-BCE9-E134CFD4AD40}"/>
              </a:ext>
            </a:extLst>
          </p:cNvPr>
          <p:cNvSpPr/>
          <p:nvPr/>
        </p:nvSpPr>
        <p:spPr>
          <a:xfrm>
            <a:off x="3186818" y="192786"/>
            <a:ext cx="4941182" cy="1417317"/>
          </a:xfrm>
          <a:prstGeom prst="ribbon">
            <a:avLst>
              <a:gd name="adj1" fmla="val 14000"/>
              <a:gd name="adj2" fmla="val 691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1A95D6-8993-4F5D-9A12-8C94ADB1D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73" y="2065639"/>
            <a:ext cx="2735280" cy="34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4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70638D-B47E-4A0B-8F36-96FD07F5E21A}"/>
              </a:ext>
            </a:extLst>
          </p:cNvPr>
          <p:cNvSpPr txBox="1"/>
          <p:nvPr/>
        </p:nvSpPr>
        <p:spPr>
          <a:xfrm>
            <a:off x="4059979" y="545248"/>
            <a:ext cx="2798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6000" b="1" dirty="0">
                <a:ln w="9525"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3" name="Picture 2" descr="A screenshot of text&#10;&#10;Description automatically generated with low confidence">
            <a:extLst>
              <a:ext uri="{FF2B5EF4-FFF2-40B4-BE49-F238E27FC236}">
                <a16:creationId xmlns:a16="http://schemas.microsoft.com/office/drawing/2014/main" id="{82F0EED3-BE59-4FA6-A7E3-B59456B6B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79" y="2023353"/>
            <a:ext cx="8540885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6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946E60-55DC-4960-9643-1B9C01F31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0573" r="65642" b="45569"/>
          <a:stretch/>
        </p:blipFill>
        <p:spPr>
          <a:xfrm>
            <a:off x="495772" y="1763810"/>
            <a:ext cx="3707364" cy="322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13DBA3-E63D-41A0-A98A-3D869B8F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3" t="64834" r="35034" b="5616"/>
          <a:stretch/>
        </p:blipFill>
        <p:spPr>
          <a:xfrm>
            <a:off x="8399506" y="1763810"/>
            <a:ext cx="3296722" cy="326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8DAA2-3C26-4807-92DB-AA6C5A19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64834" r="65907" b="1309"/>
          <a:stretch/>
        </p:blipFill>
        <p:spPr>
          <a:xfrm>
            <a:off x="4366338" y="1763810"/>
            <a:ext cx="3707364" cy="322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9FA99-90B8-42F4-A5AB-19201B557210}"/>
              </a:ext>
            </a:extLst>
          </p:cNvPr>
          <p:cNvSpPr txBox="1"/>
          <p:nvPr/>
        </p:nvSpPr>
        <p:spPr>
          <a:xfrm>
            <a:off x="2439539" y="5122895"/>
            <a:ext cx="658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37DEE-32FB-4018-B87F-24BFD9DFE598}"/>
              </a:ext>
            </a:extLst>
          </p:cNvPr>
          <p:cNvSpPr txBox="1"/>
          <p:nvPr/>
        </p:nvSpPr>
        <p:spPr>
          <a:xfrm>
            <a:off x="5848926" y="184741"/>
            <a:ext cx="3929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CB7AE-2263-4BED-B695-B4F0D43A2C9E}"/>
              </a:ext>
            </a:extLst>
          </p:cNvPr>
          <p:cNvSpPr txBox="1"/>
          <p:nvPr/>
        </p:nvSpPr>
        <p:spPr>
          <a:xfrm>
            <a:off x="3674038" y="779322"/>
            <a:ext cx="4399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894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211459-0214-43F7-906C-80F345B18D2B}"/>
              </a:ext>
            </a:extLst>
          </p:cNvPr>
          <p:cNvSpPr txBox="1">
            <a:spLocks/>
          </p:cNvSpPr>
          <p:nvPr/>
        </p:nvSpPr>
        <p:spPr>
          <a:xfrm>
            <a:off x="2415574" y="1727444"/>
            <a:ext cx="6913377" cy="7384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80032-A9E1-4042-BB4B-486114DC4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20056" r="33309" b="2239"/>
          <a:stretch/>
        </p:blipFill>
        <p:spPr>
          <a:xfrm>
            <a:off x="603116" y="2908570"/>
            <a:ext cx="5711352" cy="3310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48425-5F1D-49FC-9F34-C84D3C29180C}"/>
              </a:ext>
            </a:extLst>
          </p:cNvPr>
          <p:cNvSpPr txBox="1"/>
          <p:nvPr/>
        </p:nvSpPr>
        <p:spPr>
          <a:xfrm>
            <a:off x="4982993" y="638431"/>
            <a:ext cx="2662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D86A9-A456-446E-A3CE-ED1A2CD7E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 t="58666" r="4507" b="2238"/>
          <a:stretch/>
        </p:blipFill>
        <p:spPr>
          <a:xfrm>
            <a:off x="6780179" y="2908570"/>
            <a:ext cx="4458751" cy="3180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885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D65AE-B0E3-40DA-B617-DD7CB02080DE}"/>
              </a:ext>
            </a:extLst>
          </p:cNvPr>
          <p:cNvSpPr txBox="1"/>
          <p:nvPr/>
        </p:nvSpPr>
        <p:spPr>
          <a:xfrm>
            <a:off x="2011680" y="4023361"/>
            <a:ext cx="816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চারপাশে কি কি দুর্ঘটনা ঘটে?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9BC5C-69F5-465A-BBB0-06D5E8C305E6}"/>
              </a:ext>
            </a:extLst>
          </p:cNvPr>
          <p:cNvSpPr txBox="1"/>
          <p:nvPr/>
        </p:nvSpPr>
        <p:spPr>
          <a:xfrm>
            <a:off x="2077720" y="3142159"/>
            <a:ext cx="592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দুর্ঘটনা বলতে কি বুঝো ?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7F877-BEE3-4244-B1E8-56FEB43409D3}"/>
              </a:ext>
            </a:extLst>
          </p:cNvPr>
          <p:cNvSpPr txBox="1"/>
          <p:nvPr/>
        </p:nvSpPr>
        <p:spPr>
          <a:xfrm>
            <a:off x="3556000" y="629920"/>
            <a:ext cx="296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মুখে মুখে বলো</a:t>
            </a:r>
            <a:endParaRPr lang="en-US" sz="40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9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DA1260-89BA-475C-8309-987EC901B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1" t="8810" r="3182" b="53573"/>
          <a:stretch/>
        </p:blipFill>
        <p:spPr>
          <a:xfrm>
            <a:off x="713452" y="1295327"/>
            <a:ext cx="3235364" cy="3745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63093-C123-4CD1-84A3-25B35048B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1" t="53573" r="3182" b="8809"/>
          <a:stretch/>
        </p:blipFill>
        <p:spPr>
          <a:xfrm>
            <a:off x="4216402" y="1235131"/>
            <a:ext cx="3759196" cy="3745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C904DB1-B73F-43D8-9095-3F2B27DE6E0A}"/>
              </a:ext>
            </a:extLst>
          </p:cNvPr>
          <p:cNvGrpSpPr/>
          <p:nvPr/>
        </p:nvGrpSpPr>
        <p:grpSpPr>
          <a:xfrm>
            <a:off x="8315870" y="1307440"/>
            <a:ext cx="3499562" cy="3451154"/>
            <a:chOff x="8173629" y="2962956"/>
            <a:chExt cx="3503651" cy="2964668"/>
          </a:xfrm>
        </p:grpSpPr>
        <p:pic>
          <p:nvPicPr>
            <p:cNvPr id="6" name="Picture 5" descr="A picture containing tree, outdoor, sky, road&#10;&#10;Description automatically generated">
              <a:extLst>
                <a:ext uri="{FF2B5EF4-FFF2-40B4-BE49-F238E27FC236}">
                  <a16:creationId xmlns:a16="http://schemas.microsoft.com/office/drawing/2014/main" id="{58D3736D-E551-40A9-95A7-0114D4CC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3629" y="2962956"/>
              <a:ext cx="3503651" cy="29646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1FD6C4-E7C5-4516-BC40-D751B27F603A}"/>
                </a:ext>
              </a:extLst>
            </p:cNvPr>
            <p:cNvSpPr txBox="1"/>
            <p:nvPr/>
          </p:nvSpPr>
          <p:spPr>
            <a:xfrm>
              <a:off x="8379988" y="5425011"/>
              <a:ext cx="1653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সড়ক দূর্ঘটনা</a:t>
              </a:r>
              <a:endPara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4869FC7-9F06-4575-850B-F1EB050F559A}"/>
              </a:ext>
            </a:extLst>
          </p:cNvPr>
          <p:cNvSpPr txBox="1"/>
          <p:nvPr/>
        </p:nvSpPr>
        <p:spPr>
          <a:xfrm>
            <a:off x="4734696" y="5914911"/>
            <a:ext cx="510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দুর্ঘটনা হঠাৎ করেই ঘটে।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C85C4-BFE7-4130-9C1A-9BEA12A1711F}"/>
              </a:ext>
            </a:extLst>
          </p:cNvPr>
          <p:cNvSpPr txBox="1"/>
          <p:nvPr/>
        </p:nvSpPr>
        <p:spPr>
          <a:xfrm>
            <a:off x="1813155" y="5475714"/>
            <a:ext cx="917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দুর্ঘটনার ফলে আমাদের শরীর ও সম্পদের ক্ষতি হয়।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ADEED-B4AE-42F8-A022-2DA3AD87EB52}"/>
              </a:ext>
            </a:extLst>
          </p:cNvPr>
          <p:cNvSpPr txBox="1"/>
          <p:nvPr/>
        </p:nvSpPr>
        <p:spPr>
          <a:xfrm>
            <a:off x="1419185" y="5614784"/>
            <a:ext cx="917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আমরা প্রায়ই নানা ধরনের দুর্ঘটনার কোথা শুনে থাকি।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6C1AB-FE36-4E0E-A430-08B454049BBA}"/>
              </a:ext>
            </a:extLst>
          </p:cNvPr>
          <p:cNvSpPr txBox="1"/>
          <p:nvPr/>
        </p:nvSpPr>
        <p:spPr>
          <a:xfrm>
            <a:off x="1281619" y="5847851"/>
            <a:ext cx="962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 নিজেরা কখনো নানা ধরনের দুর্ঘটনার সম্মুখীন হই।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B024C5-6221-4608-B6A2-FF5ED081C6FE}"/>
              </a:ext>
            </a:extLst>
          </p:cNvPr>
          <p:cNvSpPr txBox="1"/>
          <p:nvPr/>
        </p:nvSpPr>
        <p:spPr>
          <a:xfrm>
            <a:off x="3948816" y="188171"/>
            <a:ext cx="3929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6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244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Hajera akter Moni</cp:lastModifiedBy>
  <cp:revision>319</cp:revision>
  <dcterms:created xsi:type="dcterms:W3CDTF">2021-01-19T08:21:52Z</dcterms:created>
  <dcterms:modified xsi:type="dcterms:W3CDTF">2021-07-11T18:27:55Z</dcterms:modified>
</cp:coreProperties>
</file>