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9" r:id="rId3"/>
    <p:sldId id="258" r:id="rId4"/>
    <p:sldId id="259" r:id="rId5"/>
    <p:sldId id="260" r:id="rId6"/>
    <p:sldId id="429" r:id="rId7"/>
    <p:sldId id="349" r:id="rId8"/>
    <p:sldId id="351" r:id="rId9"/>
    <p:sldId id="352" r:id="rId10"/>
    <p:sldId id="353" r:id="rId11"/>
    <p:sldId id="389" r:id="rId12"/>
    <p:sldId id="388" r:id="rId13"/>
    <p:sldId id="394" r:id="rId14"/>
    <p:sldId id="410" r:id="rId15"/>
    <p:sldId id="405" r:id="rId16"/>
    <p:sldId id="417" r:id="rId17"/>
    <p:sldId id="425" r:id="rId18"/>
    <p:sldId id="418" r:id="rId19"/>
    <p:sldId id="426" r:id="rId20"/>
    <p:sldId id="419" r:id="rId21"/>
    <p:sldId id="427" r:id="rId22"/>
    <p:sldId id="413" r:id="rId23"/>
    <p:sldId id="428" r:id="rId24"/>
    <p:sldId id="420" r:id="rId25"/>
    <p:sldId id="423" r:id="rId26"/>
    <p:sldId id="421" r:id="rId27"/>
    <p:sldId id="424" r:id="rId28"/>
    <p:sldId id="422" r:id="rId29"/>
    <p:sldId id="414" r:id="rId30"/>
    <p:sldId id="415" r:id="rId31"/>
    <p:sldId id="409" r:id="rId32"/>
    <p:sldId id="408" r:id="rId33"/>
    <p:sldId id="355" r:id="rId34"/>
    <p:sldId id="325" r:id="rId35"/>
    <p:sldId id="326" r:id="rId36"/>
    <p:sldId id="411" r:id="rId37"/>
    <p:sldId id="282" r:id="rId38"/>
    <p:sldId id="283" r:id="rId39"/>
    <p:sldId id="284" r:id="rId40"/>
    <p:sldId id="280" r:id="rId41"/>
    <p:sldId id="308" r:id="rId42"/>
    <p:sldId id="309" r:id="rId43"/>
  </p:sldIdLst>
  <p:sldSz cx="12188825" cy="6858000"/>
  <p:notesSz cx="6858000" cy="9144000"/>
  <p:defaultTextStyle>
    <a:defPPr>
      <a:defRPr lang="en-US"/>
    </a:defPPr>
    <a:lvl1pPr marL="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2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4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7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96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12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54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96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39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3" autoAdjust="0"/>
    <p:restoredTop sz="94660"/>
  </p:normalViewPr>
  <p:slideViewPr>
    <p:cSldViewPr>
      <p:cViewPr varScale="1">
        <p:scale>
          <a:sx n="81" d="100"/>
          <a:sy n="81" d="100"/>
        </p:scale>
        <p:origin x="768" y="6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347D8-9D24-4944-B1C4-C10DA75F5509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3193A-F8CE-435F-8AA9-4E2D0AE4F65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হিসাবের ছকে গাণিতিক সমস্যা সমাধান করতে পারবে ।</a:t>
          </a:r>
          <a:endParaRPr lang="en-US" sz="2800" b="0" u="none" dirty="0">
            <a:solidFill>
              <a:srgbClr val="002060"/>
            </a:solidFill>
            <a:latin typeface="Vrinda" pitchFamily="2" charset="0"/>
            <a:cs typeface="Vrinda" pitchFamily="2" charset="0"/>
          </a:endParaRPr>
        </a:p>
      </dgm:t>
    </dgm:pt>
    <dgm:pt modelId="{D61CE14E-030E-4C18-9B50-5921EA7E1EC7}" type="parTrans" cxnId="{615596B6-DDB4-4F7A-B9EA-1A2BD4A0A2BE}">
      <dgm:prSet/>
      <dgm:spPr/>
      <dgm:t>
        <a:bodyPr/>
        <a:lstStyle/>
        <a:p>
          <a:endParaRPr lang="en-US"/>
        </a:p>
      </dgm:t>
    </dgm:pt>
    <dgm:pt modelId="{C0BE03F5-EC66-4C89-B513-6212523C4BD2}" type="sibTrans" cxnId="{615596B6-DDB4-4F7A-B9EA-1A2BD4A0A2BE}">
      <dgm:prSet/>
      <dgm:spPr/>
      <dgm:t>
        <a:bodyPr/>
        <a:lstStyle/>
        <a:p>
          <a:endParaRPr lang="en-US"/>
        </a:p>
      </dgm:t>
    </dgm:pt>
    <dgm:pt modelId="{2AE73A67-3A3D-4AF8-BDC9-6910874D1A3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>
              <a:solidFill>
                <a:srgbClr val="7030A0"/>
              </a:solidFill>
            </a:rPr>
            <a:t>হিসাব সমুহ ব্যাখ্যা করতে পারবে ।</a:t>
          </a:r>
          <a:endParaRPr lang="en-US" sz="3200" b="0" u="none" dirty="0">
            <a:solidFill>
              <a:srgbClr val="7030A0"/>
            </a:solidFill>
          </a:endParaRPr>
        </a:p>
      </dgm:t>
    </dgm:pt>
    <dgm:pt modelId="{9F0C0273-98CC-4E17-8A66-99999C43D8AB}" type="parTrans" cxnId="{D18EF652-6159-4D14-BD83-ABBF4AB062E9}">
      <dgm:prSet/>
      <dgm:spPr/>
      <dgm:t>
        <a:bodyPr/>
        <a:lstStyle/>
        <a:p>
          <a:endParaRPr lang="en-US"/>
        </a:p>
      </dgm:t>
    </dgm:pt>
    <dgm:pt modelId="{5353BC97-5D80-45EF-B787-017D52FA7E44}" type="sibTrans" cxnId="{D18EF652-6159-4D14-BD83-ABBF4AB062E9}">
      <dgm:prSet/>
      <dgm:spPr/>
      <dgm:t>
        <a:bodyPr/>
        <a:lstStyle/>
        <a:p>
          <a:endParaRPr lang="en-US"/>
        </a:p>
      </dgm:t>
    </dgm:pt>
    <dgm:pt modelId="{3FA82910-EBD3-4BC0-A17D-97D7EA2EF24C}" type="pres">
      <dgm:prSet presAssocID="{3FA347D8-9D24-4944-B1C4-C10DA75F5509}" presName="Name0" presStyleCnt="0">
        <dgm:presLayoutVars>
          <dgm:dir/>
          <dgm:resizeHandles val="exact"/>
        </dgm:presLayoutVars>
      </dgm:prSet>
      <dgm:spPr/>
    </dgm:pt>
    <dgm:pt modelId="{BD0E8127-0DD0-4354-8AE9-A9C456AC98C1}" type="pres">
      <dgm:prSet presAssocID="{2AE73A67-3A3D-4AF8-BDC9-6910874D1A3D}" presName="node" presStyleLbl="node1" presStyleIdx="0" presStyleCnt="2">
        <dgm:presLayoutVars>
          <dgm:bulletEnabled val="1"/>
        </dgm:presLayoutVars>
      </dgm:prSet>
      <dgm:spPr/>
    </dgm:pt>
    <dgm:pt modelId="{5D518A15-9C58-4223-9839-36B5F5CC1CF0}" type="pres">
      <dgm:prSet presAssocID="{5353BC97-5D80-45EF-B787-017D52FA7E44}" presName="sibTrans" presStyleCnt="0"/>
      <dgm:spPr/>
    </dgm:pt>
    <dgm:pt modelId="{A580BF31-B2A6-4DA2-A524-BB7CCE1817DC}" type="pres">
      <dgm:prSet presAssocID="{BAE3193A-F8CE-435F-8AA9-4E2D0AE4F659}" presName="node" presStyleLbl="node1" presStyleIdx="1" presStyleCnt="2">
        <dgm:presLayoutVars>
          <dgm:bulletEnabled val="1"/>
        </dgm:presLayoutVars>
      </dgm:prSet>
      <dgm:spPr/>
    </dgm:pt>
  </dgm:ptLst>
  <dgm:cxnLst>
    <dgm:cxn modelId="{5D441D21-B626-4960-84CE-B037FCF44632}" type="presOf" srcId="{2AE73A67-3A3D-4AF8-BDC9-6910874D1A3D}" destId="{BD0E8127-0DD0-4354-8AE9-A9C456AC98C1}" srcOrd="0" destOrd="0" presId="urn:microsoft.com/office/officeart/2005/8/layout/hList6"/>
    <dgm:cxn modelId="{2084314C-EB4F-4CB9-AA66-275BDDA6DC0B}" type="presOf" srcId="{BAE3193A-F8CE-435F-8AA9-4E2D0AE4F659}" destId="{A580BF31-B2A6-4DA2-A524-BB7CCE1817DC}" srcOrd="0" destOrd="0" presId="urn:microsoft.com/office/officeart/2005/8/layout/hList6"/>
    <dgm:cxn modelId="{D18EF652-6159-4D14-BD83-ABBF4AB062E9}" srcId="{3FA347D8-9D24-4944-B1C4-C10DA75F5509}" destId="{2AE73A67-3A3D-4AF8-BDC9-6910874D1A3D}" srcOrd="0" destOrd="0" parTransId="{9F0C0273-98CC-4E17-8A66-99999C43D8AB}" sibTransId="{5353BC97-5D80-45EF-B787-017D52FA7E44}"/>
    <dgm:cxn modelId="{2353EA9B-298F-4301-BFD1-5BE3A9E85C9C}" type="presOf" srcId="{3FA347D8-9D24-4944-B1C4-C10DA75F5509}" destId="{3FA82910-EBD3-4BC0-A17D-97D7EA2EF24C}" srcOrd="0" destOrd="0" presId="urn:microsoft.com/office/officeart/2005/8/layout/hList6"/>
    <dgm:cxn modelId="{615596B6-DDB4-4F7A-B9EA-1A2BD4A0A2BE}" srcId="{3FA347D8-9D24-4944-B1C4-C10DA75F5509}" destId="{BAE3193A-F8CE-435F-8AA9-4E2D0AE4F659}" srcOrd="1" destOrd="0" parTransId="{D61CE14E-030E-4C18-9B50-5921EA7E1EC7}" sibTransId="{C0BE03F5-EC66-4C89-B513-6212523C4BD2}"/>
    <dgm:cxn modelId="{84A375A9-FB53-499D-BC45-71EB9F32E1E1}" type="presParOf" srcId="{3FA82910-EBD3-4BC0-A17D-97D7EA2EF24C}" destId="{BD0E8127-0DD0-4354-8AE9-A9C456AC98C1}" srcOrd="0" destOrd="0" presId="urn:microsoft.com/office/officeart/2005/8/layout/hList6"/>
    <dgm:cxn modelId="{C752553B-C541-477E-BE65-2E77DD76BB90}" type="presParOf" srcId="{3FA82910-EBD3-4BC0-A17D-97D7EA2EF24C}" destId="{5D518A15-9C58-4223-9839-36B5F5CC1CF0}" srcOrd="1" destOrd="0" presId="urn:microsoft.com/office/officeart/2005/8/layout/hList6"/>
    <dgm:cxn modelId="{86A5E86D-54D9-4957-9711-98EC6CC72F6F}" type="presParOf" srcId="{3FA82910-EBD3-4BC0-A17D-97D7EA2EF24C}" destId="{A580BF31-B2A6-4DA2-A524-BB7CCE1817D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58C459-30E1-4407-A74E-1D8D0ABF2D9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741081-6F22-499E-B171-218B42093225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3600" b="1" dirty="0">
              <a:solidFill>
                <a:schemeClr val="tx1"/>
              </a:solidFill>
            </a:rPr>
            <a:t>১। সম্পদ </a:t>
          </a:r>
          <a:endParaRPr lang="en-US" sz="3600" b="1" dirty="0">
            <a:solidFill>
              <a:schemeClr val="tx1"/>
            </a:solidFill>
          </a:endParaRPr>
        </a:p>
      </dgm:t>
    </dgm:pt>
    <dgm:pt modelId="{267C9D03-96CF-4A33-BC66-132AEFC6F67D}" type="parTrans" cxnId="{CA65EE7B-D6B1-4063-8FFA-EDF7D6B2411B}">
      <dgm:prSet/>
      <dgm:spPr/>
      <dgm:t>
        <a:bodyPr/>
        <a:lstStyle/>
        <a:p>
          <a:endParaRPr lang="en-US"/>
        </a:p>
      </dgm:t>
    </dgm:pt>
    <dgm:pt modelId="{24D1459E-CDF9-4DA5-94EE-B3055C1C897E}" type="sibTrans" cxnId="{CA65EE7B-D6B1-4063-8FFA-EDF7D6B2411B}">
      <dgm:prSet/>
      <dgm:spPr/>
      <dgm:t>
        <a:bodyPr/>
        <a:lstStyle/>
        <a:p>
          <a:endParaRPr lang="en-US"/>
        </a:p>
      </dgm:t>
    </dgm:pt>
    <dgm:pt modelId="{5F77A87A-1BBB-4314-BAFB-5EDAB6BBC1B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3600" b="1" dirty="0">
              <a:solidFill>
                <a:schemeClr val="tx1"/>
              </a:solidFill>
            </a:rPr>
            <a:t>২। ব্যয় </a:t>
          </a:r>
          <a:endParaRPr lang="en-US" sz="3600" b="1" dirty="0">
            <a:solidFill>
              <a:schemeClr val="tx1"/>
            </a:solidFill>
          </a:endParaRPr>
        </a:p>
      </dgm:t>
    </dgm:pt>
    <dgm:pt modelId="{32A37C50-E568-481D-B8C9-6A933E1819AB}" type="parTrans" cxnId="{3E1DC32A-C2F4-4496-A01B-362290E2EE55}">
      <dgm:prSet/>
      <dgm:spPr/>
      <dgm:t>
        <a:bodyPr/>
        <a:lstStyle/>
        <a:p>
          <a:endParaRPr lang="en-US"/>
        </a:p>
      </dgm:t>
    </dgm:pt>
    <dgm:pt modelId="{F76B1918-0F55-41BD-9B78-4AFFEB6F3EE8}" type="sibTrans" cxnId="{3E1DC32A-C2F4-4496-A01B-362290E2EE55}">
      <dgm:prSet/>
      <dgm:spPr/>
      <dgm:t>
        <a:bodyPr/>
        <a:lstStyle/>
        <a:p>
          <a:endParaRPr lang="en-US"/>
        </a:p>
      </dgm:t>
    </dgm:pt>
    <dgm:pt modelId="{C6128E71-F9DE-4DFF-8E0E-340A213CEBF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IN" sz="3600" b="1" dirty="0">
              <a:solidFill>
                <a:schemeClr val="tx1"/>
              </a:solidFill>
            </a:rPr>
            <a:t>৩। আয় </a:t>
          </a:r>
          <a:endParaRPr lang="en-US" sz="3600" b="1" dirty="0">
            <a:solidFill>
              <a:schemeClr val="tx1"/>
            </a:solidFill>
          </a:endParaRPr>
        </a:p>
      </dgm:t>
    </dgm:pt>
    <dgm:pt modelId="{C08B8B45-AFA3-4929-86AF-6C437E016351}" type="parTrans" cxnId="{C801E599-4B6E-4308-9367-9B3426EA14E5}">
      <dgm:prSet/>
      <dgm:spPr/>
      <dgm:t>
        <a:bodyPr/>
        <a:lstStyle/>
        <a:p>
          <a:endParaRPr lang="en-US"/>
        </a:p>
      </dgm:t>
    </dgm:pt>
    <dgm:pt modelId="{A7900BEE-C2BC-4F17-BCF3-C08D70530FC1}" type="sibTrans" cxnId="{C801E599-4B6E-4308-9367-9B3426EA14E5}">
      <dgm:prSet/>
      <dgm:spPr/>
      <dgm:t>
        <a:bodyPr/>
        <a:lstStyle/>
        <a:p>
          <a:endParaRPr lang="en-US"/>
        </a:p>
      </dgm:t>
    </dgm:pt>
    <dgm:pt modelId="{506BA92F-A5E7-4BCF-BF29-9610E870CCE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IN" sz="3200" b="1" dirty="0">
              <a:solidFill>
                <a:schemeClr val="tx1"/>
              </a:solidFill>
            </a:rPr>
            <a:t>৪।দায় </a:t>
          </a:r>
          <a:endParaRPr lang="en-US" sz="3200" b="1" dirty="0">
            <a:solidFill>
              <a:schemeClr val="tx1"/>
            </a:solidFill>
          </a:endParaRPr>
        </a:p>
      </dgm:t>
    </dgm:pt>
    <dgm:pt modelId="{612EF500-6B31-4138-A3C4-FDDC12E7534D}" type="parTrans" cxnId="{B14F4DA4-3208-42B3-8EC5-97C550D82C8E}">
      <dgm:prSet/>
      <dgm:spPr/>
      <dgm:t>
        <a:bodyPr/>
        <a:lstStyle/>
        <a:p>
          <a:endParaRPr lang="en-US"/>
        </a:p>
      </dgm:t>
    </dgm:pt>
    <dgm:pt modelId="{78762FF5-15F0-4BAF-AF0B-AC218A64EC71}" type="sibTrans" cxnId="{B14F4DA4-3208-42B3-8EC5-97C550D82C8E}">
      <dgm:prSet/>
      <dgm:spPr/>
      <dgm:t>
        <a:bodyPr/>
        <a:lstStyle/>
        <a:p>
          <a:endParaRPr lang="en-US"/>
        </a:p>
      </dgm:t>
    </dgm:pt>
    <dgm:pt modelId="{4D828CAC-DCDC-463E-A416-5B968CCF7FB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sz="3600" b="1" dirty="0">
              <a:solidFill>
                <a:schemeClr val="tx1"/>
              </a:solidFill>
            </a:rPr>
            <a:t>৫। মালিকানা স্বত্ব </a:t>
          </a:r>
          <a:endParaRPr lang="en-US" sz="3600" b="1" dirty="0">
            <a:solidFill>
              <a:schemeClr val="tx1"/>
            </a:solidFill>
          </a:endParaRPr>
        </a:p>
      </dgm:t>
    </dgm:pt>
    <dgm:pt modelId="{DE390DB2-2A2C-4A57-B7E4-6A28143092D7}" type="parTrans" cxnId="{23A52267-F2F1-490C-974D-91A998F9AE74}">
      <dgm:prSet/>
      <dgm:spPr/>
      <dgm:t>
        <a:bodyPr/>
        <a:lstStyle/>
        <a:p>
          <a:endParaRPr lang="en-US"/>
        </a:p>
      </dgm:t>
    </dgm:pt>
    <dgm:pt modelId="{6F881F8E-4A73-415D-A9EA-B44E218E36A3}" type="sibTrans" cxnId="{23A52267-F2F1-490C-974D-91A998F9AE74}">
      <dgm:prSet/>
      <dgm:spPr/>
      <dgm:t>
        <a:bodyPr/>
        <a:lstStyle/>
        <a:p>
          <a:endParaRPr lang="en-US"/>
        </a:p>
      </dgm:t>
    </dgm:pt>
    <dgm:pt modelId="{88DA45B8-C5D5-4D1D-A539-756CC40E8513}" type="pres">
      <dgm:prSet presAssocID="{BF58C459-30E1-4407-A74E-1D8D0ABF2D9C}" presName="diagram" presStyleCnt="0">
        <dgm:presLayoutVars>
          <dgm:dir/>
          <dgm:resizeHandles val="exact"/>
        </dgm:presLayoutVars>
      </dgm:prSet>
      <dgm:spPr/>
    </dgm:pt>
    <dgm:pt modelId="{7DB87D1F-D6D0-4A33-84EC-12D4CD33E42A}" type="pres">
      <dgm:prSet presAssocID="{D1741081-6F22-499E-B171-218B42093225}" presName="node" presStyleLbl="node1" presStyleIdx="0" presStyleCnt="5" custLinFactNeighborX="1024" custLinFactNeighborY="20392">
        <dgm:presLayoutVars>
          <dgm:bulletEnabled val="1"/>
        </dgm:presLayoutVars>
      </dgm:prSet>
      <dgm:spPr/>
    </dgm:pt>
    <dgm:pt modelId="{39F7DD5B-6465-450C-AE6B-D0CBB0EC44D5}" type="pres">
      <dgm:prSet presAssocID="{24D1459E-CDF9-4DA5-94EE-B3055C1C897E}" presName="sibTrans" presStyleCnt="0"/>
      <dgm:spPr/>
    </dgm:pt>
    <dgm:pt modelId="{42F548F0-E430-402F-9516-0AF61BB63294}" type="pres">
      <dgm:prSet presAssocID="{5F77A87A-1BBB-4314-BAFB-5EDAB6BBC1B1}" presName="node" presStyleLbl="node1" presStyleIdx="1" presStyleCnt="5" custLinFactNeighborX="15124" custLinFactNeighborY="20392">
        <dgm:presLayoutVars>
          <dgm:bulletEnabled val="1"/>
        </dgm:presLayoutVars>
      </dgm:prSet>
      <dgm:spPr/>
    </dgm:pt>
    <dgm:pt modelId="{CBBB979B-5AAA-48E5-8A98-DEB886F2BAF6}" type="pres">
      <dgm:prSet presAssocID="{F76B1918-0F55-41BD-9B78-4AFFEB6F3EE8}" presName="sibTrans" presStyleCnt="0"/>
      <dgm:spPr/>
    </dgm:pt>
    <dgm:pt modelId="{8A5EFD4B-7BB3-47E6-B4E7-D7F228B1D141}" type="pres">
      <dgm:prSet presAssocID="{C6128E71-F9DE-4DFF-8E0E-340A213CEBFF}" presName="node" presStyleLbl="node1" presStyleIdx="2" presStyleCnt="5" custLinFactNeighborX="-12393" custLinFactNeighborY="15528">
        <dgm:presLayoutVars>
          <dgm:bulletEnabled val="1"/>
        </dgm:presLayoutVars>
      </dgm:prSet>
      <dgm:spPr/>
    </dgm:pt>
    <dgm:pt modelId="{7ABA7485-FCCD-48B7-9934-C58A63CAD418}" type="pres">
      <dgm:prSet presAssocID="{A7900BEE-C2BC-4F17-BCF3-C08D70530FC1}" presName="sibTrans" presStyleCnt="0"/>
      <dgm:spPr/>
    </dgm:pt>
    <dgm:pt modelId="{8BC65FEA-A483-4A20-85AE-B5B3DB89E953}" type="pres">
      <dgm:prSet presAssocID="{506BA92F-A5E7-4BCF-BF29-9610E870CCEB}" presName="node" presStyleLbl="node1" presStyleIdx="3" presStyleCnt="5" custLinFactNeighborX="21833" custLinFactNeighborY="15528">
        <dgm:presLayoutVars>
          <dgm:bulletEnabled val="1"/>
        </dgm:presLayoutVars>
      </dgm:prSet>
      <dgm:spPr/>
    </dgm:pt>
    <dgm:pt modelId="{42FE2589-7628-4B50-BD61-D8BA0027BCD2}" type="pres">
      <dgm:prSet presAssocID="{78762FF5-15F0-4BAF-AF0B-AC218A64EC71}" presName="sibTrans" presStyleCnt="0"/>
      <dgm:spPr/>
    </dgm:pt>
    <dgm:pt modelId="{72E00F3D-886C-4A71-AE30-936A8A58D93B}" type="pres">
      <dgm:prSet presAssocID="{4D828CAC-DCDC-463E-A416-5B968CCF7FB7}" presName="node" presStyleLbl="node1" presStyleIdx="4" presStyleCnt="5" custScaleX="146360">
        <dgm:presLayoutVars>
          <dgm:bulletEnabled val="1"/>
        </dgm:presLayoutVars>
      </dgm:prSet>
      <dgm:spPr/>
    </dgm:pt>
  </dgm:ptLst>
  <dgm:cxnLst>
    <dgm:cxn modelId="{41992D02-6ACF-4377-BC39-3619D7E6860A}" type="presOf" srcId="{5F77A87A-1BBB-4314-BAFB-5EDAB6BBC1B1}" destId="{42F548F0-E430-402F-9516-0AF61BB63294}" srcOrd="0" destOrd="0" presId="urn:microsoft.com/office/officeart/2005/8/layout/default#1"/>
    <dgm:cxn modelId="{3E1DC32A-C2F4-4496-A01B-362290E2EE55}" srcId="{BF58C459-30E1-4407-A74E-1D8D0ABF2D9C}" destId="{5F77A87A-1BBB-4314-BAFB-5EDAB6BBC1B1}" srcOrd="1" destOrd="0" parTransId="{32A37C50-E568-481D-B8C9-6A933E1819AB}" sibTransId="{F76B1918-0F55-41BD-9B78-4AFFEB6F3EE8}"/>
    <dgm:cxn modelId="{71758431-5255-4318-AF63-BC2BE5C8A5D7}" type="presOf" srcId="{C6128E71-F9DE-4DFF-8E0E-340A213CEBFF}" destId="{8A5EFD4B-7BB3-47E6-B4E7-D7F228B1D141}" srcOrd="0" destOrd="0" presId="urn:microsoft.com/office/officeart/2005/8/layout/default#1"/>
    <dgm:cxn modelId="{23A52267-F2F1-490C-974D-91A998F9AE74}" srcId="{BF58C459-30E1-4407-A74E-1D8D0ABF2D9C}" destId="{4D828CAC-DCDC-463E-A416-5B968CCF7FB7}" srcOrd="4" destOrd="0" parTransId="{DE390DB2-2A2C-4A57-B7E4-6A28143092D7}" sibTransId="{6F881F8E-4A73-415D-A9EA-B44E218E36A3}"/>
    <dgm:cxn modelId="{B9628E69-C349-45CC-8E60-75AF75D16B5D}" type="presOf" srcId="{BF58C459-30E1-4407-A74E-1D8D0ABF2D9C}" destId="{88DA45B8-C5D5-4D1D-A539-756CC40E8513}" srcOrd="0" destOrd="0" presId="urn:microsoft.com/office/officeart/2005/8/layout/default#1"/>
    <dgm:cxn modelId="{2ED96170-9232-4D1A-85F9-02556EE07B16}" type="presOf" srcId="{D1741081-6F22-499E-B171-218B42093225}" destId="{7DB87D1F-D6D0-4A33-84EC-12D4CD33E42A}" srcOrd="0" destOrd="0" presId="urn:microsoft.com/office/officeart/2005/8/layout/default#1"/>
    <dgm:cxn modelId="{F49F6F50-507F-44B8-835D-324E04252E3E}" type="presOf" srcId="{4D828CAC-DCDC-463E-A416-5B968CCF7FB7}" destId="{72E00F3D-886C-4A71-AE30-936A8A58D93B}" srcOrd="0" destOrd="0" presId="urn:microsoft.com/office/officeart/2005/8/layout/default#1"/>
    <dgm:cxn modelId="{CA65EE7B-D6B1-4063-8FFA-EDF7D6B2411B}" srcId="{BF58C459-30E1-4407-A74E-1D8D0ABF2D9C}" destId="{D1741081-6F22-499E-B171-218B42093225}" srcOrd="0" destOrd="0" parTransId="{267C9D03-96CF-4A33-BC66-132AEFC6F67D}" sibTransId="{24D1459E-CDF9-4DA5-94EE-B3055C1C897E}"/>
    <dgm:cxn modelId="{C801E599-4B6E-4308-9367-9B3426EA14E5}" srcId="{BF58C459-30E1-4407-A74E-1D8D0ABF2D9C}" destId="{C6128E71-F9DE-4DFF-8E0E-340A213CEBFF}" srcOrd="2" destOrd="0" parTransId="{C08B8B45-AFA3-4929-86AF-6C437E016351}" sibTransId="{A7900BEE-C2BC-4F17-BCF3-C08D70530FC1}"/>
    <dgm:cxn modelId="{B14F4DA4-3208-42B3-8EC5-97C550D82C8E}" srcId="{BF58C459-30E1-4407-A74E-1D8D0ABF2D9C}" destId="{506BA92F-A5E7-4BCF-BF29-9610E870CCEB}" srcOrd="3" destOrd="0" parTransId="{612EF500-6B31-4138-A3C4-FDDC12E7534D}" sibTransId="{78762FF5-15F0-4BAF-AF0B-AC218A64EC71}"/>
    <dgm:cxn modelId="{907455A6-920A-4E8D-92E7-E8EAA72B4A0D}" type="presOf" srcId="{506BA92F-A5E7-4BCF-BF29-9610E870CCEB}" destId="{8BC65FEA-A483-4A20-85AE-B5B3DB89E953}" srcOrd="0" destOrd="0" presId="urn:microsoft.com/office/officeart/2005/8/layout/default#1"/>
    <dgm:cxn modelId="{F6220942-F670-4525-A5BD-9103F3418EC1}" type="presParOf" srcId="{88DA45B8-C5D5-4D1D-A539-756CC40E8513}" destId="{7DB87D1F-D6D0-4A33-84EC-12D4CD33E42A}" srcOrd="0" destOrd="0" presId="urn:microsoft.com/office/officeart/2005/8/layout/default#1"/>
    <dgm:cxn modelId="{619742E4-8F4C-42F8-A4CC-C7D8899C4AF6}" type="presParOf" srcId="{88DA45B8-C5D5-4D1D-A539-756CC40E8513}" destId="{39F7DD5B-6465-450C-AE6B-D0CBB0EC44D5}" srcOrd="1" destOrd="0" presId="urn:microsoft.com/office/officeart/2005/8/layout/default#1"/>
    <dgm:cxn modelId="{94110CDC-9D5C-4100-8640-B937B65C3074}" type="presParOf" srcId="{88DA45B8-C5D5-4D1D-A539-756CC40E8513}" destId="{42F548F0-E430-402F-9516-0AF61BB63294}" srcOrd="2" destOrd="0" presId="urn:microsoft.com/office/officeart/2005/8/layout/default#1"/>
    <dgm:cxn modelId="{63D50B40-A8D7-4F72-8AEE-45523A57F951}" type="presParOf" srcId="{88DA45B8-C5D5-4D1D-A539-756CC40E8513}" destId="{CBBB979B-5AAA-48E5-8A98-DEB886F2BAF6}" srcOrd="3" destOrd="0" presId="urn:microsoft.com/office/officeart/2005/8/layout/default#1"/>
    <dgm:cxn modelId="{C276F04B-7FEE-489A-97A5-88FFE65B0ACE}" type="presParOf" srcId="{88DA45B8-C5D5-4D1D-A539-756CC40E8513}" destId="{8A5EFD4B-7BB3-47E6-B4E7-D7F228B1D141}" srcOrd="4" destOrd="0" presId="urn:microsoft.com/office/officeart/2005/8/layout/default#1"/>
    <dgm:cxn modelId="{2735F1CA-2A91-4F06-9315-C87B078E1145}" type="presParOf" srcId="{88DA45B8-C5D5-4D1D-A539-756CC40E8513}" destId="{7ABA7485-FCCD-48B7-9934-C58A63CAD418}" srcOrd="5" destOrd="0" presId="urn:microsoft.com/office/officeart/2005/8/layout/default#1"/>
    <dgm:cxn modelId="{C6304FDB-0B14-4C56-8881-0B67F9B57C60}" type="presParOf" srcId="{88DA45B8-C5D5-4D1D-A539-756CC40E8513}" destId="{8BC65FEA-A483-4A20-85AE-B5B3DB89E953}" srcOrd="6" destOrd="0" presId="urn:microsoft.com/office/officeart/2005/8/layout/default#1"/>
    <dgm:cxn modelId="{53AEBFBF-B935-4A23-82E9-A9ACE7BE055C}" type="presParOf" srcId="{88DA45B8-C5D5-4D1D-A539-756CC40E8513}" destId="{42FE2589-7628-4B50-BD61-D8BA0027BCD2}" srcOrd="7" destOrd="0" presId="urn:microsoft.com/office/officeart/2005/8/layout/default#1"/>
    <dgm:cxn modelId="{251B7AE5-853A-4367-91BE-EAB3459CCB51}" type="presParOf" srcId="{88DA45B8-C5D5-4D1D-A539-756CC40E8513}" destId="{72E00F3D-886C-4A71-AE30-936A8A58D93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09E47A-A908-4F52-A07E-F1496892741B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 সমূহঃ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/>
        </a:p>
      </dgm:t>
    </dgm:pt>
    <dgm:pt modelId="{FFB0466F-46D7-4232-A015-3D0B0F36AE47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দেনাদার</a:t>
          </a:r>
          <a:endParaRPr lang="en-US" dirty="0">
            <a:solidFill>
              <a:schemeClr val="tx1"/>
            </a:solidFill>
          </a:endParaRPr>
        </a:p>
      </dgm:t>
    </dgm:pt>
    <dgm:pt modelId="{4A53CB63-836F-4451-A1B0-F66580350DA3}" type="parTrans" cxnId="{81D2EE34-22E9-4FFF-BE8F-12E0E1A77C64}">
      <dgm:prSet/>
      <dgm:spPr/>
      <dgm:t>
        <a:bodyPr/>
        <a:lstStyle/>
        <a:p>
          <a:endParaRPr lang="en-US"/>
        </a:p>
      </dgm:t>
    </dgm:pt>
    <dgm:pt modelId="{780654F8-9A5F-44D7-94EF-C47B43A4F7FE}" type="sibTrans" cxnId="{81D2EE34-22E9-4FFF-BE8F-12E0E1A77C64}">
      <dgm:prSet/>
      <dgm:spPr/>
      <dgm:t>
        <a:bodyPr/>
        <a:lstStyle/>
        <a:p>
          <a:endParaRPr lang="en-US"/>
        </a:p>
      </dgm:t>
    </dgm:pt>
    <dgm:pt modelId="{441471D0-54A9-468A-AF4D-AFA107AB72A6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মজুদপণ্য</a:t>
          </a:r>
          <a:endParaRPr lang="en-US" dirty="0">
            <a:solidFill>
              <a:schemeClr val="tx1"/>
            </a:solidFill>
          </a:endParaRPr>
        </a:p>
      </dgm:t>
    </dgm:pt>
    <dgm:pt modelId="{FB05476B-0A87-4E43-9401-A4EF1BD99EEC}" type="parTrans" cxnId="{6FF5BB6B-F284-4C12-8907-6E290D2589BC}">
      <dgm:prSet/>
      <dgm:spPr/>
      <dgm:t>
        <a:bodyPr/>
        <a:lstStyle/>
        <a:p>
          <a:endParaRPr lang="en-US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/>
        </a:p>
      </dgm:t>
    </dgm:pt>
    <dgm:pt modelId="{8523DBB9-757C-49C5-BAA3-5574433DE650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প্রাপ্যবিল</a:t>
          </a:r>
          <a:endParaRPr lang="en-US" dirty="0">
            <a:solidFill>
              <a:schemeClr val="tx1"/>
            </a:solidFill>
          </a:endParaRPr>
        </a:p>
      </dgm:t>
    </dgm:pt>
    <dgm:pt modelId="{C3F38FDB-5D90-4B60-8EC5-A078C5FD9E42}" type="parTrans" cxnId="{EFEAAF4F-24D7-4CEA-B5E7-139477B79D79}">
      <dgm:prSet/>
      <dgm:spPr/>
      <dgm:t>
        <a:bodyPr/>
        <a:lstStyle/>
        <a:p>
          <a:endParaRPr lang="en-US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/>
        </a:p>
      </dgm:t>
    </dgm:pt>
    <dgm:pt modelId="{8AA85B4C-D12F-4306-A973-B01C3C0C5B9E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ব্যাংক জমা</a:t>
          </a:r>
          <a:endParaRPr lang="en-US" dirty="0">
            <a:solidFill>
              <a:schemeClr val="tx1"/>
            </a:solidFill>
          </a:endParaRPr>
        </a:p>
      </dgm:t>
    </dgm:pt>
    <dgm:pt modelId="{85CA666A-AEE1-431F-822A-13268AB563EA}" type="parTrans" cxnId="{352D3B44-F272-4A8D-BD09-14DD062976D9}">
      <dgm:prSet/>
      <dgm:spPr/>
      <dgm:t>
        <a:bodyPr/>
        <a:lstStyle/>
        <a:p>
          <a:endParaRPr lang="en-US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/>
        </a:p>
      </dgm:t>
    </dgm:pt>
    <dgm:pt modelId="{EDB03D5A-38B9-4547-AF44-C37BD128E8A0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endParaRPr lang="en-US" dirty="0">
            <a:solidFill>
              <a:schemeClr val="tx1"/>
            </a:solidFill>
          </a:endParaRPr>
        </a:p>
      </dgm:t>
    </dgm:pt>
    <dgm:pt modelId="{BBB79E06-5EF2-4D59-8306-5227AAD2DE18}" type="parTrans" cxnId="{E207B812-3768-4404-AE33-F077ECEC124D}">
      <dgm:prSet/>
      <dgm:spPr/>
      <dgm:t>
        <a:bodyPr/>
        <a:lstStyle/>
        <a:p>
          <a:endParaRPr lang="en-US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/>
        </a:p>
      </dgm:t>
    </dgm:pt>
    <dgm:pt modelId="{78422163-93DF-45AC-8CDC-561482449B83}" type="pres">
      <dgm:prSet presAssocID="{42EE0B07-6664-437D-87EA-F9556B568B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9C7077-6449-41F9-9947-5314D0E9A476}" type="pres">
      <dgm:prSet presAssocID="{DC09E47A-A908-4F52-A07E-F1496892741B}" presName="root1" presStyleCnt="0"/>
      <dgm:spPr/>
    </dgm:pt>
    <dgm:pt modelId="{09445DE1-8184-45CE-A0B2-CE9D79D83D5E}" type="pres">
      <dgm:prSet presAssocID="{DC09E47A-A908-4F52-A07E-F1496892741B}" presName="LevelOneTextNode" presStyleLbl="node0" presStyleIdx="0" presStyleCnt="1">
        <dgm:presLayoutVars>
          <dgm:chPref val="3"/>
        </dgm:presLayoutVars>
      </dgm:prSet>
      <dgm:spPr/>
    </dgm:pt>
    <dgm:pt modelId="{A6ECB303-6C60-4790-9DD6-84BD73A5A6AE}" type="pres">
      <dgm:prSet presAssocID="{DC09E47A-A908-4F52-A07E-F1496892741B}" presName="level2hierChild" presStyleCnt="0"/>
      <dgm:spPr/>
    </dgm:pt>
    <dgm:pt modelId="{B6339EA3-C305-4739-8DBB-620F84D6B0D6}" type="pres">
      <dgm:prSet presAssocID="{4A53CB63-836F-4451-A1B0-F66580350DA3}" presName="conn2-1" presStyleLbl="parChTrans1D2" presStyleIdx="0" presStyleCnt="5"/>
      <dgm:spPr/>
    </dgm:pt>
    <dgm:pt modelId="{75D0FEA1-2DC8-4803-8970-697EAA061BAD}" type="pres">
      <dgm:prSet presAssocID="{4A53CB63-836F-4451-A1B0-F66580350DA3}" presName="connTx" presStyleLbl="parChTrans1D2" presStyleIdx="0" presStyleCnt="5"/>
      <dgm:spPr/>
    </dgm:pt>
    <dgm:pt modelId="{C65497C2-6993-4CCB-A2CE-B7E1A36D1307}" type="pres">
      <dgm:prSet presAssocID="{FFB0466F-46D7-4232-A015-3D0B0F36AE47}" presName="root2" presStyleCnt="0"/>
      <dgm:spPr/>
    </dgm:pt>
    <dgm:pt modelId="{A7F52AA5-CE87-4B7C-A8C9-5AF63FBBCBEA}" type="pres">
      <dgm:prSet presAssocID="{FFB0466F-46D7-4232-A015-3D0B0F36AE47}" presName="LevelTwoTextNode" presStyleLbl="node2" presStyleIdx="0" presStyleCnt="5">
        <dgm:presLayoutVars>
          <dgm:chPref val="3"/>
        </dgm:presLayoutVars>
      </dgm:prSet>
      <dgm:spPr/>
    </dgm:pt>
    <dgm:pt modelId="{1B44B7CA-89E1-4A32-B68F-98568B711279}" type="pres">
      <dgm:prSet presAssocID="{FFB0466F-46D7-4232-A015-3D0B0F36AE47}" presName="level3hierChild" presStyleCnt="0"/>
      <dgm:spPr/>
    </dgm:pt>
    <dgm:pt modelId="{28C2F226-5510-49DC-A94C-0A64C8A58B78}" type="pres">
      <dgm:prSet presAssocID="{BBB79E06-5EF2-4D59-8306-5227AAD2DE18}" presName="conn2-1" presStyleLbl="parChTrans1D2" presStyleIdx="1" presStyleCnt="5"/>
      <dgm:spPr/>
    </dgm:pt>
    <dgm:pt modelId="{086B9BAC-1A1D-4239-AA78-4DCEDB1BB803}" type="pres">
      <dgm:prSet presAssocID="{BBB79E06-5EF2-4D59-8306-5227AAD2DE18}" presName="connTx" presStyleLbl="parChTrans1D2" presStyleIdx="1" presStyleCnt="5"/>
      <dgm:spPr/>
    </dgm:pt>
    <dgm:pt modelId="{AF679A2F-DF96-44CE-947A-B24AC3E04D93}" type="pres">
      <dgm:prSet presAssocID="{EDB03D5A-38B9-4547-AF44-C37BD128E8A0}" presName="root2" presStyleCnt="0"/>
      <dgm:spPr/>
    </dgm:pt>
    <dgm:pt modelId="{A72B063E-69FF-48CF-BA57-0A127B899E09}" type="pres">
      <dgm:prSet presAssocID="{EDB03D5A-38B9-4547-AF44-C37BD128E8A0}" presName="LevelTwoTextNode" presStyleLbl="node2" presStyleIdx="1" presStyleCnt="5">
        <dgm:presLayoutVars>
          <dgm:chPref val="3"/>
        </dgm:presLayoutVars>
      </dgm:prSet>
      <dgm:spPr/>
    </dgm:pt>
    <dgm:pt modelId="{445679B5-DA1E-4837-B64E-3EA994717062}" type="pres">
      <dgm:prSet presAssocID="{EDB03D5A-38B9-4547-AF44-C37BD128E8A0}" presName="level3hierChild" presStyleCnt="0"/>
      <dgm:spPr/>
    </dgm:pt>
    <dgm:pt modelId="{4EE93FC7-4AD6-4405-97E7-D5A1857EA99C}" type="pres">
      <dgm:prSet presAssocID="{85CA666A-AEE1-431F-822A-13268AB563EA}" presName="conn2-1" presStyleLbl="parChTrans1D2" presStyleIdx="2" presStyleCnt="5"/>
      <dgm:spPr/>
    </dgm:pt>
    <dgm:pt modelId="{DE5902AB-5150-483A-8B68-F966FDFF7088}" type="pres">
      <dgm:prSet presAssocID="{85CA666A-AEE1-431F-822A-13268AB563EA}" presName="connTx" presStyleLbl="parChTrans1D2" presStyleIdx="2" presStyleCnt="5"/>
      <dgm:spPr/>
    </dgm:pt>
    <dgm:pt modelId="{D2D5F9F5-570E-44FD-9DB2-576E03B7BAA8}" type="pres">
      <dgm:prSet presAssocID="{8AA85B4C-D12F-4306-A973-B01C3C0C5B9E}" presName="root2" presStyleCnt="0"/>
      <dgm:spPr/>
    </dgm:pt>
    <dgm:pt modelId="{AA68CCEA-1825-45E5-968F-5BA9FE766DC2}" type="pres">
      <dgm:prSet presAssocID="{8AA85B4C-D12F-4306-A973-B01C3C0C5B9E}" presName="LevelTwoTextNode" presStyleLbl="node2" presStyleIdx="2" presStyleCnt="5">
        <dgm:presLayoutVars>
          <dgm:chPref val="3"/>
        </dgm:presLayoutVars>
      </dgm:prSet>
      <dgm:spPr/>
    </dgm:pt>
    <dgm:pt modelId="{EFAB3A51-AD6D-4688-BF6C-D41FC0AC47CE}" type="pres">
      <dgm:prSet presAssocID="{8AA85B4C-D12F-4306-A973-B01C3C0C5B9E}" presName="level3hierChild" presStyleCnt="0"/>
      <dgm:spPr/>
    </dgm:pt>
    <dgm:pt modelId="{71CEF615-909C-4B36-A1E4-61B7AF13D093}" type="pres">
      <dgm:prSet presAssocID="{FB05476B-0A87-4E43-9401-A4EF1BD99EEC}" presName="conn2-1" presStyleLbl="parChTrans1D2" presStyleIdx="3" presStyleCnt="5"/>
      <dgm:spPr/>
    </dgm:pt>
    <dgm:pt modelId="{19073648-F1B0-44F8-8893-E2B921DC9E17}" type="pres">
      <dgm:prSet presAssocID="{FB05476B-0A87-4E43-9401-A4EF1BD99EEC}" presName="connTx" presStyleLbl="parChTrans1D2" presStyleIdx="3" presStyleCnt="5"/>
      <dgm:spPr/>
    </dgm:pt>
    <dgm:pt modelId="{D862103C-F58E-4053-B7C1-902D5084EE6A}" type="pres">
      <dgm:prSet presAssocID="{441471D0-54A9-468A-AF4D-AFA107AB72A6}" presName="root2" presStyleCnt="0"/>
      <dgm:spPr/>
    </dgm:pt>
    <dgm:pt modelId="{970AA59F-F02D-42A9-B1B1-F6DBEAEE917A}" type="pres">
      <dgm:prSet presAssocID="{441471D0-54A9-468A-AF4D-AFA107AB72A6}" presName="LevelTwoTextNode" presStyleLbl="node2" presStyleIdx="3" presStyleCnt="5">
        <dgm:presLayoutVars>
          <dgm:chPref val="3"/>
        </dgm:presLayoutVars>
      </dgm:prSet>
      <dgm:spPr/>
    </dgm:pt>
    <dgm:pt modelId="{3A6199C5-11E1-4C16-8EFE-7FDF72A4778D}" type="pres">
      <dgm:prSet presAssocID="{441471D0-54A9-468A-AF4D-AFA107AB72A6}" presName="level3hierChild" presStyleCnt="0"/>
      <dgm:spPr/>
    </dgm:pt>
    <dgm:pt modelId="{1E0F6DD9-283A-4AE5-BE3D-8D297F7AD8BF}" type="pres">
      <dgm:prSet presAssocID="{C3F38FDB-5D90-4B60-8EC5-A078C5FD9E42}" presName="conn2-1" presStyleLbl="parChTrans1D2" presStyleIdx="4" presStyleCnt="5"/>
      <dgm:spPr/>
    </dgm:pt>
    <dgm:pt modelId="{77D16E90-CE14-4A9D-BC0E-CAA158C00EB2}" type="pres">
      <dgm:prSet presAssocID="{C3F38FDB-5D90-4B60-8EC5-A078C5FD9E42}" presName="connTx" presStyleLbl="parChTrans1D2" presStyleIdx="4" presStyleCnt="5"/>
      <dgm:spPr/>
    </dgm:pt>
    <dgm:pt modelId="{A60B68C1-FA9B-473E-AFB7-08836A0217DF}" type="pres">
      <dgm:prSet presAssocID="{8523DBB9-757C-49C5-BAA3-5574433DE650}" presName="root2" presStyleCnt="0"/>
      <dgm:spPr/>
    </dgm:pt>
    <dgm:pt modelId="{C5990E94-F078-43F1-A45C-0B6275FA41C4}" type="pres">
      <dgm:prSet presAssocID="{8523DBB9-757C-49C5-BAA3-5574433DE650}" presName="LevelTwoTextNode" presStyleLbl="node2" presStyleIdx="4" presStyleCnt="5">
        <dgm:presLayoutVars>
          <dgm:chPref val="3"/>
        </dgm:presLayoutVars>
      </dgm:prSet>
      <dgm:spPr/>
    </dgm:pt>
    <dgm:pt modelId="{A25178CE-8BB5-4062-9A17-E359470B2AE9}" type="pres">
      <dgm:prSet presAssocID="{8523DBB9-757C-49C5-BAA3-5574433DE650}" presName="level3hierChild" presStyleCnt="0"/>
      <dgm:spPr/>
    </dgm:pt>
  </dgm:ptLst>
  <dgm:cxnLst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622EA026-2111-4B38-A1C1-CC7754B4AD34}" type="presOf" srcId="{441471D0-54A9-468A-AF4D-AFA107AB72A6}" destId="{970AA59F-F02D-42A9-B1B1-F6DBEAEE917A}" srcOrd="0" destOrd="0" presId="urn:microsoft.com/office/officeart/2008/layout/HorizontalMultiLevelHierarchy"/>
    <dgm:cxn modelId="{8E8B0131-8725-47DD-908E-236FEEB1EF76}" type="presOf" srcId="{85CA666A-AEE1-431F-822A-13268AB563EA}" destId="{4EE93FC7-4AD6-4405-97E7-D5A1857EA99C}" srcOrd="0" destOrd="0" presId="urn:microsoft.com/office/officeart/2008/layout/HorizontalMultiLevelHierarchy"/>
    <dgm:cxn modelId="{81D2EE34-22E9-4FFF-BE8F-12E0E1A77C64}" srcId="{DC09E47A-A908-4F52-A07E-F1496892741B}" destId="{FFB0466F-46D7-4232-A015-3D0B0F36AE47}" srcOrd="0" destOrd="0" parTransId="{4A53CB63-836F-4451-A1B0-F66580350DA3}" sibTransId="{780654F8-9A5F-44D7-94EF-C47B43A4F7FE}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AF14C75D-E547-4D50-8DBE-66DF60C32603}" type="presOf" srcId="{8523DBB9-757C-49C5-BAA3-5574433DE650}" destId="{C5990E94-F078-43F1-A45C-0B6275FA41C4}" srcOrd="0" destOrd="0" presId="urn:microsoft.com/office/officeart/2008/layout/HorizontalMultiLevelHierarchy"/>
    <dgm:cxn modelId="{090A5B5E-FA60-4042-B597-E3E4468E92E4}" type="presOf" srcId="{BBB79E06-5EF2-4D59-8306-5227AAD2DE18}" destId="{28C2F226-5510-49DC-A94C-0A64C8A58B78}" srcOrd="0" destOrd="0" presId="urn:microsoft.com/office/officeart/2008/layout/HorizontalMultiLevelHierarchy"/>
    <dgm:cxn modelId="{0C5D2643-3056-4201-8EEB-7D23E1C9E501}" type="presOf" srcId="{8AA85B4C-D12F-4306-A973-B01C3C0C5B9E}" destId="{AA68CCEA-1825-45E5-968F-5BA9FE766DC2}" srcOrd="0" destOrd="0" presId="urn:microsoft.com/office/officeart/2008/layout/HorizontalMultiLevelHierarchy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F5BEC844-6583-4B57-A18B-C9C79F2497C5}" type="presOf" srcId="{FB05476B-0A87-4E43-9401-A4EF1BD99EEC}" destId="{71CEF615-909C-4B36-A1E4-61B7AF13D093}" srcOrd="0" destOrd="0" presId="urn:microsoft.com/office/officeart/2008/layout/HorizontalMultiLevelHierarchy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3134CD4B-CBEA-423C-8297-BB1D7D2190CA}" type="presOf" srcId="{C3F38FDB-5D90-4B60-8EC5-A078C5FD9E42}" destId="{1E0F6DD9-283A-4AE5-BE3D-8D297F7AD8BF}" srcOrd="0" destOrd="0" presId="urn:microsoft.com/office/officeart/2008/layout/HorizontalMultiLevelHierarchy"/>
    <dgm:cxn modelId="{537A216D-8C48-42AF-9138-566CAEF0EAEC}" type="presOf" srcId="{85CA666A-AEE1-431F-822A-13268AB563EA}" destId="{DE5902AB-5150-483A-8B68-F966FDFF7088}" srcOrd="1" destOrd="0" presId="urn:microsoft.com/office/officeart/2008/layout/HorizontalMultiLevelHierarchy"/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91E3B453-611D-46C8-9F63-1AE8B49879C1}" type="presOf" srcId="{BBB79E06-5EF2-4D59-8306-5227AAD2DE18}" destId="{086B9BAC-1A1D-4239-AA78-4DCEDB1BB803}" srcOrd="1" destOrd="0" presId="urn:microsoft.com/office/officeart/2008/layout/HorizontalMultiLevelHierarchy"/>
    <dgm:cxn modelId="{55144F5A-A5B7-4BD4-8BA5-44A79713EFE2}" type="presOf" srcId="{4A53CB63-836F-4451-A1B0-F66580350DA3}" destId="{B6339EA3-C305-4739-8DBB-620F84D6B0D6}" srcOrd="0" destOrd="0" presId="urn:microsoft.com/office/officeart/2008/layout/HorizontalMultiLevelHierarchy"/>
    <dgm:cxn modelId="{D3F6A67C-4068-43EE-B71B-10D3A3005FDE}" type="presOf" srcId="{FFB0466F-46D7-4232-A015-3D0B0F36AE47}" destId="{A7F52AA5-CE87-4B7C-A8C9-5AF63FBBCBEA}" srcOrd="0" destOrd="0" presId="urn:microsoft.com/office/officeart/2008/layout/HorizontalMultiLevelHierarchy"/>
    <dgm:cxn modelId="{920C1C7E-30AD-43DF-94CF-FECF5EF784B0}" type="presOf" srcId="{4A53CB63-836F-4451-A1B0-F66580350DA3}" destId="{75D0FEA1-2DC8-4803-8970-697EAA061BAD}" srcOrd="1" destOrd="0" presId="urn:microsoft.com/office/officeart/2008/layout/HorizontalMultiLevelHierarchy"/>
    <dgm:cxn modelId="{D7DCD9C1-E55C-4EF6-AF9F-5892791C53DA}" type="presOf" srcId="{DC09E47A-A908-4F52-A07E-F1496892741B}" destId="{09445DE1-8184-45CE-A0B2-CE9D79D83D5E}" srcOrd="0" destOrd="0" presId="urn:microsoft.com/office/officeart/2008/layout/HorizontalMultiLevelHierarchy"/>
    <dgm:cxn modelId="{377B5CCC-02CE-4CA0-A4D2-295BE06C1B59}" type="presOf" srcId="{42EE0B07-6664-437D-87EA-F9556B568BC1}" destId="{78422163-93DF-45AC-8CDC-561482449B83}" srcOrd="0" destOrd="0" presId="urn:microsoft.com/office/officeart/2008/layout/HorizontalMultiLevelHierarchy"/>
    <dgm:cxn modelId="{D4C2D8ED-0312-4454-BB5A-DE4501267CD0}" type="presOf" srcId="{FB05476B-0A87-4E43-9401-A4EF1BD99EEC}" destId="{19073648-F1B0-44F8-8893-E2B921DC9E17}" srcOrd="1" destOrd="0" presId="urn:microsoft.com/office/officeart/2008/layout/HorizontalMultiLevelHierarchy"/>
    <dgm:cxn modelId="{31A315EE-9F35-46A1-AA9F-B34E3A442448}" type="presOf" srcId="{C3F38FDB-5D90-4B60-8EC5-A078C5FD9E42}" destId="{77D16E90-CE14-4A9D-BC0E-CAA158C00EB2}" srcOrd="1" destOrd="0" presId="urn:microsoft.com/office/officeart/2008/layout/HorizontalMultiLevelHierarchy"/>
    <dgm:cxn modelId="{25DC31F0-737A-4D8A-977A-95683B019B31}" type="presOf" srcId="{EDB03D5A-38B9-4547-AF44-C37BD128E8A0}" destId="{A72B063E-69FF-48CF-BA57-0A127B899E09}" srcOrd="0" destOrd="0" presId="urn:microsoft.com/office/officeart/2008/layout/HorizontalMultiLevelHierarchy"/>
    <dgm:cxn modelId="{EA7BBC5D-C90B-46A9-A2D2-BEB8795B4268}" type="presParOf" srcId="{78422163-93DF-45AC-8CDC-561482449B83}" destId="{0E9C7077-6449-41F9-9947-5314D0E9A476}" srcOrd="0" destOrd="0" presId="urn:microsoft.com/office/officeart/2008/layout/HorizontalMultiLevelHierarchy"/>
    <dgm:cxn modelId="{6EF4EEBC-1470-49F0-8501-E52F8749D58F}" type="presParOf" srcId="{0E9C7077-6449-41F9-9947-5314D0E9A476}" destId="{09445DE1-8184-45CE-A0B2-CE9D79D83D5E}" srcOrd="0" destOrd="0" presId="urn:microsoft.com/office/officeart/2008/layout/HorizontalMultiLevelHierarchy"/>
    <dgm:cxn modelId="{FCBB4F63-8E4B-4D60-8FA5-74AD682C6CA4}" type="presParOf" srcId="{0E9C7077-6449-41F9-9947-5314D0E9A476}" destId="{A6ECB303-6C60-4790-9DD6-84BD73A5A6AE}" srcOrd="1" destOrd="0" presId="urn:microsoft.com/office/officeart/2008/layout/HorizontalMultiLevelHierarchy"/>
    <dgm:cxn modelId="{D6CF0125-F135-4BF6-BAC2-5AE679B17051}" type="presParOf" srcId="{A6ECB303-6C60-4790-9DD6-84BD73A5A6AE}" destId="{B6339EA3-C305-4739-8DBB-620F84D6B0D6}" srcOrd="0" destOrd="0" presId="urn:microsoft.com/office/officeart/2008/layout/HorizontalMultiLevelHierarchy"/>
    <dgm:cxn modelId="{D86E8514-8F0F-43AC-8D91-848C12660567}" type="presParOf" srcId="{B6339EA3-C305-4739-8DBB-620F84D6B0D6}" destId="{75D0FEA1-2DC8-4803-8970-697EAA061BAD}" srcOrd="0" destOrd="0" presId="urn:microsoft.com/office/officeart/2008/layout/HorizontalMultiLevelHierarchy"/>
    <dgm:cxn modelId="{39FAAFC9-411B-4715-9E3D-11DB8CEC5831}" type="presParOf" srcId="{A6ECB303-6C60-4790-9DD6-84BD73A5A6AE}" destId="{C65497C2-6993-4CCB-A2CE-B7E1A36D1307}" srcOrd="1" destOrd="0" presId="urn:microsoft.com/office/officeart/2008/layout/HorizontalMultiLevelHierarchy"/>
    <dgm:cxn modelId="{8FAA05DD-40B4-4B14-8E52-9820A388C309}" type="presParOf" srcId="{C65497C2-6993-4CCB-A2CE-B7E1A36D1307}" destId="{A7F52AA5-CE87-4B7C-A8C9-5AF63FBBCBEA}" srcOrd="0" destOrd="0" presId="urn:microsoft.com/office/officeart/2008/layout/HorizontalMultiLevelHierarchy"/>
    <dgm:cxn modelId="{5748F2F2-1442-4052-BEDA-3E4C338855D7}" type="presParOf" srcId="{C65497C2-6993-4CCB-A2CE-B7E1A36D1307}" destId="{1B44B7CA-89E1-4A32-B68F-98568B711279}" srcOrd="1" destOrd="0" presId="urn:microsoft.com/office/officeart/2008/layout/HorizontalMultiLevelHierarchy"/>
    <dgm:cxn modelId="{137AEDB7-91C4-412F-8308-2AAAE20817DC}" type="presParOf" srcId="{A6ECB303-6C60-4790-9DD6-84BD73A5A6AE}" destId="{28C2F226-5510-49DC-A94C-0A64C8A58B78}" srcOrd="2" destOrd="0" presId="urn:microsoft.com/office/officeart/2008/layout/HorizontalMultiLevelHierarchy"/>
    <dgm:cxn modelId="{2C0D4BCA-5ADD-4084-89E0-F42543CFEAA1}" type="presParOf" srcId="{28C2F226-5510-49DC-A94C-0A64C8A58B78}" destId="{086B9BAC-1A1D-4239-AA78-4DCEDB1BB803}" srcOrd="0" destOrd="0" presId="urn:microsoft.com/office/officeart/2008/layout/HorizontalMultiLevelHierarchy"/>
    <dgm:cxn modelId="{FFDFA4EC-704A-4388-A4B3-75FBC6B002AC}" type="presParOf" srcId="{A6ECB303-6C60-4790-9DD6-84BD73A5A6AE}" destId="{AF679A2F-DF96-44CE-947A-B24AC3E04D93}" srcOrd="3" destOrd="0" presId="urn:microsoft.com/office/officeart/2008/layout/HorizontalMultiLevelHierarchy"/>
    <dgm:cxn modelId="{3903D3C4-205E-4CD3-B820-AEBBCFE464DF}" type="presParOf" srcId="{AF679A2F-DF96-44CE-947A-B24AC3E04D93}" destId="{A72B063E-69FF-48CF-BA57-0A127B899E09}" srcOrd="0" destOrd="0" presId="urn:microsoft.com/office/officeart/2008/layout/HorizontalMultiLevelHierarchy"/>
    <dgm:cxn modelId="{C113C7FD-CDC8-4FAC-8408-4333BE575C90}" type="presParOf" srcId="{AF679A2F-DF96-44CE-947A-B24AC3E04D93}" destId="{445679B5-DA1E-4837-B64E-3EA994717062}" srcOrd="1" destOrd="0" presId="urn:microsoft.com/office/officeart/2008/layout/HorizontalMultiLevelHierarchy"/>
    <dgm:cxn modelId="{2E23B1CF-7ACB-4018-BB62-B89EEC3A5868}" type="presParOf" srcId="{A6ECB303-6C60-4790-9DD6-84BD73A5A6AE}" destId="{4EE93FC7-4AD6-4405-97E7-D5A1857EA99C}" srcOrd="4" destOrd="0" presId="urn:microsoft.com/office/officeart/2008/layout/HorizontalMultiLevelHierarchy"/>
    <dgm:cxn modelId="{2C0D911D-1C9D-41BC-A8D6-41B1D71C738A}" type="presParOf" srcId="{4EE93FC7-4AD6-4405-97E7-D5A1857EA99C}" destId="{DE5902AB-5150-483A-8B68-F966FDFF7088}" srcOrd="0" destOrd="0" presId="urn:microsoft.com/office/officeart/2008/layout/HorizontalMultiLevelHierarchy"/>
    <dgm:cxn modelId="{A7C6D3DA-1792-46D7-8030-D13ED01F6611}" type="presParOf" srcId="{A6ECB303-6C60-4790-9DD6-84BD73A5A6AE}" destId="{D2D5F9F5-570E-44FD-9DB2-576E03B7BAA8}" srcOrd="5" destOrd="0" presId="urn:microsoft.com/office/officeart/2008/layout/HorizontalMultiLevelHierarchy"/>
    <dgm:cxn modelId="{28BAA214-9DB8-44E1-80A7-5AF4A8E86B2D}" type="presParOf" srcId="{D2D5F9F5-570E-44FD-9DB2-576E03B7BAA8}" destId="{AA68CCEA-1825-45E5-968F-5BA9FE766DC2}" srcOrd="0" destOrd="0" presId="urn:microsoft.com/office/officeart/2008/layout/HorizontalMultiLevelHierarchy"/>
    <dgm:cxn modelId="{E4F22BA6-EF38-4C9F-8710-B12C75619251}" type="presParOf" srcId="{D2D5F9F5-570E-44FD-9DB2-576E03B7BAA8}" destId="{EFAB3A51-AD6D-4688-BF6C-D41FC0AC47CE}" srcOrd="1" destOrd="0" presId="urn:microsoft.com/office/officeart/2008/layout/HorizontalMultiLevelHierarchy"/>
    <dgm:cxn modelId="{8B13F57D-7ED6-4D03-8F2B-62C20B117FC5}" type="presParOf" srcId="{A6ECB303-6C60-4790-9DD6-84BD73A5A6AE}" destId="{71CEF615-909C-4B36-A1E4-61B7AF13D093}" srcOrd="6" destOrd="0" presId="urn:microsoft.com/office/officeart/2008/layout/HorizontalMultiLevelHierarchy"/>
    <dgm:cxn modelId="{6E64A828-F2E3-4C41-B41A-9D630A6CC74E}" type="presParOf" srcId="{71CEF615-909C-4B36-A1E4-61B7AF13D093}" destId="{19073648-F1B0-44F8-8893-E2B921DC9E17}" srcOrd="0" destOrd="0" presId="urn:microsoft.com/office/officeart/2008/layout/HorizontalMultiLevelHierarchy"/>
    <dgm:cxn modelId="{B19D5A26-6BD3-4F9E-A37E-986138D5D5B3}" type="presParOf" srcId="{A6ECB303-6C60-4790-9DD6-84BD73A5A6AE}" destId="{D862103C-F58E-4053-B7C1-902D5084EE6A}" srcOrd="7" destOrd="0" presId="urn:microsoft.com/office/officeart/2008/layout/HorizontalMultiLevelHierarchy"/>
    <dgm:cxn modelId="{2F19C08E-99D1-4A1B-BBC8-A716F00031CE}" type="presParOf" srcId="{D862103C-F58E-4053-B7C1-902D5084EE6A}" destId="{970AA59F-F02D-42A9-B1B1-F6DBEAEE917A}" srcOrd="0" destOrd="0" presId="urn:microsoft.com/office/officeart/2008/layout/HorizontalMultiLevelHierarchy"/>
    <dgm:cxn modelId="{B1E1B20C-A411-452D-90ED-4C1EF85BD837}" type="presParOf" srcId="{D862103C-F58E-4053-B7C1-902D5084EE6A}" destId="{3A6199C5-11E1-4C16-8EFE-7FDF72A4778D}" srcOrd="1" destOrd="0" presId="urn:microsoft.com/office/officeart/2008/layout/HorizontalMultiLevelHierarchy"/>
    <dgm:cxn modelId="{4466BD79-C288-4B59-BDC8-0B715B0B54BE}" type="presParOf" srcId="{A6ECB303-6C60-4790-9DD6-84BD73A5A6AE}" destId="{1E0F6DD9-283A-4AE5-BE3D-8D297F7AD8BF}" srcOrd="8" destOrd="0" presId="urn:microsoft.com/office/officeart/2008/layout/HorizontalMultiLevelHierarchy"/>
    <dgm:cxn modelId="{467DB011-9483-4422-93F7-D9BE7A7E8CBA}" type="presParOf" srcId="{1E0F6DD9-283A-4AE5-BE3D-8D297F7AD8BF}" destId="{77D16E90-CE14-4A9D-BC0E-CAA158C00EB2}" srcOrd="0" destOrd="0" presId="urn:microsoft.com/office/officeart/2008/layout/HorizontalMultiLevelHierarchy"/>
    <dgm:cxn modelId="{65AE90A6-3394-4578-AE17-33D94E6DF00C}" type="presParOf" srcId="{A6ECB303-6C60-4790-9DD6-84BD73A5A6AE}" destId="{A60B68C1-FA9B-473E-AFB7-08836A0217DF}" srcOrd="9" destOrd="0" presId="urn:microsoft.com/office/officeart/2008/layout/HorizontalMultiLevelHierarchy"/>
    <dgm:cxn modelId="{2AF04B10-DAA1-438E-9428-9CFFD5782850}" type="presParOf" srcId="{A60B68C1-FA9B-473E-AFB7-08836A0217DF}" destId="{C5990E94-F078-43F1-A45C-0B6275FA41C4}" srcOrd="0" destOrd="0" presId="urn:microsoft.com/office/officeart/2008/layout/HorizontalMultiLevelHierarchy"/>
    <dgm:cxn modelId="{ACEE6F75-9FE0-4C68-A116-D13909B423A9}" type="presParOf" srcId="{A60B68C1-FA9B-473E-AFB7-08836A0217DF}" destId="{A25178CE-8BB5-4062-9A17-E359470B2A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8/layout/HorizontalMultiLevelHierarchy" loCatId="hierarchy" qsTypeId="urn:microsoft.com/office/officeart/2005/8/quickstyle/3d9" qsCatId="3D" csTypeId="urn:microsoft.com/office/officeart/2005/8/colors/colorful4" csCatId="colorful" phldr="1"/>
      <dgm:spPr>
        <a:scene3d>
          <a:camera prst="isometricOffAxis1Right"/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DC09E47A-A908-4F52-A07E-F1496892741B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>
          <a:sp3d extrusionH="28000" prstMaterial="matte"/>
        </a:bodyPr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দায় সমূহঃ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/>
        </a:p>
      </dgm:t>
    </dgm:pt>
    <dgm:pt modelId="{441471D0-54A9-468A-AF4D-AFA107AB72A6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>
          <a:sp3d extrusionH="28000" prstMaterial="matte"/>
        </a:bodyPr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প্রাপ্ত উপভাড়া</a:t>
          </a:r>
          <a:endParaRPr lang="en-US" dirty="0"/>
        </a:p>
      </dgm:t>
    </dgm:pt>
    <dgm:pt modelId="{FB05476B-0A87-4E43-9401-A4EF1BD99EEC}" type="parTrans" cxnId="{6FF5BB6B-F284-4C12-8907-6E290D2589B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en-US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/>
        </a:p>
      </dgm:t>
    </dgm:pt>
    <dgm:pt modelId="{8523DBB9-757C-49C5-BAA3-5574433DE650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>
          <a:sp3d extrusionH="28000" prstMaterial="matte"/>
        </a:bodyPr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ব্যাংক জমাতিরিক্ত</a:t>
          </a:r>
          <a:endParaRPr lang="en-US" dirty="0"/>
        </a:p>
      </dgm:t>
    </dgm:pt>
    <dgm:pt modelId="{C3F38FDB-5D90-4B60-8EC5-A078C5FD9E42}" type="parTrans" cxnId="{EFEAAF4F-24D7-4CEA-B5E7-139477B79D7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en-US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/>
        </a:p>
      </dgm:t>
    </dgm:pt>
    <dgm:pt modelId="{8AA85B4C-D12F-4306-A973-B01C3C0C5B9E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>
          <a:sp3d extrusionH="28000" prstMaterial="matte"/>
        </a:bodyPr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সমস্ত বকেয়া</a:t>
          </a:r>
          <a:endParaRPr lang="en-US" dirty="0"/>
        </a:p>
      </dgm:t>
    </dgm:pt>
    <dgm:pt modelId="{85CA666A-AEE1-431F-822A-13268AB563EA}" type="parTrans" cxnId="{352D3B44-F272-4A8D-BD09-14DD062976D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en-US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/>
        </a:p>
      </dgm:t>
    </dgm:pt>
    <dgm:pt modelId="{EDB03D5A-38B9-4547-AF44-C37BD128E8A0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>
          <a:sp3d extrusionH="28000" prstMaterial="matte"/>
        </a:bodyPr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বন্ধকী ঋণ</a:t>
          </a:r>
          <a:endParaRPr lang="en-US" dirty="0"/>
        </a:p>
      </dgm:t>
    </dgm:pt>
    <dgm:pt modelId="{BBB79E06-5EF2-4D59-8306-5227AAD2DE18}" type="parTrans" cxnId="{E207B812-3768-4404-AE33-F077ECEC124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en-US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/>
        </a:p>
      </dgm:t>
    </dgm:pt>
    <dgm:pt modelId="{A6EFDA36-DF64-4DFF-AFD5-B366D9E0EED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>
          <a:sp3d extrusionH="28000" prstMaterial="matte"/>
        </a:bodyPr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প্রদেয় বিল</a:t>
          </a:r>
          <a:endParaRPr lang="en-US" dirty="0"/>
        </a:p>
      </dgm:t>
    </dgm:pt>
    <dgm:pt modelId="{1036D346-83D7-47F6-80E3-059D0AA64650}" type="parTrans" cxnId="{8CAF2DED-4433-4D54-9A09-EA9823E2DD9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en-US"/>
        </a:p>
      </dgm:t>
    </dgm:pt>
    <dgm:pt modelId="{E3660DA1-9417-4F79-9152-E088B22E22E2}" type="sibTrans" cxnId="{8CAF2DED-4433-4D54-9A09-EA9823E2DD9D}">
      <dgm:prSet/>
      <dgm:spPr/>
      <dgm:t>
        <a:bodyPr/>
        <a:lstStyle/>
        <a:p>
          <a:endParaRPr lang="en-US"/>
        </a:p>
      </dgm:t>
    </dgm:pt>
    <dgm:pt modelId="{78422163-93DF-45AC-8CDC-561482449B83}" type="pres">
      <dgm:prSet presAssocID="{42EE0B07-6664-437D-87EA-F9556B568B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9C7077-6449-41F9-9947-5314D0E9A476}" type="pres">
      <dgm:prSet presAssocID="{DC09E47A-A908-4F52-A07E-F1496892741B}" presName="roo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09445DE1-8184-45CE-A0B2-CE9D79D83D5E}" type="pres">
      <dgm:prSet presAssocID="{DC09E47A-A908-4F52-A07E-F1496892741B}" presName="LevelOneTextNode" presStyleLbl="node0" presStyleIdx="0" presStyleCnt="1">
        <dgm:presLayoutVars>
          <dgm:chPref val="3"/>
        </dgm:presLayoutVars>
      </dgm:prSet>
      <dgm:spPr/>
    </dgm:pt>
    <dgm:pt modelId="{A6ECB303-6C60-4790-9DD6-84BD73A5A6AE}" type="pres">
      <dgm:prSet presAssocID="{DC09E47A-A908-4F52-A07E-F1496892741B}" presName="level2hierChild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83EC205D-2ADB-49BA-81E3-B1E7E15391FC}" type="pres">
      <dgm:prSet presAssocID="{1036D346-83D7-47F6-80E3-059D0AA64650}" presName="conn2-1" presStyleLbl="parChTrans1D2" presStyleIdx="0" presStyleCnt="5"/>
      <dgm:spPr/>
    </dgm:pt>
    <dgm:pt modelId="{33ABC8F6-2622-4E64-BFC2-9779F90B532D}" type="pres">
      <dgm:prSet presAssocID="{1036D346-83D7-47F6-80E3-059D0AA64650}" presName="connTx" presStyleLbl="parChTrans1D2" presStyleIdx="0" presStyleCnt="5"/>
      <dgm:spPr/>
    </dgm:pt>
    <dgm:pt modelId="{3AEBEA99-4ED3-4AD8-8253-998061DB40BA}" type="pres">
      <dgm:prSet presAssocID="{A6EFDA36-DF64-4DFF-AFD5-B366D9E0EED5}" presName="roo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D43642FD-9A64-4673-A0CE-C36584C6626D}" type="pres">
      <dgm:prSet presAssocID="{A6EFDA36-DF64-4DFF-AFD5-B366D9E0EED5}" presName="LevelTwoTextNode" presStyleLbl="node2" presStyleIdx="0" presStyleCnt="5">
        <dgm:presLayoutVars>
          <dgm:chPref val="3"/>
        </dgm:presLayoutVars>
      </dgm:prSet>
      <dgm:spPr/>
    </dgm:pt>
    <dgm:pt modelId="{D4AC6433-2FF0-4878-ACFC-FBEC43DCDF5A}" type="pres">
      <dgm:prSet presAssocID="{A6EFDA36-DF64-4DFF-AFD5-B366D9E0EED5}" presName="level3hierChild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28C2F226-5510-49DC-A94C-0A64C8A58B78}" type="pres">
      <dgm:prSet presAssocID="{BBB79E06-5EF2-4D59-8306-5227AAD2DE18}" presName="conn2-1" presStyleLbl="parChTrans1D2" presStyleIdx="1" presStyleCnt="5"/>
      <dgm:spPr/>
    </dgm:pt>
    <dgm:pt modelId="{086B9BAC-1A1D-4239-AA78-4DCEDB1BB803}" type="pres">
      <dgm:prSet presAssocID="{BBB79E06-5EF2-4D59-8306-5227AAD2DE18}" presName="connTx" presStyleLbl="parChTrans1D2" presStyleIdx="1" presStyleCnt="5"/>
      <dgm:spPr/>
    </dgm:pt>
    <dgm:pt modelId="{AF679A2F-DF96-44CE-947A-B24AC3E04D93}" type="pres">
      <dgm:prSet presAssocID="{EDB03D5A-38B9-4547-AF44-C37BD128E8A0}" presName="roo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A72B063E-69FF-48CF-BA57-0A127B899E09}" type="pres">
      <dgm:prSet presAssocID="{EDB03D5A-38B9-4547-AF44-C37BD128E8A0}" presName="LevelTwoTextNode" presStyleLbl="node2" presStyleIdx="1" presStyleCnt="5">
        <dgm:presLayoutVars>
          <dgm:chPref val="3"/>
        </dgm:presLayoutVars>
      </dgm:prSet>
      <dgm:spPr/>
    </dgm:pt>
    <dgm:pt modelId="{445679B5-DA1E-4837-B64E-3EA994717062}" type="pres">
      <dgm:prSet presAssocID="{EDB03D5A-38B9-4547-AF44-C37BD128E8A0}" presName="level3hierChild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4EE93FC7-4AD6-4405-97E7-D5A1857EA99C}" type="pres">
      <dgm:prSet presAssocID="{85CA666A-AEE1-431F-822A-13268AB563EA}" presName="conn2-1" presStyleLbl="parChTrans1D2" presStyleIdx="2" presStyleCnt="5"/>
      <dgm:spPr/>
    </dgm:pt>
    <dgm:pt modelId="{DE5902AB-5150-483A-8B68-F966FDFF7088}" type="pres">
      <dgm:prSet presAssocID="{85CA666A-AEE1-431F-822A-13268AB563EA}" presName="connTx" presStyleLbl="parChTrans1D2" presStyleIdx="2" presStyleCnt="5"/>
      <dgm:spPr/>
    </dgm:pt>
    <dgm:pt modelId="{D2D5F9F5-570E-44FD-9DB2-576E03B7BAA8}" type="pres">
      <dgm:prSet presAssocID="{8AA85B4C-D12F-4306-A973-B01C3C0C5B9E}" presName="roo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AA68CCEA-1825-45E5-968F-5BA9FE766DC2}" type="pres">
      <dgm:prSet presAssocID="{8AA85B4C-D12F-4306-A973-B01C3C0C5B9E}" presName="LevelTwoTextNode" presStyleLbl="node2" presStyleIdx="2" presStyleCnt="5">
        <dgm:presLayoutVars>
          <dgm:chPref val="3"/>
        </dgm:presLayoutVars>
      </dgm:prSet>
      <dgm:spPr/>
    </dgm:pt>
    <dgm:pt modelId="{EFAB3A51-AD6D-4688-BF6C-D41FC0AC47CE}" type="pres">
      <dgm:prSet presAssocID="{8AA85B4C-D12F-4306-A973-B01C3C0C5B9E}" presName="level3hierChild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71CEF615-909C-4B36-A1E4-61B7AF13D093}" type="pres">
      <dgm:prSet presAssocID="{FB05476B-0A87-4E43-9401-A4EF1BD99EEC}" presName="conn2-1" presStyleLbl="parChTrans1D2" presStyleIdx="3" presStyleCnt="5"/>
      <dgm:spPr/>
    </dgm:pt>
    <dgm:pt modelId="{19073648-F1B0-44F8-8893-E2B921DC9E17}" type="pres">
      <dgm:prSet presAssocID="{FB05476B-0A87-4E43-9401-A4EF1BD99EEC}" presName="connTx" presStyleLbl="parChTrans1D2" presStyleIdx="3" presStyleCnt="5"/>
      <dgm:spPr/>
    </dgm:pt>
    <dgm:pt modelId="{D862103C-F58E-4053-B7C1-902D5084EE6A}" type="pres">
      <dgm:prSet presAssocID="{441471D0-54A9-468A-AF4D-AFA107AB72A6}" presName="roo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970AA59F-F02D-42A9-B1B1-F6DBEAEE917A}" type="pres">
      <dgm:prSet presAssocID="{441471D0-54A9-468A-AF4D-AFA107AB72A6}" presName="LevelTwoTextNode" presStyleLbl="node2" presStyleIdx="3" presStyleCnt="5">
        <dgm:presLayoutVars>
          <dgm:chPref val="3"/>
        </dgm:presLayoutVars>
      </dgm:prSet>
      <dgm:spPr/>
    </dgm:pt>
    <dgm:pt modelId="{3A6199C5-11E1-4C16-8EFE-7FDF72A4778D}" type="pres">
      <dgm:prSet presAssocID="{441471D0-54A9-468A-AF4D-AFA107AB72A6}" presName="level3hierChild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1E0F6DD9-283A-4AE5-BE3D-8D297F7AD8BF}" type="pres">
      <dgm:prSet presAssocID="{C3F38FDB-5D90-4B60-8EC5-A078C5FD9E42}" presName="conn2-1" presStyleLbl="parChTrans1D2" presStyleIdx="4" presStyleCnt="5"/>
      <dgm:spPr/>
    </dgm:pt>
    <dgm:pt modelId="{77D16E90-CE14-4A9D-BC0E-CAA158C00EB2}" type="pres">
      <dgm:prSet presAssocID="{C3F38FDB-5D90-4B60-8EC5-A078C5FD9E42}" presName="connTx" presStyleLbl="parChTrans1D2" presStyleIdx="4" presStyleCnt="5"/>
      <dgm:spPr/>
    </dgm:pt>
    <dgm:pt modelId="{A60B68C1-FA9B-473E-AFB7-08836A0217DF}" type="pres">
      <dgm:prSet presAssocID="{8523DBB9-757C-49C5-BAA3-5574433DE650}" presName="roo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C5990E94-F078-43F1-A45C-0B6275FA41C4}" type="pres">
      <dgm:prSet presAssocID="{8523DBB9-757C-49C5-BAA3-5574433DE650}" presName="LevelTwoTextNode" presStyleLbl="node2" presStyleIdx="4" presStyleCnt="5">
        <dgm:presLayoutVars>
          <dgm:chPref val="3"/>
        </dgm:presLayoutVars>
      </dgm:prSet>
      <dgm:spPr/>
    </dgm:pt>
    <dgm:pt modelId="{A25178CE-8BB5-4062-9A17-E359470B2AE9}" type="pres">
      <dgm:prSet presAssocID="{8523DBB9-757C-49C5-BAA3-5574433DE650}" presName="level3hierChild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</dgm:ptLst>
  <dgm:cxnLst>
    <dgm:cxn modelId="{016E2700-E1CC-49BC-B70F-59E4F6000C65}" type="presOf" srcId="{DC09E47A-A908-4F52-A07E-F1496892741B}" destId="{09445DE1-8184-45CE-A0B2-CE9D79D83D5E}" srcOrd="0" destOrd="0" presId="urn:microsoft.com/office/officeart/2008/layout/HorizontalMultiLevelHierarchy"/>
    <dgm:cxn modelId="{7B412B02-B9F5-484F-8710-1031B91228BD}" type="presOf" srcId="{85CA666A-AEE1-431F-822A-13268AB563EA}" destId="{4EE93FC7-4AD6-4405-97E7-D5A1857EA99C}" srcOrd="0" destOrd="0" presId="urn:microsoft.com/office/officeart/2008/layout/HorizontalMultiLevelHierarchy"/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655E1660-A16B-4D2C-B867-9E4025CAFA9F}" type="presOf" srcId="{1036D346-83D7-47F6-80E3-059D0AA64650}" destId="{33ABC8F6-2622-4E64-BFC2-9779F90B532D}" srcOrd="1" destOrd="0" presId="urn:microsoft.com/office/officeart/2008/layout/HorizontalMultiLevelHierarchy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732CC66A-D701-4848-AA32-C685366EAE38}" type="presOf" srcId="{A6EFDA36-DF64-4DFF-AFD5-B366D9E0EED5}" destId="{D43642FD-9A64-4673-A0CE-C36584C6626D}" srcOrd="0" destOrd="0" presId="urn:microsoft.com/office/officeart/2008/layout/HorizontalMultiLevelHierarchy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3E80596C-0AB9-480B-A2F3-C4CCEBCD71A3}" type="presOf" srcId="{C3F38FDB-5D90-4B60-8EC5-A078C5FD9E42}" destId="{1E0F6DD9-283A-4AE5-BE3D-8D297F7AD8BF}" srcOrd="0" destOrd="0" presId="urn:microsoft.com/office/officeart/2008/layout/HorizontalMultiLevelHierarchy"/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06ED6E71-5EBD-43AE-A187-EF2DE51D67AA}" type="presOf" srcId="{BBB79E06-5EF2-4D59-8306-5227AAD2DE18}" destId="{28C2F226-5510-49DC-A94C-0A64C8A58B78}" srcOrd="0" destOrd="0" presId="urn:microsoft.com/office/officeart/2008/layout/HorizontalMultiLevelHierarchy"/>
    <dgm:cxn modelId="{75F80B52-15DB-40D3-9542-071B03154BF8}" type="presOf" srcId="{85CA666A-AEE1-431F-822A-13268AB563EA}" destId="{DE5902AB-5150-483A-8B68-F966FDFF7088}" srcOrd="1" destOrd="0" presId="urn:microsoft.com/office/officeart/2008/layout/HorizontalMultiLevelHierarchy"/>
    <dgm:cxn modelId="{CFB90C7F-A5D0-4D2E-AE40-F5891F834AB1}" type="presOf" srcId="{8523DBB9-757C-49C5-BAA3-5574433DE650}" destId="{C5990E94-F078-43F1-A45C-0B6275FA41C4}" srcOrd="0" destOrd="0" presId="urn:microsoft.com/office/officeart/2008/layout/HorizontalMultiLevelHierarchy"/>
    <dgm:cxn modelId="{316C71C2-E1B2-4F39-89DF-E7A74CBB1957}" type="presOf" srcId="{42EE0B07-6664-437D-87EA-F9556B568BC1}" destId="{78422163-93DF-45AC-8CDC-561482449B83}" srcOrd="0" destOrd="0" presId="urn:microsoft.com/office/officeart/2008/layout/HorizontalMultiLevelHierarchy"/>
    <dgm:cxn modelId="{C6F80ACC-76D1-4E7A-B5F9-753A8272054F}" type="presOf" srcId="{C3F38FDB-5D90-4B60-8EC5-A078C5FD9E42}" destId="{77D16E90-CE14-4A9D-BC0E-CAA158C00EB2}" srcOrd="1" destOrd="0" presId="urn:microsoft.com/office/officeart/2008/layout/HorizontalMultiLevelHierarchy"/>
    <dgm:cxn modelId="{122A72DB-9349-4D8A-96CB-56CA02562AB8}" type="presOf" srcId="{BBB79E06-5EF2-4D59-8306-5227AAD2DE18}" destId="{086B9BAC-1A1D-4239-AA78-4DCEDB1BB803}" srcOrd="1" destOrd="0" presId="urn:microsoft.com/office/officeart/2008/layout/HorizontalMultiLevelHierarchy"/>
    <dgm:cxn modelId="{D33238E2-0900-4690-9DFE-E017D151BF2B}" type="presOf" srcId="{FB05476B-0A87-4E43-9401-A4EF1BD99EEC}" destId="{19073648-F1B0-44F8-8893-E2B921DC9E17}" srcOrd="1" destOrd="0" presId="urn:microsoft.com/office/officeart/2008/layout/HorizontalMultiLevelHierarchy"/>
    <dgm:cxn modelId="{17B544E2-A90A-43AB-A634-716BDD90E994}" type="presOf" srcId="{FB05476B-0A87-4E43-9401-A4EF1BD99EEC}" destId="{71CEF615-909C-4B36-A1E4-61B7AF13D093}" srcOrd="0" destOrd="0" presId="urn:microsoft.com/office/officeart/2008/layout/HorizontalMultiLevelHierarchy"/>
    <dgm:cxn modelId="{1E4C41EA-88A4-40EC-B58D-D813EEF32232}" type="presOf" srcId="{8AA85B4C-D12F-4306-A973-B01C3C0C5B9E}" destId="{AA68CCEA-1825-45E5-968F-5BA9FE766DC2}" srcOrd="0" destOrd="0" presId="urn:microsoft.com/office/officeart/2008/layout/HorizontalMultiLevelHierarchy"/>
    <dgm:cxn modelId="{8CAF2DED-4433-4D54-9A09-EA9823E2DD9D}" srcId="{DC09E47A-A908-4F52-A07E-F1496892741B}" destId="{A6EFDA36-DF64-4DFF-AFD5-B366D9E0EED5}" srcOrd="0" destOrd="0" parTransId="{1036D346-83D7-47F6-80E3-059D0AA64650}" sibTransId="{E3660DA1-9417-4F79-9152-E088B22E22E2}"/>
    <dgm:cxn modelId="{33D044F0-C4B2-4A7D-A044-150F2B1C6193}" type="presOf" srcId="{EDB03D5A-38B9-4547-AF44-C37BD128E8A0}" destId="{A72B063E-69FF-48CF-BA57-0A127B899E09}" srcOrd="0" destOrd="0" presId="urn:microsoft.com/office/officeart/2008/layout/HorizontalMultiLevelHierarchy"/>
    <dgm:cxn modelId="{C89B93F6-8DB1-4756-92AF-A9F271D97339}" type="presOf" srcId="{1036D346-83D7-47F6-80E3-059D0AA64650}" destId="{83EC205D-2ADB-49BA-81E3-B1E7E15391FC}" srcOrd="0" destOrd="0" presId="urn:microsoft.com/office/officeart/2008/layout/HorizontalMultiLevelHierarchy"/>
    <dgm:cxn modelId="{5EE5A8FE-B3FF-4130-BFFA-55FC2B2218B7}" type="presOf" srcId="{441471D0-54A9-468A-AF4D-AFA107AB72A6}" destId="{970AA59F-F02D-42A9-B1B1-F6DBEAEE917A}" srcOrd="0" destOrd="0" presId="urn:microsoft.com/office/officeart/2008/layout/HorizontalMultiLevelHierarchy"/>
    <dgm:cxn modelId="{6532F7DA-22C8-4A3B-8752-7958D60938D7}" type="presParOf" srcId="{78422163-93DF-45AC-8CDC-561482449B83}" destId="{0E9C7077-6449-41F9-9947-5314D0E9A476}" srcOrd="0" destOrd="0" presId="urn:microsoft.com/office/officeart/2008/layout/HorizontalMultiLevelHierarchy"/>
    <dgm:cxn modelId="{353A0998-810A-4BD1-87B1-63CFAAA91F14}" type="presParOf" srcId="{0E9C7077-6449-41F9-9947-5314D0E9A476}" destId="{09445DE1-8184-45CE-A0B2-CE9D79D83D5E}" srcOrd="0" destOrd="0" presId="urn:microsoft.com/office/officeart/2008/layout/HorizontalMultiLevelHierarchy"/>
    <dgm:cxn modelId="{FA1ADD71-968F-4E27-8B91-F1A99C6865D2}" type="presParOf" srcId="{0E9C7077-6449-41F9-9947-5314D0E9A476}" destId="{A6ECB303-6C60-4790-9DD6-84BD73A5A6AE}" srcOrd="1" destOrd="0" presId="urn:microsoft.com/office/officeart/2008/layout/HorizontalMultiLevelHierarchy"/>
    <dgm:cxn modelId="{6AB8AE14-5FA2-48DF-B005-C75201040E7B}" type="presParOf" srcId="{A6ECB303-6C60-4790-9DD6-84BD73A5A6AE}" destId="{83EC205D-2ADB-49BA-81E3-B1E7E15391FC}" srcOrd="0" destOrd="0" presId="urn:microsoft.com/office/officeart/2008/layout/HorizontalMultiLevelHierarchy"/>
    <dgm:cxn modelId="{7A0D320B-E9B3-4A8A-BA59-94A2F5A17E50}" type="presParOf" srcId="{83EC205D-2ADB-49BA-81E3-B1E7E15391FC}" destId="{33ABC8F6-2622-4E64-BFC2-9779F90B532D}" srcOrd="0" destOrd="0" presId="urn:microsoft.com/office/officeart/2008/layout/HorizontalMultiLevelHierarchy"/>
    <dgm:cxn modelId="{2F25AB13-5E21-47E9-BB17-425E842DB024}" type="presParOf" srcId="{A6ECB303-6C60-4790-9DD6-84BD73A5A6AE}" destId="{3AEBEA99-4ED3-4AD8-8253-998061DB40BA}" srcOrd="1" destOrd="0" presId="urn:microsoft.com/office/officeart/2008/layout/HorizontalMultiLevelHierarchy"/>
    <dgm:cxn modelId="{5FFB7B44-4599-405F-835C-B7F825A2E3CA}" type="presParOf" srcId="{3AEBEA99-4ED3-4AD8-8253-998061DB40BA}" destId="{D43642FD-9A64-4673-A0CE-C36584C6626D}" srcOrd="0" destOrd="0" presId="urn:microsoft.com/office/officeart/2008/layout/HorizontalMultiLevelHierarchy"/>
    <dgm:cxn modelId="{FAC0F699-779E-4C06-807C-36EED55F1EE7}" type="presParOf" srcId="{3AEBEA99-4ED3-4AD8-8253-998061DB40BA}" destId="{D4AC6433-2FF0-4878-ACFC-FBEC43DCDF5A}" srcOrd="1" destOrd="0" presId="urn:microsoft.com/office/officeart/2008/layout/HorizontalMultiLevelHierarchy"/>
    <dgm:cxn modelId="{31C1BD73-B237-48CB-A6BD-3D530B8425A9}" type="presParOf" srcId="{A6ECB303-6C60-4790-9DD6-84BD73A5A6AE}" destId="{28C2F226-5510-49DC-A94C-0A64C8A58B78}" srcOrd="2" destOrd="0" presId="urn:microsoft.com/office/officeart/2008/layout/HorizontalMultiLevelHierarchy"/>
    <dgm:cxn modelId="{0FC661CF-C609-4A2E-9EF7-55E8062A6539}" type="presParOf" srcId="{28C2F226-5510-49DC-A94C-0A64C8A58B78}" destId="{086B9BAC-1A1D-4239-AA78-4DCEDB1BB803}" srcOrd="0" destOrd="0" presId="urn:microsoft.com/office/officeart/2008/layout/HorizontalMultiLevelHierarchy"/>
    <dgm:cxn modelId="{1C3E8B9E-D993-4E89-9A1F-6DCA9C577813}" type="presParOf" srcId="{A6ECB303-6C60-4790-9DD6-84BD73A5A6AE}" destId="{AF679A2F-DF96-44CE-947A-B24AC3E04D93}" srcOrd="3" destOrd="0" presId="urn:microsoft.com/office/officeart/2008/layout/HorizontalMultiLevelHierarchy"/>
    <dgm:cxn modelId="{7EEC6F03-1A12-4D31-80A5-C667466A3117}" type="presParOf" srcId="{AF679A2F-DF96-44CE-947A-B24AC3E04D93}" destId="{A72B063E-69FF-48CF-BA57-0A127B899E09}" srcOrd="0" destOrd="0" presId="urn:microsoft.com/office/officeart/2008/layout/HorizontalMultiLevelHierarchy"/>
    <dgm:cxn modelId="{C9E43991-E2B6-4F3F-A6FD-FA8B85E222AC}" type="presParOf" srcId="{AF679A2F-DF96-44CE-947A-B24AC3E04D93}" destId="{445679B5-DA1E-4837-B64E-3EA994717062}" srcOrd="1" destOrd="0" presId="urn:microsoft.com/office/officeart/2008/layout/HorizontalMultiLevelHierarchy"/>
    <dgm:cxn modelId="{A7584FB7-8B18-483F-B357-8C984FB39EFB}" type="presParOf" srcId="{A6ECB303-6C60-4790-9DD6-84BD73A5A6AE}" destId="{4EE93FC7-4AD6-4405-97E7-D5A1857EA99C}" srcOrd="4" destOrd="0" presId="urn:microsoft.com/office/officeart/2008/layout/HorizontalMultiLevelHierarchy"/>
    <dgm:cxn modelId="{E5875BA2-F32D-4B28-A4A3-9A0B056170E9}" type="presParOf" srcId="{4EE93FC7-4AD6-4405-97E7-D5A1857EA99C}" destId="{DE5902AB-5150-483A-8B68-F966FDFF7088}" srcOrd="0" destOrd="0" presId="urn:microsoft.com/office/officeart/2008/layout/HorizontalMultiLevelHierarchy"/>
    <dgm:cxn modelId="{DCA88186-8221-41C0-AE0C-2A3137FCEE6E}" type="presParOf" srcId="{A6ECB303-6C60-4790-9DD6-84BD73A5A6AE}" destId="{D2D5F9F5-570E-44FD-9DB2-576E03B7BAA8}" srcOrd="5" destOrd="0" presId="urn:microsoft.com/office/officeart/2008/layout/HorizontalMultiLevelHierarchy"/>
    <dgm:cxn modelId="{2ED94FDF-928E-4077-90D0-5882BDD3471C}" type="presParOf" srcId="{D2D5F9F5-570E-44FD-9DB2-576E03B7BAA8}" destId="{AA68CCEA-1825-45E5-968F-5BA9FE766DC2}" srcOrd="0" destOrd="0" presId="urn:microsoft.com/office/officeart/2008/layout/HorizontalMultiLevelHierarchy"/>
    <dgm:cxn modelId="{D2CAC3D3-6BBC-4737-B07D-10484172F978}" type="presParOf" srcId="{D2D5F9F5-570E-44FD-9DB2-576E03B7BAA8}" destId="{EFAB3A51-AD6D-4688-BF6C-D41FC0AC47CE}" srcOrd="1" destOrd="0" presId="urn:microsoft.com/office/officeart/2008/layout/HorizontalMultiLevelHierarchy"/>
    <dgm:cxn modelId="{2015159A-951D-4E7C-9D8D-80609072BB32}" type="presParOf" srcId="{A6ECB303-6C60-4790-9DD6-84BD73A5A6AE}" destId="{71CEF615-909C-4B36-A1E4-61B7AF13D093}" srcOrd="6" destOrd="0" presId="urn:microsoft.com/office/officeart/2008/layout/HorizontalMultiLevelHierarchy"/>
    <dgm:cxn modelId="{6D9A670C-71D0-4212-AA36-88135D1FBAE8}" type="presParOf" srcId="{71CEF615-909C-4B36-A1E4-61B7AF13D093}" destId="{19073648-F1B0-44F8-8893-E2B921DC9E17}" srcOrd="0" destOrd="0" presId="urn:microsoft.com/office/officeart/2008/layout/HorizontalMultiLevelHierarchy"/>
    <dgm:cxn modelId="{4581EA8D-6045-4A93-A6F3-6B494619E867}" type="presParOf" srcId="{A6ECB303-6C60-4790-9DD6-84BD73A5A6AE}" destId="{D862103C-F58E-4053-B7C1-902D5084EE6A}" srcOrd="7" destOrd="0" presId="urn:microsoft.com/office/officeart/2008/layout/HorizontalMultiLevelHierarchy"/>
    <dgm:cxn modelId="{AE3DF163-19A3-4C82-8686-73F3CC373880}" type="presParOf" srcId="{D862103C-F58E-4053-B7C1-902D5084EE6A}" destId="{970AA59F-F02D-42A9-B1B1-F6DBEAEE917A}" srcOrd="0" destOrd="0" presId="urn:microsoft.com/office/officeart/2008/layout/HorizontalMultiLevelHierarchy"/>
    <dgm:cxn modelId="{03899EA9-FFE5-436F-A1DC-D42D06C4FFA7}" type="presParOf" srcId="{D862103C-F58E-4053-B7C1-902D5084EE6A}" destId="{3A6199C5-11E1-4C16-8EFE-7FDF72A4778D}" srcOrd="1" destOrd="0" presId="urn:microsoft.com/office/officeart/2008/layout/HorizontalMultiLevelHierarchy"/>
    <dgm:cxn modelId="{B0EBDBF0-8E2D-4EF4-B066-2C71509F0CD1}" type="presParOf" srcId="{A6ECB303-6C60-4790-9DD6-84BD73A5A6AE}" destId="{1E0F6DD9-283A-4AE5-BE3D-8D297F7AD8BF}" srcOrd="8" destOrd="0" presId="urn:microsoft.com/office/officeart/2008/layout/HorizontalMultiLevelHierarchy"/>
    <dgm:cxn modelId="{C5ED0832-BF66-442F-8626-45296CE4BEA8}" type="presParOf" srcId="{1E0F6DD9-283A-4AE5-BE3D-8D297F7AD8BF}" destId="{77D16E90-CE14-4A9D-BC0E-CAA158C00EB2}" srcOrd="0" destOrd="0" presId="urn:microsoft.com/office/officeart/2008/layout/HorizontalMultiLevelHierarchy"/>
    <dgm:cxn modelId="{A5D309BE-6DC3-456D-8DD4-912F0ABBA095}" type="presParOf" srcId="{A6ECB303-6C60-4790-9DD6-84BD73A5A6AE}" destId="{A60B68C1-FA9B-473E-AFB7-08836A0217DF}" srcOrd="9" destOrd="0" presId="urn:microsoft.com/office/officeart/2008/layout/HorizontalMultiLevelHierarchy"/>
    <dgm:cxn modelId="{8449E4D6-7D3A-49D4-885F-B48058DE89F5}" type="presParOf" srcId="{A60B68C1-FA9B-473E-AFB7-08836A0217DF}" destId="{C5990E94-F078-43F1-A45C-0B6275FA41C4}" srcOrd="0" destOrd="0" presId="urn:microsoft.com/office/officeart/2008/layout/HorizontalMultiLevelHierarchy"/>
    <dgm:cxn modelId="{DC13ED49-CC51-4660-B7F8-065705D160C9}" type="presParOf" srcId="{A60B68C1-FA9B-473E-AFB7-08836A0217DF}" destId="{A25178CE-8BB5-4062-9A17-E359470B2AE9}" srcOrd="1" destOrd="0" presId="urn:microsoft.com/office/officeart/2008/layout/HorizontalMultiLevelHierarchy"/>
  </dgm:cxnLst>
  <dgm:bg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09E47A-A908-4F52-A07E-F1496892741B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5400" dirty="0">
              <a:latin typeface="NikoshBAN" panose="02000000000000000000" pitchFamily="2" charset="0"/>
              <a:cs typeface="NikoshBAN" panose="02000000000000000000" pitchFamily="2" charset="0"/>
            </a:rPr>
            <a:t>মালিকানা স্বত্ত্ব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 sz="1600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 sz="1600"/>
        </a:p>
      </dgm:t>
    </dgm:pt>
    <dgm:pt modelId="{FFB0466F-46D7-4232-A015-3D0B0F36AE47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5400" dirty="0"/>
        </a:p>
      </dgm:t>
    </dgm:pt>
    <dgm:pt modelId="{4A53CB63-836F-4451-A1B0-F66580350DA3}" type="parTrans" cxnId="{81D2EE34-22E9-4FFF-BE8F-12E0E1A77C64}">
      <dgm:prSet custT="1"/>
      <dgm:spPr/>
      <dgm:t>
        <a:bodyPr/>
        <a:lstStyle/>
        <a:p>
          <a:endParaRPr lang="en-US" sz="700"/>
        </a:p>
      </dgm:t>
    </dgm:pt>
    <dgm:pt modelId="{780654F8-9A5F-44D7-94EF-C47B43A4F7FE}" type="sibTrans" cxnId="{81D2EE34-22E9-4FFF-BE8F-12E0E1A77C64}">
      <dgm:prSet/>
      <dgm:spPr/>
      <dgm:t>
        <a:bodyPr/>
        <a:lstStyle/>
        <a:p>
          <a:endParaRPr lang="en-US" sz="1600"/>
        </a:p>
      </dgm:t>
    </dgm:pt>
    <dgm:pt modelId="{441471D0-54A9-468A-AF4D-AFA107AB72A6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মজুরি</a:t>
          </a:r>
          <a:endParaRPr lang="en-US" sz="4800" dirty="0"/>
        </a:p>
      </dgm:t>
    </dgm:pt>
    <dgm:pt modelId="{FB05476B-0A87-4E43-9401-A4EF1BD99EEC}" type="parTrans" cxnId="{6FF5BB6B-F284-4C12-8907-6E290D2589BC}">
      <dgm:prSet custT="1"/>
      <dgm:spPr/>
      <dgm:t>
        <a:bodyPr/>
        <a:lstStyle/>
        <a:p>
          <a:endParaRPr lang="en-US" sz="400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 sz="1600"/>
        </a:p>
      </dgm:t>
    </dgm:pt>
    <dgm:pt modelId="{8523DBB9-757C-49C5-BAA3-5574433DE650}">
      <dgm:prSet phldrT="[Text]" custT="1"/>
      <dgm:spPr>
        <a:solidFill>
          <a:srgbClr val="800080"/>
        </a:solidFill>
      </dgm:spPr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বেতন</a:t>
          </a:r>
          <a:endParaRPr lang="en-US" sz="5400" dirty="0"/>
        </a:p>
      </dgm:t>
    </dgm:pt>
    <dgm:pt modelId="{C3F38FDB-5D90-4B60-8EC5-A078C5FD9E42}" type="parTrans" cxnId="{EFEAAF4F-24D7-4CEA-B5E7-139477B79D79}">
      <dgm:prSet custT="1"/>
      <dgm:spPr/>
      <dgm:t>
        <a:bodyPr/>
        <a:lstStyle/>
        <a:p>
          <a:endParaRPr lang="en-US" sz="700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 sz="1600"/>
        </a:p>
      </dgm:t>
    </dgm:pt>
    <dgm:pt modelId="{8AA85B4C-D12F-4306-A973-B01C3C0C5B9E}">
      <dgm:prSet phldrT="[Text]" custT="1"/>
      <dgm:spPr>
        <a:solidFill>
          <a:srgbClr val="FF66CC"/>
        </a:solidFill>
      </dgm:spPr>
      <dgm:t>
        <a:bodyPr/>
        <a:lstStyle/>
        <a:p>
          <a:r>
            <a:rPr lang="bn-BD" sz="4400" dirty="0">
              <a:latin typeface="NikoshBAN" panose="02000000000000000000" pitchFamily="2" charset="0"/>
              <a:cs typeface="NikoshBAN" panose="02000000000000000000" pitchFamily="2" charset="0"/>
            </a:rPr>
            <a:t>জীবনবীমা</a:t>
          </a:r>
          <a:endParaRPr lang="en-US" sz="4400" dirty="0"/>
        </a:p>
      </dgm:t>
    </dgm:pt>
    <dgm:pt modelId="{85CA666A-AEE1-431F-822A-13268AB563EA}" type="parTrans" cxnId="{352D3B44-F272-4A8D-BD09-14DD062976D9}">
      <dgm:prSet custT="1"/>
      <dgm:spPr/>
      <dgm:t>
        <a:bodyPr/>
        <a:lstStyle/>
        <a:p>
          <a:endParaRPr lang="en-US" sz="400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 sz="1600"/>
        </a:p>
      </dgm:t>
    </dgm:pt>
    <dgm:pt modelId="{EDB03D5A-38B9-4547-AF44-C37BD128E8A0}">
      <dgm:prSet phldrT="[Text]" custT="1"/>
      <dgm:spPr/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আয়কর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B79E06-5EF2-4D59-8306-5227AAD2DE18}" type="parTrans" cxnId="{E207B812-3768-4404-AE33-F077ECEC124D}">
      <dgm:prSet custT="1"/>
      <dgm:spPr/>
      <dgm:t>
        <a:bodyPr/>
        <a:lstStyle/>
        <a:p>
          <a:endParaRPr lang="en-US" sz="400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 sz="1600"/>
        </a:p>
      </dgm:t>
    </dgm:pt>
    <dgm:pt modelId="{78422163-93DF-45AC-8CDC-561482449B83}" type="pres">
      <dgm:prSet presAssocID="{42EE0B07-6664-437D-87EA-F9556B568B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9C7077-6449-41F9-9947-5314D0E9A476}" type="pres">
      <dgm:prSet presAssocID="{DC09E47A-A908-4F52-A07E-F1496892741B}" presName="root1" presStyleCnt="0"/>
      <dgm:spPr/>
    </dgm:pt>
    <dgm:pt modelId="{09445DE1-8184-45CE-A0B2-CE9D79D83D5E}" type="pres">
      <dgm:prSet presAssocID="{DC09E47A-A908-4F52-A07E-F1496892741B}" presName="LevelOneTextNode" presStyleLbl="node0" presStyleIdx="0" presStyleCnt="1">
        <dgm:presLayoutVars>
          <dgm:chPref val="3"/>
        </dgm:presLayoutVars>
      </dgm:prSet>
      <dgm:spPr/>
    </dgm:pt>
    <dgm:pt modelId="{A6ECB303-6C60-4790-9DD6-84BD73A5A6AE}" type="pres">
      <dgm:prSet presAssocID="{DC09E47A-A908-4F52-A07E-F1496892741B}" presName="level2hierChild" presStyleCnt="0"/>
      <dgm:spPr/>
    </dgm:pt>
    <dgm:pt modelId="{B6339EA3-C305-4739-8DBB-620F84D6B0D6}" type="pres">
      <dgm:prSet presAssocID="{4A53CB63-836F-4451-A1B0-F66580350DA3}" presName="conn2-1" presStyleLbl="parChTrans1D2" presStyleIdx="0" presStyleCnt="5"/>
      <dgm:spPr/>
    </dgm:pt>
    <dgm:pt modelId="{75D0FEA1-2DC8-4803-8970-697EAA061BAD}" type="pres">
      <dgm:prSet presAssocID="{4A53CB63-836F-4451-A1B0-F66580350DA3}" presName="connTx" presStyleLbl="parChTrans1D2" presStyleIdx="0" presStyleCnt="5"/>
      <dgm:spPr/>
    </dgm:pt>
    <dgm:pt modelId="{C65497C2-6993-4CCB-A2CE-B7E1A36D1307}" type="pres">
      <dgm:prSet presAssocID="{FFB0466F-46D7-4232-A015-3D0B0F36AE47}" presName="root2" presStyleCnt="0"/>
      <dgm:spPr/>
    </dgm:pt>
    <dgm:pt modelId="{A7F52AA5-CE87-4B7C-A8C9-5AF63FBBCBEA}" type="pres">
      <dgm:prSet presAssocID="{FFB0466F-46D7-4232-A015-3D0B0F36AE47}" presName="LevelTwoTextNode" presStyleLbl="node2" presStyleIdx="0" presStyleCnt="5">
        <dgm:presLayoutVars>
          <dgm:chPref val="3"/>
        </dgm:presLayoutVars>
      </dgm:prSet>
      <dgm:spPr/>
    </dgm:pt>
    <dgm:pt modelId="{1B44B7CA-89E1-4A32-B68F-98568B711279}" type="pres">
      <dgm:prSet presAssocID="{FFB0466F-46D7-4232-A015-3D0B0F36AE47}" presName="level3hierChild" presStyleCnt="0"/>
      <dgm:spPr/>
    </dgm:pt>
    <dgm:pt modelId="{28C2F226-5510-49DC-A94C-0A64C8A58B78}" type="pres">
      <dgm:prSet presAssocID="{BBB79E06-5EF2-4D59-8306-5227AAD2DE18}" presName="conn2-1" presStyleLbl="parChTrans1D2" presStyleIdx="1" presStyleCnt="5"/>
      <dgm:spPr/>
    </dgm:pt>
    <dgm:pt modelId="{086B9BAC-1A1D-4239-AA78-4DCEDB1BB803}" type="pres">
      <dgm:prSet presAssocID="{BBB79E06-5EF2-4D59-8306-5227AAD2DE18}" presName="connTx" presStyleLbl="parChTrans1D2" presStyleIdx="1" presStyleCnt="5"/>
      <dgm:spPr/>
    </dgm:pt>
    <dgm:pt modelId="{AF679A2F-DF96-44CE-947A-B24AC3E04D93}" type="pres">
      <dgm:prSet presAssocID="{EDB03D5A-38B9-4547-AF44-C37BD128E8A0}" presName="root2" presStyleCnt="0"/>
      <dgm:spPr/>
    </dgm:pt>
    <dgm:pt modelId="{A72B063E-69FF-48CF-BA57-0A127B899E09}" type="pres">
      <dgm:prSet presAssocID="{EDB03D5A-38B9-4547-AF44-C37BD128E8A0}" presName="LevelTwoTextNode" presStyleLbl="node2" presStyleIdx="1" presStyleCnt="5">
        <dgm:presLayoutVars>
          <dgm:chPref val="3"/>
        </dgm:presLayoutVars>
      </dgm:prSet>
      <dgm:spPr/>
    </dgm:pt>
    <dgm:pt modelId="{445679B5-DA1E-4837-B64E-3EA994717062}" type="pres">
      <dgm:prSet presAssocID="{EDB03D5A-38B9-4547-AF44-C37BD128E8A0}" presName="level3hierChild" presStyleCnt="0"/>
      <dgm:spPr/>
    </dgm:pt>
    <dgm:pt modelId="{4EE93FC7-4AD6-4405-97E7-D5A1857EA99C}" type="pres">
      <dgm:prSet presAssocID="{85CA666A-AEE1-431F-822A-13268AB563EA}" presName="conn2-1" presStyleLbl="parChTrans1D2" presStyleIdx="2" presStyleCnt="5"/>
      <dgm:spPr/>
    </dgm:pt>
    <dgm:pt modelId="{DE5902AB-5150-483A-8B68-F966FDFF7088}" type="pres">
      <dgm:prSet presAssocID="{85CA666A-AEE1-431F-822A-13268AB563EA}" presName="connTx" presStyleLbl="parChTrans1D2" presStyleIdx="2" presStyleCnt="5"/>
      <dgm:spPr/>
    </dgm:pt>
    <dgm:pt modelId="{D2D5F9F5-570E-44FD-9DB2-576E03B7BAA8}" type="pres">
      <dgm:prSet presAssocID="{8AA85B4C-D12F-4306-A973-B01C3C0C5B9E}" presName="root2" presStyleCnt="0"/>
      <dgm:spPr/>
    </dgm:pt>
    <dgm:pt modelId="{AA68CCEA-1825-45E5-968F-5BA9FE766DC2}" type="pres">
      <dgm:prSet presAssocID="{8AA85B4C-D12F-4306-A973-B01C3C0C5B9E}" presName="LevelTwoTextNode" presStyleLbl="node2" presStyleIdx="2" presStyleCnt="5">
        <dgm:presLayoutVars>
          <dgm:chPref val="3"/>
        </dgm:presLayoutVars>
      </dgm:prSet>
      <dgm:spPr/>
    </dgm:pt>
    <dgm:pt modelId="{EFAB3A51-AD6D-4688-BF6C-D41FC0AC47CE}" type="pres">
      <dgm:prSet presAssocID="{8AA85B4C-D12F-4306-A973-B01C3C0C5B9E}" presName="level3hierChild" presStyleCnt="0"/>
      <dgm:spPr/>
    </dgm:pt>
    <dgm:pt modelId="{71CEF615-909C-4B36-A1E4-61B7AF13D093}" type="pres">
      <dgm:prSet presAssocID="{FB05476B-0A87-4E43-9401-A4EF1BD99EEC}" presName="conn2-1" presStyleLbl="parChTrans1D2" presStyleIdx="3" presStyleCnt="5"/>
      <dgm:spPr/>
    </dgm:pt>
    <dgm:pt modelId="{19073648-F1B0-44F8-8893-E2B921DC9E17}" type="pres">
      <dgm:prSet presAssocID="{FB05476B-0A87-4E43-9401-A4EF1BD99EEC}" presName="connTx" presStyleLbl="parChTrans1D2" presStyleIdx="3" presStyleCnt="5"/>
      <dgm:spPr/>
    </dgm:pt>
    <dgm:pt modelId="{D862103C-F58E-4053-B7C1-902D5084EE6A}" type="pres">
      <dgm:prSet presAssocID="{441471D0-54A9-468A-AF4D-AFA107AB72A6}" presName="root2" presStyleCnt="0"/>
      <dgm:spPr/>
    </dgm:pt>
    <dgm:pt modelId="{970AA59F-F02D-42A9-B1B1-F6DBEAEE917A}" type="pres">
      <dgm:prSet presAssocID="{441471D0-54A9-468A-AF4D-AFA107AB72A6}" presName="LevelTwoTextNode" presStyleLbl="node2" presStyleIdx="3" presStyleCnt="5">
        <dgm:presLayoutVars>
          <dgm:chPref val="3"/>
        </dgm:presLayoutVars>
      </dgm:prSet>
      <dgm:spPr/>
    </dgm:pt>
    <dgm:pt modelId="{3A6199C5-11E1-4C16-8EFE-7FDF72A4778D}" type="pres">
      <dgm:prSet presAssocID="{441471D0-54A9-468A-AF4D-AFA107AB72A6}" presName="level3hierChild" presStyleCnt="0"/>
      <dgm:spPr/>
    </dgm:pt>
    <dgm:pt modelId="{1E0F6DD9-283A-4AE5-BE3D-8D297F7AD8BF}" type="pres">
      <dgm:prSet presAssocID="{C3F38FDB-5D90-4B60-8EC5-A078C5FD9E42}" presName="conn2-1" presStyleLbl="parChTrans1D2" presStyleIdx="4" presStyleCnt="5"/>
      <dgm:spPr/>
    </dgm:pt>
    <dgm:pt modelId="{77D16E90-CE14-4A9D-BC0E-CAA158C00EB2}" type="pres">
      <dgm:prSet presAssocID="{C3F38FDB-5D90-4B60-8EC5-A078C5FD9E42}" presName="connTx" presStyleLbl="parChTrans1D2" presStyleIdx="4" presStyleCnt="5"/>
      <dgm:spPr/>
    </dgm:pt>
    <dgm:pt modelId="{A60B68C1-FA9B-473E-AFB7-08836A0217DF}" type="pres">
      <dgm:prSet presAssocID="{8523DBB9-757C-49C5-BAA3-5574433DE650}" presName="root2" presStyleCnt="0"/>
      <dgm:spPr/>
    </dgm:pt>
    <dgm:pt modelId="{C5990E94-F078-43F1-A45C-0B6275FA41C4}" type="pres">
      <dgm:prSet presAssocID="{8523DBB9-757C-49C5-BAA3-5574433DE650}" presName="LevelTwoTextNode" presStyleLbl="node2" presStyleIdx="4" presStyleCnt="5">
        <dgm:presLayoutVars>
          <dgm:chPref val="3"/>
        </dgm:presLayoutVars>
      </dgm:prSet>
      <dgm:spPr/>
    </dgm:pt>
    <dgm:pt modelId="{A25178CE-8BB5-4062-9A17-E359470B2AE9}" type="pres">
      <dgm:prSet presAssocID="{8523DBB9-757C-49C5-BAA3-5574433DE650}" presName="level3hierChild" presStyleCnt="0"/>
      <dgm:spPr/>
    </dgm:pt>
  </dgm:ptLst>
  <dgm:cxnLst>
    <dgm:cxn modelId="{1015CF04-E842-49C7-BA26-CF4136FF7A07}" type="presOf" srcId="{4A53CB63-836F-4451-A1B0-F66580350DA3}" destId="{B6339EA3-C305-4739-8DBB-620F84D6B0D6}" srcOrd="0" destOrd="0" presId="urn:microsoft.com/office/officeart/2008/layout/HorizontalMultiLevelHierarchy"/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FAB57F14-09AF-45AB-9F06-21C6E04FDF98}" type="presOf" srcId="{FB05476B-0A87-4E43-9401-A4EF1BD99EEC}" destId="{71CEF615-909C-4B36-A1E4-61B7AF13D093}" srcOrd="0" destOrd="0" presId="urn:microsoft.com/office/officeart/2008/layout/HorizontalMultiLevelHierarchy"/>
    <dgm:cxn modelId="{E616D11A-1CA4-4A89-9C52-A562E740D653}" type="presOf" srcId="{8523DBB9-757C-49C5-BAA3-5574433DE650}" destId="{C5990E94-F078-43F1-A45C-0B6275FA41C4}" srcOrd="0" destOrd="0" presId="urn:microsoft.com/office/officeart/2008/layout/HorizontalMultiLevelHierarchy"/>
    <dgm:cxn modelId="{C209561D-5214-42BE-81D6-3112420B213C}" type="presOf" srcId="{FB05476B-0A87-4E43-9401-A4EF1BD99EEC}" destId="{19073648-F1B0-44F8-8893-E2B921DC9E17}" srcOrd="1" destOrd="0" presId="urn:microsoft.com/office/officeart/2008/layout/HorizontalMultiLevelHierarchy"/>
    <dgm:cxn modelId="{E91B1528-2D93-4D03-B473-7FFB494107E6}" type="presOf" srcId="{C3F38FDB-5D90-4B60-8EC5-A078C5FD9E42}" destId="{77D16E90-CE14-4A9D-BC0E-CAA158C00EB2}" srcOrd="1" destOrd="0" presId="urn:microsoft.com/office/officeart/2008/layout/HorizontalMultiLevelHierarchy"/>
    <dgm:cxn modelId="{81D2EE34-22E9-4FFF-BE8F-12E0E1A77C64}" srcId="{DC09E47A-A908-4F52-A07E-F1496892741B}" destId="{FFB0466F-46D7-4232-A015-3D0B0F36AE47}" srcOrd="0" destOrd="0" parTransId="{4A53CB63-836F-4451-A1B0-F66580350DA3}" sibTransId="{780654F8-9A5F-44D7-94EF-C47B43A4F7FE}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B996E767-4686-4721-9549-9FF96C66B5BF}" type="presOf" srcId="{DC09E47A-A908-4F52-A07E-F1496892741B}" destId="{09445DE1-8184-45CE-A0B2-CE9D79D83D5E}" srcOrd="0" destOrd="0" presId="urn:microsoft.com/office/officeart/2008/layout/HorizontalMultiLevelHierarchy"/>
    <dgm:cxn modelId="{0084814A-E0C9-4384-822B-F38B5F23C7FC}" type="presOf" srcId="{4A53CB63-836F-4451-A1B0-F66580350DA3}" destId="{75D0FEA1-2DC8-4803-8970-697EAA061BAD}" srcOrd="1" destOrd="0" presId="urn:microsoft.com/office/officeart/2008/layout/HorizontalMultiLevelHierarchy"/>
    <dgm:cxn modelId="{02DA8D6B-B8F8-4D97-8F65-FD3AE31EF379}" type="presOf" srcId="{BBB79E06-5EF2-4D59-8306-5227AAD2DE18}" destId="{28C2F226-5510-49DC-A94C-0A64C8A58B78}" srcOrd="0" destOrd="0" presId="urn:microsoft.com/office/officeart/2008/layout/HorizontalMultiLevelHierarchy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AA74617E-D7C9-45E7-9613-4907F180974C}" type="presOf" srcId="{FFB0466F-46D7-4232-A015-3D0B0F36AE47}" destId="{A7F52AA5-CE87-4B7C-A8C9-5AF63FBBCBEA}" srcOrd="0" destOrd="0" presId="urn:microsoft.com/office/officeart/2008/layout/HorizontalMultiLevelHierarchy"/>
    <dgm:cxn modelId="{291FBA91-64E6-4C35-BF60-E78D942941B5}" type="presOf" srcId="{42EE0B07-6664-437D-87EA-F9556B568BC1}" destId="{78422163-93DF-45AC-8CDC-561482449B83}" srcOrd="0" destOrd="0" presId="urn:microsoft.com/office/officeart/2008/layout/HorizontalMultiLevelHierarchy"/>
    <dgm:cxn modelId="{F7171694-6A63-4613-9264-785623D9F76C}" type="presOf" srcId="{85CA666A-AEE1-431F-822A-13268AB563EA}" destId="{DE5902AB-5150-483A-8B68-F966FDFF7088}" srcOrd="1" destOrd="0" presId="urn:microsoft.com/office/officeart/2008/layout/HorizontalMultiLevelHierarchy"/>
    <dgm:cxn modelId="{26C0EFBC-F7F4-468A-8BF9-C2D8BFA73398}" type="presOf" srcId="{BBB79E06-5EF2-4D59-8306-5227AAD2DE18}" destId="{086B9BAC-1A1D-4239-AA78-4DCEDB1BB803}" srcOrd="1" destOrd="0" presId="urn:microsoft.com/office/officeart/2008/layout/HorizontalMultiLevelHierarchy"/>
    <dgm:cxn modelId="{E55533C2-4B2F-441C-BA08-F174A5C0D6C4}" type="presOf" srcId="{EDB03D5A-38B9-4547-AF44-C37BD128E8A0}" destId="{A72B063E-69FF-48CF-BA57-0A127B899E09}" srcOrd="0" destOrd="0" presId="urn:microsoft.com/office/officeart/2008/layout/HorizontalMultiLevelHierarchy"/>
    <dgm:cxn modelId="{293FCAD2-EAFB-45D3-8036-1A7739EFDB58}" type="presOf" srcId="{8AA85B4C-D12F-4306-A973-B01C3C0C5B9E}" destId="{AA68CCEA-1825-45E5-968F-5BA9FE766DC2}" srcOrd="0" destOrd="0" presId="urn:microsoft.com/office/officeart/2008/layout/HorizontalMultiLevelHierarchy"/>
    <dgm:cxn modelId="{808225D3-DC6E-4F33-AF81-90A73111E632}" type="presOf" srcId="{C3F38FDB-5D90-4B60-8EC5-A078C5FD9E42}" destId="{1E0F6DD9-283A-4AE5-BE3D-8D297F7AD8BF}" srcOrd="0" destOrd="0" presId="urn:microsoft.com/office/officeart/2008/layout/HorizontalMultiLevelHierarchy"/>
    <dgm:cxn modelId="{17F260E9-3598-46D4-883E-7C0BBC4A4BD2}" type="presOf" srcId="{441471D0-54A9-468A-AF4D-AFA107AB72A6}" destId="{970AA59F-F02D-42A9-B1B1-F6DBEAEE917A}" srcOrd="0" destOrd="0" presId="urn:microsoft.com/office/officeart/2008/layout/HorizontalMultiLevelHierarchy"/>
    <dgm:cxn modelId="{7C73F8E9-EBFE-4909-A7F1-CD1B4D731F05}" type="presOf" srcId="{85CA666A-AEE1-431F-822A-13268AB563EA}" destId="{4EE93FC7-4AD6-4405-97E7-D5A1857EA99C}" srcOrd="0" destOrd="0" presId="urn:microsoft.com/office/officeart/2008/layout/HorizontalMultiLevelHierarchy"/>
    <dgm:cxn modelId="{A1EEC8DA-47C1-4561-AAFC-D046EADFEA27}" type="presParOf" srcId="{78422163-93DF-45AC-8CDC-561482449B83}" destId="{0E9C7077-6449-41F9-9947-5314D0E9A476}" srcOrd="0" destOrd="0" presId="urn:microsoft.com/office/officeart/2008/layout/HorizontalMultiLevelHierarchy"/>
    <dgm:cxn modelId="{85E724D1-6B73-4771-99E2-E37091B86E3E}" type="presParOf" srcId="{0E9C7077-6449-41F9-9947-5314D0E9A476}" destId="{09445DE1-8184-45CE-A0B2-CE9D79D83D5E}" srcOrd="0" destOrd="0" presId="urn:microsoft.com/office/officeart/2008/layout/HorizontalMultiLevelHierarchy"/>
    <dgm:cxn modelId="{02BF5BBC-8D61-40BB-B48C-CC3A0F7620B1}" type="presParOf" srcId="{0E9C7077-6449-41F9-9947-5314D0E9A476}" destId="{A6ECB303-6C60-4790-9DD6-84BD73A5A6AE}" srcOrd="1" destOrd="0" presId="urn:microsoft.com/office/officeart/2008/layout/HorizontalMultiLevelHierarchy"/>
    <dgm:cxn modelId="{CD994CB3-A58E-423A-B634-82D83DE338F3}" type="presParOf" srcId="{A6ECB303-6C60-4790-9DD6-84BD73A5A6AE}" destId="{B6339EA3-C305-4739-8DBB-620F84D6B0D6}" srcOrd="0" destOrd="0" presId="urn:microsoft.com/office/officeart/2008/layout/HorizontalMultiLevelHierarchy"/>
    <dgm:cxn modelId="{F62F0AE4-6542-4C5E-BD96-79E2D4BF9CB0}" type="presParOf" srcId="{B6339EA3-C305-4739-8DBB-620F84D6B0D6}" destId="{75D0FEA1-2DC8-4803-8970-697EAA061BAD}" srcOrd="0" destOrd="0" presId="urn:microsoft.com/office/officeart/2008/layout/HorizontalMultiLevelHierarchy"/>
    <dgm:cxn modelId="{A44916E9-D6B1-4346-925D-121FE8CD90E1}" type="presParOf" srcId="{A6ECB303-6C60-4790-9DD6-84BD73A5A6AE}" destId="{C65497C2-6993-4CCB-A2CE-B7E1A36D1307}" srcOrd="1" destOrd="0" presId="urn:microsoft.com/office/officeart/2008/layout/HorizontalMultiLevelHierarchy"/>
    <dgm:cxn modelId="{B93FAFEA-9508-4808-BC51-FA29DF061EF8}" type="presParOf" srcId="{C65497C2-6993-4CCB-A2CE-B7E1A36D1307}" destId="{A7F52AA5-CE87-4B7C-A8C9-5AF63FBBCBEA}" srcOrd="0" destOrd="0" presId="urn:microsoft.com/office/officeart/2008/layout/HorizontalMultiLevelHierarchy"/>
    <dgm:cxn modelId="{7472FB0F-210B-415E-8739-057B73E42A6F}" type="presParOf" srcId="{C65497C2-6993-4CCB-A2CE-B7E1A36D1307}" destId="{1B44B7CA-89E1-4A32-B68F-98568B711279}" srcOrd="1" destOrd="0" presId="urn:microsoft.com/office/officeart/2008/layout/HorizontalMultiLevelHierarchy"/>
    <dgm:cxn modelId="{2531EB1A-F25A-4CCE-A061-36796620C876}" type="presParOf" srcId="{A6ECB303-6C60-4790-9DD6-84BD73A5A6AE}" destId="{28C2F226-5510-49DC-A94C-0A64C8A58B78}" srcOrd="2" destOrd="0" presId="urn:microsoft.com/office/officeart/2008/layout/HorizontalMultiLevelHierarchy"/>
    <dgm:cxn modelId="{AAB1D27C-2255-4C74-93CB-BA3C9CE587BB}" type="presParOf" srcId="{28C2F226-5510-49DC-A94C-0A64C8A58B78}" destId="{086B9BAC-1A1D-4239-AA78-4DCEDB1BB803}" srcOrd="0" destOrd="0" presId="urn:microsoft.com/office/officeart/2008/layout/HorizontalMultiLevelHierarchy"/>
    <dgm:cxn modelId="{8A85704A-5C09-443E-B7D6-0EB9E660E9DC}" type="presParOf" srcId="{A6ECB303-6C60-4790-9DD6-84BD73A5A6AE}" destId="{AF679A2F-DF96-44CE-947A-B24AC3E04D93}" srcOrd="3" destOrd="0" presId="urn:microsoft.com/office/officeart/2008/layout/HorizontalMultiLevelHierarchy"/>
    <dgm:cxn modelId="{449C7E9C-EC72-46F8-A7DF-CE1128DBDB42}" type="presParOf" srcId="{AF679A2F-DF96-44CE-947A-B24AC3E04D93}" destId="{A72B063E-69FF-48CF-BA57-0A127B899E09}" srcOrd="0" destOrd="0" presId="urn:microsoft.com/office/officeart/2008/layout/HorizontalMultiLevelHierarchy"/>
    <dgm:cxn modelId="{1955F915-0D35-4C4E-8180-2D25D5B4E818}" type="presParOf" srcId="{AF679A2F-DF96-44CE-947A-B24AC3E04D93}" destId="{445679B5-DA1E-4837-B64E-3EA994717062}" srcOrd="1" destOrd="0" presId="urn:microsoft.com/office/officeart/2008/layout/HorizontalMultiLevelHierarchy"/>
    <dgm:cxn modelId="{4BB7123B-E706-4BBA-82B3-157B08CEF76B}" type="presParOf" srcId="{A6ECB303-6C60-4790-9DD6-84BD73A5A6AE}" destId="{4EE93FC7-4AD6-4405-97E7-D5A1857EA99C}" srcOrd="4" destOrd="0" presId="urn:microsoft.com/office/officeart/2008/layout/HorizontalMultiLevelHierarchy"/>
    <dgm:cxn modelId="{B70C034C-49A1-40D1-BD79-D64673BA845B}" type="presParOf" srcId="{4EE93FC7-4AD6-4405-97E7-D5A1857EA99C}" destId="{DE5902AB-5150-483A-8B68-F966FDFF7088}" srcOrd="0" destOrd="0" presId="urn:microsoft.com/office/officeart/2008/layout/HorizontalMultiLevelHierarchy"/>
    <dgm:cxn modelId="{9E7B5426-7A2B-423E-A40C-5203A2F8E829}" type="presParOf" srcId="{A6ECB303-6C60-4790-9DD6-84BD73A5A6AE}" destId="{D2D5F9F5-570E-44FD-9DB2-576E03B7BAA8}" srcOrd="5" destOrd="0" presId="urn:microsoft.com/office/officeart/2008/layout/HorizontalMultiLevelHierarchy"/>
    <dgm:cxn modelId="{E48FAC49-06C2-4C88-B6EE-319581262F18}" type="presParOf" srcId="{D2D5F9F5-570E-44FD-9DB2-576E03B7BAA8}" destId="{AA68CCEA-1825-45E5-968F-5BA9FE766DC2}" srcOrd="0" destOrd="0" presId="urn:microsoft.com/office/officeart/2008/layout/HorizontalMultiLevelHierarchy"/>
    <dgm:cxn modelId="{0FE36716-41AA-49C3-A6BD-229A7056A2BA}" type="presParOf" srcId="{D2D5F9F5-570E-44FD-9DB2-576E03B7BAA8}" destId="{EFAB3A51-AD6D-4688-BF6C-D41FC0AC47CE}" srcOrd="1" destOrd="0" presId="urn:microsoft.com/office/officeart/2008/layout/HorizontalMultiLevelHierarchy"/>
    <dgm:cxn modelId="{215897B8-FEC8-4E1F-8837-7D4D50E5343B}" type="presParOf" srcId="{A6ECB303-6C60-4790-9DD6-84BD73A5A6AE}" destId="{71CEF615-909C-4B36-A1E4-61B7AF13D093}" srcOrd="6" destOrd="0" presId="urn:microsoft.com/office/officeart/2008/layout/HorizontalMultiLevelHierarchy"/>
    <dgm:cxn modelId="{3C32926F-CA18-46BA-9848-ABFCD6192707}" type="presParOf" srcId="{71CEF615-909C-4B36-A1E4-61B7AF13D093}" destId="{19073648-F1B0-44F8-8893-E2B921DC9E17}" srcOrd="0" destOrd="0" presId="urn:microsoft.com/office/officeart/2008/layout/HorizontalMultiLevelHierarchy"/>
    <dgm:cxn modelId="{F246080A-1B07-4FC6-A09C-192CEEBD70E9}" type="presParOf" srcId="{A6ECB303-6C60-4790-9DD6-84BD73A5A6AE}" destId="{D862103C-F58E-4053-B7C1-902D5084EE6A}" srcOrd="7" destOrd="0" presId="urn:microsoft.com/office/officeart/2008/layout/HorizontalMultiLevelHierarchy"/>
    <dgm:cxn modelId="{B6A94399-914D-4B3D-A30F-796B17A0F403}" type="presParOf" srcId="{D862103C-F58E-4053-B7C1-902D5084EE6A}" destId="{970AA59F-F02D-42A9-B1B1-F6DBEAEE917A}" srcOrd="0" destOrd="0" presId="urn:microsoft.com/office/officeart/2008/layout/HorizontalMultiLevelHierarchy"/>
    <dgm:cxn modelId="{9B0232EA-84F3-4D6D-9D59-E83288B20E8C}" type="presParOf" srcId="{D862103C-F58E-4053-B7C1-902D5084EE6A}" destId="{3A6199C5-11E1-4C16-8EFE-7FDF72A4778D}" srcOrd="1" destOrd="0" presId="urn:microsoft.com/office/officeart/2008/layout/HorizontalMultiLevelHierarchy"/>
    <dgm:cxn modelId="{815BC5EA-7AE4-49D7-B0D6-52D7EE203518}" type="presParOf" srcId="{A6ECB303-6C60-4790-9DD6-84BD73A5A6AE}" destId="{1E0F6DD9-283A-4AE5-BE3D-8D297F7AD8BF}" srcOrd="8" destOrd="0" presId="urn:microsoft.com/office/officeart/2008/layout/HorizontalMultiLevelHierarchy"/>
    <dgm:cxn modelId="{766E0748-95EE-4E67-83DB-70CF5FF09E24}" type="presParOf" srcId="{1E0F6DD9-283A-4AE5-BE3D-8D297F7AD8BF}" destId="{77D16E90-CE14-4A9D-BC0E-CAA158C00EB2}" srcOrd="0" destOrd="0" presId="urn:microsoft.com/office/officeart/2008/layout/HorizontalMultiLevelHierarchy"/>
    <dgm:cxn modelId="{5BAA5FD1-3FFA-4E0E-9B04-0C58AB9D43EA}" type="presParOf" srcId="{A6ECB303-6C60-4790-9DD6-84BD73A5A6AE}" destId="{A60B68C1-FA9B-473E-AFB7-08836A0217DF}" srcOrd="9" destOrd="0" presId="urn:microsoft.com/office/officeart/2008/layout/HorizontalMultiLevelHierarchy"/>
    <dgm:cxn modelId="{9FC4C1D7-F583-4D9A-A40A-ADE10EB5378C}" type="presParOf" srcId="{A60B68C1-FA9B-473E-AFB7-08836A0217DF}" destId="{C5990E94-F078-43F1-A45C-0B6275FA41C4}" srcOrd="0" destOrd="0" presId="urn:microsoft.com/office/officeart/2008/layout/HorizontalMultiLevelHierarchy"/>
    <dgm:cxn modelId="{0BF6D994-9073-43F6-9180-703B96B883CD}" type="presParOf" srcId="{A60B68C1-FA9B-473E-AFB7-08836A0217DF}" destId="{A25178CE-8BB5-4062-9A17-E359470B2A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E8127-0DD0-4354-8AE9-A9C456AC98C1}">
      <dsp:nvSpPr>
        <dsp:cNvPr id="0" name=""/>
        <dsp:cNvSpPr/>
      </dsp:nvSpPr>
      <dsp:spPr>
        <a:xfrm rot="16200000">
          <a:off x="327232" y="-321731"/>
          <a:ext cx="4648200" cy="5291662"/>
        </a:xfrm>
        <a:prstGeom prst="flowChartManualOperati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7030A0"/>
              </a:solidFill>
            </a:rPr>
            <a:t>হিসাব সমুহ ব্যাখ্যা করতে পারবে ।</a:t>
          </a:r>
          <a:endParaRPr lang="en-US" sz="3200" b="0" u="none" kern="1200" dirty="0">
            <a:solidFill>
              <a:srgbClr val="7030A0"/>
            </a:solidFill>
          </a:endParaRPr>
        </a:p>
      </dsp:txBody>
      <dsp:txXfrm rot="5400000">
        <a:off x="5501" y="929640"/>
        <a:ext cx="5291662" cy="2788920"/>
      </dsp:txXfrm>
    </dsp:sp>
    <dsp:sp modelId="{A580BF31-B2A6-4DA2-A524-BB7CCE1817DC}">
      <dsp:nvSpPr>
        <dsp:cNvPr id="0" name=""/>
        <dsp:cNvSpPr/>
      </dsp:nvSpPr>
      <dsp:spPr>
        <a:xfrm rot="16200000">
          <a:off x="6015769" y="-321731"/>
          <a:ext cx="4648200" cy="5291662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হিসাবের ছকে গাণিতিক সমস্যা সমাধান করতে পারবে ।</a:t>
          </a:r>
          <a:endParaRPr lang="en-US" sz="2800" b="0" u="none" kern="1200" dirty="0">
            <a:solidFill>
              <a:srgbClr val="002060"/>
            </a:solidFill>
            <a:latin typeface="Vrinda" pitchFamily="2" charset="0"/>
            <a:cs typeface="Vrinda" pitchFamily="2" charset="0"/>
          </a:endParaRPr>
        </a:p>
      </dsp:txBody>
      <dsp:txXfrm rot="5400000">
        <a:off x="5694038" y="929640"/>
        <a:ext cx="5291662" cy="2788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87D1F-D6D0-4A33-84EC-12D4CD33E42A}">
      <dsp:nvSpPr>
        <dsp:cNvPr id="0" name=""/>
        <dsp:cNvSpPr/>
      </dsp:nvSpPr>
      <dsp:spPr>
        <a:xfrm>
          <a:off x="678190" y="308615"/>
          <a:ext cx="2499047" cy="149942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solidFill>
                <a:schemeClr val="tx1"/>
              </a:solidFill>
            </a:rPr>
            <a:t>১। সম্পদ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678190" y="308615"/>
        <a:ext cx="2499047" cy="1499428"/>
      </dsp:txXfrm>
    </dsp:sp>
    <dsp:sp modelId="{42F548F0-E430-402F-9516-0AF61BB63294}">
      <dsp:nvSpPr>
        <dsp:cNvPr id="0" name=""/>
        <dsp:cNvSpPr/>
      </dsp:nvSpPr>
      <dsp:spPr>
        <a:xfrm>
          <a:off x="3779508" y="308615"/>
          <a:ext cx="2499047" cy="1499428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solidFill>
                <a:schemeClr val="tx1"/>
              </a:solidFill>
            </a:rPr>
            <a:t>২। ব্যয়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779508" y="308615"/>
        <a:ext cx="2499047" cy="1499428"/>
      </dsp:txXfrm>
    </dsp:sp>
    <dsp:sp modelId="{8A5EFD4B-7BB3-47E6-B4E7-D7F228B1D141}">
      <dsp:nvSpPr>
        <dsp:cNvPr id="0" name=""/>
        <dsp:cNvSpPr/>
      </dsp:nvSpPr>
      <dsp:spPr>
        <a:xfrm>
          <a:off x="342893" y="1985017"/>
          <a:ext cx="2499047" cy="149942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solidFill>
                <a:schemeClr val="tx1"/>
              </a:solidFill>
            </a:rPr>
            <a:t>৩। আয়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42893" y="1985017"/>
        <a:ext cx="2499047" cy="1499428"/>
      </dsp:txXfrm>
    </dsp:sp>
    <dsp:sp modelId="{8BC65FEA-A483-4A20-85AE-B5B3DB89E953}">
      <dsp:nvSpPr>
        <dsp:cNvPr id="0" name=""/>
        <dsp:cNvSpPr/>
      </dsp:nvSpPr>
      <dsp:spPr>
        <a:xfrm>
          <a:off x="3947169" y="1985017"/>
          <a:ext cx="2499047" cy="1499428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</a:rPr>
            <a:t>৪।দায়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947169" y="1985017"/>
        <a:ext cx="2499047" cy="1499428"/>
      </dsp:txXfrm>
    </dsp:sp>
    <dsp:sp modelId="{72E00F3D-886C-4A71-AE30-936A8A58D93B}">
      <dsp:nvSpPr>
        <dsp:cNvPr id="0" name=""/>
        <dsp:cNvSpPr/>
      </dsp:nvSpPr>
      <dsp:spPr>
        <a:xfrm>
          <a:off x="1447797" y="3501518"/>
          <a:ext cx="3657605" cy="149942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solidFill>
                <a:schemeClr val="tx1"/>
              </a:solidFill>
            </a:rPr>
            <a:t>৫। মালিকানা স্বত্ব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447797" y="3501518"/>
        <a:ext cx="3657605" cy="1499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F6DD9-283A-4AE5-BE3D-8D297F7AD8BF}">
      <dsp:nvSpPr>
        <dsp:cNvPr id="0" name=""/>
        <dsp:cNvSpPr/>
      </dsp:nvSpPr>
      <dsp:spPr>
        <a:xfrm>
          <a:off x="773103" y="2432984"/>
          <a:ext cx="505806" cy="1927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903" y="0"/>
              </a:lnTo>
              <a:lnTo>
                <a:pt x="252903" y="1927617"/>
              </a:lnTo>
              <a:lnTo>
                <a:pt x="505806" y="19276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976184" y="3346970"/>
        <a:ext cx="99643" cy="99643"/>
      </dsp:txXfrm>
    </dsp:sp>
    <dsp:sp modelId="{71CEF615-909C-4B36-A1E4-61B7AF13D093}">
      <dsp:nvSpPr>
        <dsp:cNvPr id="0" name=""/>
        <dsp:cNvSpPr/>
      </dsp:nvSpPr>
      <dsp:spPr>
        <a:xfrm>
          <a:off x="773103" y="2432984"/>
          <a:ext cx="505806" cy="963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903" y="0"/>
              </a:lnTo>
              <a:lnTo>
                <a:pt x="252903" y="963808"/>
              </a:lnTo>
              <a:lnTo>
                <a:pt x="505806" y="96380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98794" y="2887676"/>
        <a:ext cx="54423" cy="54423"/>
      </dsp:txXfrm>
    </dsp:sp>
    <dsp:sp modelId="{4EE93FC7-4AD6-4405-97E7-D5A1857EA99C}">
      <dsp:nvSpPr>
        <dsp:cNvPr id="0" name=""/>
        <dsp:cNvSpPr/>
      </dsp:nvSpPr>
      <dsp:spPr>
        <a:xfrm>
          <a:off x="773103" y="2387264"/>
          <a:ext cx="5058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806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13361" y="2420338"/>
        <a:ext cx="25290" cy="25290"/>
      </dsp:txXfrm>
    </dsp:sp>
    <dsp:sp modelId="{28C2F226-5510-49DC-A94C-0A64C8A58B78}">
      <dsp:nvSpPr>
        <dsp:cNvPr id="0" name=""/>
        <dsp:cNvSpPr/>
      </dsp:nvSpPr>
      <dsp:spPr>
        <a:xfrm>
          <a:off x="773103" y="1469175"/>
          <a:ext cx="505806" cy="963808"/>
        </a:xfrm>
        <a:custGeom>
          <a:avLst/>
          <a:gdLst/>
          <a:ahLst/>
          <a:cxnLst/>
          <a:rect l="0" t="0" r="0" b="0"/>
          <a:pathLst>
            <a:path>
              <a:moveTo>
                <a:pt x="0" y="963808"/>
              </a:moveTo>
              <a:lnTo>
                <a:pt x="252903" y="963808"/>
              </a:lnTo>
              <a:lnTo>
                <a:pt x="252903" y="0"/>
              </a:lnTo>
              <a:lnTo>
                <a:pt x="50580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98794" y="1923867"/>
        <a:ext cx="54423" cy="54423"/>
      </dsp:txXfrm>
    </dsp:sp>
    <dsp:sp modelId="{B6339EA3-C305-4739-8DBB-620F84D6B0D6}">
      <dsp:nvSpPr>
        <dsp:cNvPr id="0" name=""/>
        <dsp:cNvSpPr/>
      </dsp:nvSpPr>
      <dsp:spPr>
        <a:xfrm>
          <a:off x="773103" y="505366"/>
          <a:ext cx="505806" cy="1927617"/>
        </a:xfrm>
        <a:custGeom>
          <a:avLst/>
          <a:gdLst/>
          <a:ahLst/>
          <a:cxnLst/>
          <a:rect l="0" t="0" r="0" b="0"/>
          <a:pathLst>
            <a:path>
              <a:moveTo>
                <a:pt x="0" y="1927617"/>
              </a:moveTo>
              <a:lnTo>
                <a:pt x="252903" y="1927617"/>
              </a:lnTo>
              <a:lnTo>
                <a:pt x="252903" y="0"/>
              </a:lnTo>
              <a:lnTo>
                <a:pt x="50580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976184" y="1419353"/>
        <a:ext cx="99643" cy="99643"/>
      </dsp:txXfrm>
    </dsp:sp>
    <dsp:sp modelId="{09445DE1-8184-45CE-A0B2-CE9D79D83D5E}">
      <dsp:nvSpPr>
        <dsp:cNvPr id="0" name=""/>
        <dsp:cNvSpPr/>
      </dsp:nvSpPr>
      <dsp:spPr>
        <a:xfrm rot="16200000">
          <a:off x="-1641490" y="2047460"/>
          <a:ext cx="4058141" cy="7710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 সমূহঃ</a:t>
          </a:r>
          <a:endParaRPr lang="en-US" sz="4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641490" y="2047460"/>
        <a:ext cx="4058141" cy="771046"/>
      </dsp:txXfrm>
    </dsp:sp>
    <dsp:sp modelId="{A7F52AA5-CE87-4B7C-A8C9-5AF63FBBCBEA}">
      <dsp:nvSpPr>
        <dsp:cNvPr id="0" name=""/>
        <dsp:cNvSpPr/>
      </dsp:nvSpPr>
      <dsp:spPr>
        <a:xfrm>
          <a:off x="1278909" y="119843"/>
          <a:ext cx="2529033" cy="7710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দেনাদার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1278909" y="119843"/>
        <a:ext cx="2529033" cy="771046"/>
      </dsp:txXfrm>
    </dsp:sp>
    <dsp:sp modelId="{A72B063E-69FF-48CF-BA57-0A127B899E09}">
      <dsp:nvSpPr>
        <dsp:cNvPr id="0" name=""/>
        <dsp:cNvSpPr/>
      </dsp:nvSpPr>
      <dsp:spPr>
        <a:xfrm>
          <a:off x="1278909" y="1083652"/>
          <a:ext cx="2529033" cy="7710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1278909" y="1083652"/>
        <a:ext cx="2529033" cy="771046"/>
      </dsp:txXfrm>
    </dsp:sp>
    <dsp:sp modelId="{AA68CCEA-1825-45E5-968F-5BA9FE766DC2}">
      <dsp:nvSpPr>
        <dsp:cNvPr id="0" name=""/>
        <dsp:cNvSpPr/>
      </dsp:nvSpPr>
      <dsp:spPr>
        <a:xfrm>
          <a:off x="1278909" y="2047460"/>
          <a:ext cx="2529033" cy="7710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ব্যাংক জমা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1278909" y="2047460"/>
        <a:ext cx="2529033" cy="771046"/>
      </dsp:txXfrm>
    </dsp:sp>
    <dsp:sp modelId="{970AA59F-F02D-42A9-B1B1-F6DBEAEE917A}">
      <dsp:nvSpPr>
        <dsp:cNvPr id="0" name=""/>
        <dsp:cNvSpPr/>
      </dsp:nvSpPr>
      <dsp:spPr>
        <a:xfrm>
          <a:off x="1278909" y="3011269"/>
          <a:ext cx="2529033" cy="7710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মজুদপণ্য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1278909" y="3011269"/>
        <a:ext cx="2529033" cy="771046"/>
      </dsp:txXfrm>
    </dsp:sp>
    <dsp:sp modelId="{C5990E94-F078-43F1-A45C-0B6275FA41C4}">
      <dsp:nvSpPr>
        <dsp:cNvPr id="0" name=""/>
        <dsp:cNvSpPr/>
      </dsp:nvSpPr>
      <dsp:spPr>
        <a:xfrm>
          <a:off x="1278909" y="3975077"/>
          <a:ext cx="2529033" cy="7710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প্রাপ্যবিল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1278909" y="3975077"/>
        <a:ext cx="2529033" cy="771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F6DD9-283A-4AE5-BE3D-8D297F7AD8BF}">
      <dsp:nvSpPr>
        <dsp:cNvPr id="0" name=""/>
        <dsp:cNvSpPr/>
      </dsp:nvSpPr>
      <dsp:spPr>
        <a:xfrm>
          <a:off x="726686" y="2438400"/>
          <a:ext cx="475471" cy="1812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735" y="0"/>
              </a:lnTo>
              <a:lnTo>
                <a:pt x="237735" y="1812012"/>
              </a:lnTo>
              <a:lnTo>
                <a:pt x="475471" y="1812012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isometricOffAxis1Right"/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917588" y="3297572"/>
        <a:ext cx="93667" cy="93667"/>
      </dsp:txXfrm>
    </dsp:sp>
    <dsp:sp modelId="{71CEF615-909C-4B36-A1E4-61B7AF13D093}">
      <dsp:nvSpPr>
        <dsp:cNvPr id="0" name=""/>
        <dsp:cNvSpPr/>
      </dsp:nvSpPr>
      <dsp:spPr>
        <a:xfrm>
          <a:off x="726686" y="2438400"/>
          <a:ext cx="475471" cy="906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735" y="0"/>
              </a:lnTo>
              <a:lnTo>
                <a:pt x="237735" y="906006"/>
              </a:lnTo>
              <a:lnTo>
                <a:pt x="475471" y="906006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isometricOffAxis1Right"/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38842" y="2865823"/>
        <a:ext cx="51159" cy="51159"/>
      </dsp:txXfrm>
    </dsp:sp>
    <dsp:sp modelId="{4EE93FC7-4AD6-4405-97E7-D5A1857EA99C}">
      <dsp:nvSpPr>
        <dsp:cNvPr id="0" name=""/>
        <dsp:cNvSpPr/>
      </dsp:nvSpPr>
      <dsp:spPr>
        <a:xfrm>
          <a:off x="726686" y="2392680"/>
          <a:ext cx="475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471" y="4572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isometricOffAxis1Right"/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52535" y="2426513"/>
        <a:ext cx="23773" cy="23773"/>
      </dsp:txXfrm>
    </dsp:sp>
    <dsp:sp modelId="{28C2F226-5510-49DC-A94C-0A64C8A58B78}">
      <dsp:nvSpPr>
        <dsp:cNvPr id="0" name=""/>
        <dsp:cNvSpPr/>
      </dsp:nvSpPr>
      <dsp:spPr>
        <a:xfrm>
          <a:off x="726686" y="1532393"/>
          <a:ext cx="475471" cy="906006"/>
        </a:xfrm>
        <a:custGeom>
          <a:avLst/>
          <a:gdLst/>
          <a:ahLst/>
          <a:cxnLst/>
          <a:rect l="0" t="0" r="0" b="0"/>
          <a:pathLst>
            <a:path>
              <a:moveTo>
                <a:pt x="0" y="906006"/>
              </a:moveTo>
              <a:lnTo>
                <a:pt x="237735" y="906006"/>
              </a:lnTo>
              <a:lnTo>
                <a:pt x="237735" y="0"/>
              </a:lnTo>
              <a:lnTo>
                <a:pt x="475471" y="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isometricOffAxis1Right"/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38842" y="1959817"/>
        <a:ext cx="51159" cy="51159"/>
      </dsp:txXfrm>
    </dsp:sp>
    <dsp:sp modelId="{83EC205D-2ADB-49BA-81E3-B1E7E15391FC}">
      <dsp:nvSpPr>
        <dsp:cNvPr id="0" name=""/>
        <dsp:cNvSpPr/>
      </dsp:nvSpPr>
      <dsp:spPr>
        <a:xfrm>
          <a:off x="726686" y="626387"/>
          <a:ext cx="475471" cy="1812012"/>
        </a:xfrm>
        <a:custGeom>
          <a:avLst/>
          <a:gdLst/>
          <a:ahLst/>
          <a:cxnLst/>
          <a:rect l="0" t="0" r="0" b="0"/>
          <a:pathLst>
            <a:path>
              <a:moveTo>
                <a:pt x="0" y="1812012"/>
              </a:moveTo>
              <a:lnTo>
                <a:pt x="237735" y="1812012"/>
              </a:lnTo>
              <a:lnTo>
                <a:pt x="237735" y="0"/>
              </a:lnTo>
              <a:lnTo>
                <a:pt x="475471" y="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isometricOffAxis1Right"/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917588" y="1485560"/>
        <a:ext cx="93667" cy="93667"/>
      </dsp:txXfrm>
    </dsp:sp>
    <dsp:sp modelId="{09445DE1-8184-45CE-A0B2-CE9D79D83D5E}">
      <dsp:nvSpPr>
        <dsp:cNvPr id="0" name=""/>
        <dsp:cNvSpPr/>
      </dsp:nvSpPr>
      <dsp:spPr>
        <a:xfrm rot="16200000">
          <a:off x="-1543097" y="2075997"/>
          <a:ext cx="3814762" cy="724804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isometricOffAxis1Right"/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  <a:sp3d extrusionH="28000" prstMaterial="matte"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3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দায় সমূহঃ</a:t>
          </a:r>
          <a:endParaRPr lang="en-US" sz="43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543097" y="2075997"/>
        <a:ext cx="3814762" cy="724804"/>
      </dsp:txXfrm>
    </dsp:sp>
    <dsp:sp modelId="{D43642FD-9A64-4673-A0CE-C36584C6626D}">
      <dsp:nvSpPr>
        <dsp:cNvPr id="0" name=""/>
        <dsp:cNvSpPr/>
      </dsp:nvSpPr>
      <dsp:spPr>
        <a:xfrm>
          <a:off x="1202158" y="263985"/>
          <a:ext cx="2377359" cy="7248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isometricOffAxis1Right"/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প্রদেয় বিল</a:t>
          </a:r>
          <a:endParaRPr lang="en-US" sz="2400" kern="1200" dirty="0"/>
        </a:p>
      </dsp:txBody>
      <dsp:txXfrm>
        <a:off x="1202158" y="263985"/>
        <a:ext cx="2377359" cy="724804"/>
      </dsp:txXfrm>
    </dsp:sp>
    <dsp:sp modelId="{A72B063E-69FF-48CF-BA57-0A127B899E09}">
      <dsp:nvSpPr>
        <dsp:cNvPr id="0" name=""/>
        <dsp:cNvSpPr/>
      </dsp:nvSpPr>
      <dsp:spPr>
        <a:xfrm>
          <a:off x="1202158" y="1169991"/>
          <a:ext cx="2377359" cy="7248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isometricOffAxis1Right"/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বন্ধকী ঋণ</a:t>
          </a:r>
          <a:endParaRPr lang="en-US" sz="2400" kern="1200" dirty="0"/>
        </a:p>
      </dsp:txBody>
      <dsp:txXfrm>
        <a:off x="1202158" y="1169991"/>
        <a:ext cx="2377359" cy="724804"/>
      </dsp:txXfrm>
    </dsp:sp>
    <dsp:sp modelId="{AA68CCEA-1825-45E5-968F-5BA9FE766DC2}">
      <dsp:nvSpPr>
        <dsp:cNvPr id="0" name=""/>
        <dsp:cNvSpPr/>
      </dsp:nvSpPr>
      <dsp:spPr>
        <a:xfrm>
          <a:off x="1202158" y="2075997"/>
          <a:ext cx="2377359" cy="7248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isometricOffAxis1Right"/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সমস্ত বকেয়া</a:t>
          </a:r>
          <a:endParaRPr lang="en-US" sz="2400" kern="1200" dirty="0"/>
        </a:p>
      </dsp:txBody>
      <dsp:txXfrm>
        <a:off x="1202158" y="2075997"/>
        <a:ext cx="2377359" cy="724804"/>
      </dsp:txXfrm>
    </dsp:sp>
    <dsp:sp modelId="{970AA59F-F02D-42A9-B1B1-F6DBEAEE917A}">
      <dsp:nvSpPr>
        <dsp:cNvPr id="0" name=""/>
        <dsp:cNvSpPr/>
      </dsp:nvSpPr>
      <dsp:spPr>
        <a:xfrm>
          <a:off x="1202158" y="2982003"/>
          <a:ext cx="2377359" cy="7248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isometricOffAxis1Right"/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প্রাপ্ত উপভাড়া</a:t>
          </a:r>
          <a:endParaRPr lang="en-US" sz="2400" kern="1200" dirty="0"/>
        </a:p>
      </dsp:txBody>
      <dsp:txXfrm>
        <a:off x="1202158" y="2982003"/>
        <a:ext cx="2377359" cy="724804"/>
      </dsp:txXfrm>
    </dsp:sp>
    <dsp:sp modelId="{C5990E94-F078-43F1-A45C-0B6275FA41C4}">
      <dsp:nvSpPr>
        <dsp:cNvPr id="0" name=""/>
        <dsp:cNvSpPr/>
      </dsp:nvSpPr>
      <dsp:spPr>
        <a:xfrm>
          <a:off x="1202158" y="3888009"/>
          <a:ext cx="2377359" cy="7248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isometricOffAxis1Right"/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ব্যাংক জমাতিরিক্ত</a:t>
          </a:r>
          <a:endParaRPr lang="en-US" sz="2400" kern="1200" dirty="0"/>
        </a:p>
      </dsp:txBody>
      <dsp:txXfrm>
        <a:off x="1202158" y="3888009"/>
        <a:ext cx="2377359" cy="724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F6DD9-283A-4AE5-BE3D-8D297F7AD8BF}">
      <dsp:nvSpPr>
        <dsp:cNvPr id="0" name=""/>
        <dsp:cNvSpPr/>
      </dsp:nvSpPr>
      <dsp:spPr>
        <a:xfrm>
          <a:off x="868397" y="2478741"/>
          <a:ext cx="541340" cy="2063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70" y="0"/>
              </a:lnTo>
              <a:lnTo>
                <a:pt x="270670" y="2063036"/>
              </a:lnTo>
              <a:lnTo>
                <a:pt x="541340" y="20630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085745" y="3456937"/>
        <a:ext cx="106643" cy="106643"/>
      </dsp:txXfrm>
    </dsp:sp>
    <dsp:sp modelId="{71CEF615-909C-4B36-A1E4-61B7AF13D093}">
      <dsp:nvSpPr>
        <dsp:cNvPr id="0" name=""/>
        <dsp:cNvSpPr/>
      </dsp:nvSpPr>
      <dsp:spPr>
        <a:xfrm>
          <a:off x="868397" y="2478741"/>
          <a:ext cx="541340" cy="103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70" y="0"/>
              </a:lnTo>
              <a:lnTo>
                <a:pt x="270670" y="1031518"/>
              </a:lnTo>
              <a:lnTo>
                <a:pt x="541340" y="10315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1109944" y="2965376"/>
        <a:ext cx="58246" cy="58246"/>
      </dsp:txXfrm>
    </dsp:sp>
    <dsp:sp modelId="{4EE93FC7-4AD6-4405-97E7-D5A1857EA99C}">
      <dsp:nvSpPr>
        <dsp:cNvPr id="0" name=""/>
        <dsp:cNvSpPr/>
      </dsp:nvSpPr>
      <dsp:spPr>
        <a:xfrm>
          <a:off x="868397" y="2433021"/>
          <a:ext cx="5413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40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1125534" y="2465207"/>
        <a:ext cx="27067" cy="27067"/>
      </dsp:txXfrm>
    </dsp:sp>
    <dsp:sp modelId="{28C2F226-5510-49DC-A94C-0A64C8A58B78}">
      <dsp:nvSpPr>
        <dsp:cNvPr id="0" name=""/>
        <dsp:cNvSpPr/>
      </dsp:nvSpPr>
      <dsp:spPr>
        <a:xfrm>
          <a:off x="868397" y="1447222"/>
          <a:ext cx="541340" cy="1031518"/>
        </a:xfrm>
        <a:custGeom>
          <a:avLst/>
          <a:gdLst/>
          <a:ahLst/>
          <a:cxnLst/>
          <a:rect l="0" t="0" r="0" b="0"/>
          <a:pathLst>
            <a:path>
              <a:moveTo>
                <a:pt x="0" y="1031518"/>
              </a:moveTo>
              <a:lnTo>
                <a:pt x="270670" y="1031518"/>
              </a:lnTo>
              <a:lnTo>
                <a:pt x="270670" y="0"/>
              </a:lnTo>
              <a:lnTo>
                <a:pt x="54134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1109944" y="1933858"/>
        <a:ext cx="58246" cy="58246"/>
      </dsp:txXfrm>
    </dsp:sp>
    <dsp:sp modelId="{B6339EA3-C305-4739-8DBB-620F84D6B0D6}">
      <dsp:nvSpPr>
        <dsp:cNvPr id="0" name=""/>
        <dsp:cNvSpPr/>
      </dsp:nvSpPr>
      <dsp:spPr>
        <a:xfrm>
          <a:off x="868397" y="415704"/>
          <a:ext cx="541340" cy="2063036"/>
        </a:xfrm>
        <a:custGeom>
          <a:avLst/>
          <a:gdLst/>
          <a:ahLst/>
          <a:cxnLst/>
          <a:rect l="0" t="0" r="0" b="0"/>
          <a:pathLst>
            <a:path>
              <a:moveTo>
                <a:pt x="0" y="2063036"/>
              </a:moveTo>
              <a:lnTo>
                <a:pt x="270670" y="2063036"/>
              </a:lnTo>
              <a:lnTo>
                <a:pt x="270670" y="0"/>
              </a:lnTo>
              <a:lnTo>
                <a:pt x="54134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085745" y="1393901"/>
        <a:ext cx="106643" cy="106643"/>
      </dsp:txXfrm>
    </dsp:sp>
    <dsp:sp modelId="{09445DE1-8184-45CE-A0B2-CE9D79D83D5E}">
      <dsp:nvSpPr>
        <dsp:cNvPr id="0" name=""/>
        <dsp:cNvSpPr/>
      </dsp:nvSpPr>
      <dsp:spPr>
        <a:xfrm rot="16200000">
          <a:off x="-1715826" y="2066133"/>
          <a:ext cx="4343233" cy="825214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kern="1200" dirty="0">
              <a:latin typeface="NikoshBAN" panose="02000000000000000000" pitchFamily="2" charset="0"/>
              <a:cs typeface="NikoshBAN" panose="02000000000000000000" pitchFamily="2" charset="0"/>
            </a:rPr>
            <a:t>মালিকানা স্বত্ত্ব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715826" y="2066133"/>
        <a:ext cx="4343233" cy="825214"/>
      </dsp:txXfrm>
    </dsp:sp>
    <dsp:sp modelId="{A7F52AA5-CE87-4B7C-A8C9-5AF63FBBCBEA}">
      <dsp:nvSpPr>
        <dsp:cNvPr id="0" name=""/>
        <dsp:cNvSpPr/>
      </dsp:nvSpPr>
      <dsp:spPr>
        <a:xfrm>
          <a:off x="1409737" y="3097"/>
          <a:ext cx="2706703" cy="825214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5400" kern="1200" dirty="0"/>
        </a:p>
      </dsp:txBody>
      <dsp:txXfrm>
        <a:off x="1409737" y="3097"/>
        <a:ext cx="2706703" cy="825214"/>
      </dsp:txXfrm>
    </dsp:sp>
    <dsp:sp modelId="{A72B063E-69FF-48CF-BA57-0A127B899E09}">
      <dsp:nvSpPr>
        <dsp:cNvPr id="0" name=""/>
        <dsp:cNvSpPr/>
      </dsp:nvSpPr>
      <dsp:spPr>
        <a:xfrm>
          <a:off x="1409737" y="1034615"/>
          <a:ext cx="2706703" cy="8252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আয়কর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09737" y="1034615"/>
        <a:ext cx="2706703" cy="825214"/>
      </dsp:txXfrm>
    </dsp:sp>
    <dsp:sp modelId="{AA68CCEA-1825-45E5-968F-5BA9FE766DC2}">
      <dsp:nvSpPr>
        <dsp:cNvPr id="0" name=""/>
        <dsp:cNvSpPr/>
      </dsp:nvSpPr>
      <dsp:spPr>
        <a:xfrm>
          <a:off x="1409737" y="2066133"/>
          <a:ext cx="2706703" cy="825214"/>
        </a:xfrm>
        <a:prstGeom prst="rect">
          <a:avLst/>
        </a:prstGeom>
        <a:solidFill>
          <a:srgbClr val="FF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জীবনবীমা</a:t>
          </a:r>
          <a:endParaRPr lang="en-US" sz="4400" kern="1200" dirty="0"/>
        </a:p>
      </dsp:txBody>
      <dsp:txXfrm>
        <a:off x="1409737" y="2066133"/>
        <a:ext cx="2706703" cy="825214"/>
      </dsp:txXfrm>
    </dsp:sp>
    <dsp:sp modelId="{970AA59F-F02D-42A9-B1B1-F6DBEAEE917A}">
      <dsp:nvSpPr>
        <dsp:cNvPr id="0" name=""/>
        <dsp:cNvSpPr/>
      </dsp:nvSpPr>
      <dsp:spPr>
        <a:xfrm>
          <a:off x="1409737" y="3097651"/>
          <a:ext cx="2706703" cy="825214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মজুরি</a:t>
          </a:r>
          <a:endParaRPr lang="en-US" sz="4800" kern="1200" dirty="0"/>
        </a:p>
      </dsp:txBody>
      <dsp:txXfrm>
        <a:off x="1409737" y="3097651"/>
        <a:ext cx="2706703" cy="825214"/>
      </dsp:txXfrm>
    </dsp:sp>
    <dsp:sp modelId="{C5990E94-F078-43F1-A45C-0B6275FA41C4}">
      <dsp:nvSpPr>
        <dsp:cNvPr id="0" name=""/>
        <dsp:cNvSpPr/>
      </dsp:nvSpPr>
      <dsp:spPr>
        <a:xfrm>
          <a:off x="1409737" y="4129169"/>
          <a:ext cx="2706703" cy="825214"/>
        </a:xfrm>
        <a:prstGeom prst="rect">
          <a:avLst/>
        </a:prstGeom>
        <a:solidFill>
          <a:srgbClr val="80008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বেতন</a:t>
          </a:r>
          <a:endParaRPr lang="en-US" sz="5400" kern="1200" dirty="0"/>
        </a:p>
      </dsp:txBody>
      <dsp:txXfrm>
        <a:off x="1409737" y="4129169"/>
        <a:ext cx="2706703" cy="825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4" indent="0">
              <a:buNone/>
              <a:defRPr sz="3700"/>
            </a:lvl2pPr>
            <a:lvl3pPr marL="1218848" indent="0">
              <a:buNone/>
              <a:defRPr sz="3200"/>
            </a:lvl3pPr>
            <a:lvl4pPr marL="1828272" indent="0">
              <a:buNone/>
              <a:defRPr sz="2700"/>
            </a:lvl4pPr>
            <a:lvl5pPr marL="2437696" indent="0">
              <a:buNone/>
              <a:defRPr sz="2700"/>
            </a:lvl5pPr>
            <a:lvl6pPr marL="3047120" indent="0">
              <a:buNone/>
              <a:defRPr sz="2700"/>
            </a:lvl6pPr>
            <a:lvl7pPr marL="3656544" indent="0">
              <a:buNone/>
              <a:defRPr sz="2700"/>
            </a:lvl7pPr>
            <a:lvl8pPr marL="4265968" indent="0">
              <a:buNone/>
              <a:defRPr sz="2700"/>
            </a:lvl8pPr>
            <a:lvl9pPr marL="48753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85" tIns="60943" rIns="121885" bIns="609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85" tIns="60943" rIns="121885" bIns="609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EB46-C1BB-47A5-AF69-E3DD565EC67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4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8" indent="-457068" algn="l" defTabSz="121884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3" indent="-380889" algn="l" defTabSz="121884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6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84" indent="-304712" algn="l" defTabSz="1218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08" indent="-304712" algn="l" defTabSz="12188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32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6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8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04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6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4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9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2" y="153762"/>
            <a:ext cx="11904638" cy="65518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0952" y="361950"/>
            <a:ext cx="11485062" cy="61150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16716" y="706160"/>
            <a:ext cx="4723170" cy="1046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কি?</a:t>
            </a:r>
            <a:endParaRPr lang="en-US" sz="54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154" y="2514600"/>
            <a:ext cx="11007658" cy="16773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700" b="1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  <a:p>
            <a:pPr algn="ctr"/>
            <a:r>
              <a:rPr lang="as-IN" sz="4800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একটি শিরোনামের অধীনে লেনদেনের শ্রেণী বদ্ধ ও সংক্ষিপ্ত বিবরনীকে হিসাব বলে।</a:t>
            </a:r>
            <a:endParaRPr lang="en-US" sz="4800" b="1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664" y="4971871"/>
            <a:ext cx="1099314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u="sng" dirty="0">
                <a:latin typeface="Vrinda" pitchFamily="2" charset="0"/>
                <a:cs typeface="Vrinda" pitchFamily="2" charset="0"/>
              </a:rPr>
              <a:t>যেমনঃ</a:t>
            </a:r>
            <a:r>
              <a:rPr lang="en-US" sz="3600" b="1" dirty="0">
                <a:latin typeface="Vrinda" pitchFamily="2" charset="0"/>
                <a:cs typeface="Vrinda" pitchFamily="2" charset="0"/>
              </a:rPr>
              <a:t>- </a:t>
            </a:r>
            <a:r>
              <a:rPr lang="as-IN" sz="3600" b="1" dirty="0">
                <a:latin typeface="Vrinda" pitchFamily="2" charset="0"/>
                <a:cs typeface="Vrinda" pitchFamily="2" charset="0"/>
              </a:rPr>
              <a:t>দালান কোঠা হিসাব, বিক্রয় হিসাব, নগদান হিসাব, আসবাব পত্র হিসাব, ক্রয় হিসাব ইত্যাদি</a:t>
            </a:r>
            <a:r>
              <a:rPr lang="en-US" sz="3600" b="1" dirty="0">
                <a:latin typeface="Vrinda" pitchFamily="2" charset="0"/>
                <a:cs typeface="Vrinda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2" y="166462"/>
            <a:ext cx="11904638" cy="65264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3649" y="374650"/>
            <a:ext cx="11446972" cy="60896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8903" y="533400"/>
            <a:ext cx="111765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rinda" pitchFamily="2" charset="0"/>
                <a:cs typeface="Vrinda" pitchFamily="2" charset="0"/>
              </a:rPr>
              <a:t>আধুনিক</a:t>
            </a:r>
            <a:r>
              <a:rPr lang="as-IN" sz="3600" b="1" dirty="0">
                <a:latin typeface="Vrinda" pitchFamily="2" charset="0"/>
                <a:cs typeface="Vrinda" pitchFamily="2" charset="0"/>
              </a:rPr>
              <a:t> পদ্ধতিতে হিসাবের শ্রেণী বিভাগ নিম্ন রূপ </a:t>
            </a:r>
            <a:endParaRPr lang="en-US" sz="3600" b="1" dirty="0">
              <a:latin typeface="Vrinda" pitchFamily="2" charset="0"/>
              <a:cs typeface="Vrinda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51907432"/>
              </p:ext>
            </p:extLst>
          </p:nvPr>
        </p:nvGraphicFramePr>
        <p:xfrm>
          <a:off x="3122612" y="1219200"/>
          <a:ext cx="6553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03411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9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ডেবিট ও ক্রেডিট নির্ণয়</a:t>
            </a:r>
            <a:r>
              <a:rPr kumimoji="0" lang="bn-BD" sz="5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:-</a:t>
            </a:r>
            <a:endParaRPr kumimoji="0" lang="en-US" sz="5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924199"/>
              </p:ext>
            </p:extLst>
          </p:nvPr>
        </p:nvGraphicFramePr>
        <p:xfrm>
          <a:off x="1751011" y="1447800"/>
          <a:ext cx="8610601" cy="380999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1514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8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7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614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/>
                        <a:t>ক্রমিক</a:t>
                      </a:r>
                      <a:r>
                        <a:rPr lang="bn-BD" sz="2400" baseline="0" dirty="0"/>
                        <a:t> </a:t>
                      </a:r>
                      <a:r>
                        <a:rPr lang="bn-BD" sz="2400" dirty="0"/>
                        <a:t>নং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/>
                        <a:t>ডেবিট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/>
                        <a:t>ক্রেডিট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67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১.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সম্পদ বৃদ্ধি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সম্পদ হ্রাস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7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২.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দায় হ্রাস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দায় বৃদ্ধি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67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৩.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মালিকানাস্বত্ব হ্রাস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মালিকানাস্বত্ব বৃদ্ধি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67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৪.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আয়</a:t>
                      </a:r>
                      <a:r>
                        <a:rPr lang="bn-BD" sz="2800" b="1" baseline="0" dirty="0"/>
                        <a:t> হ্রাস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আয়</a:t>
                      </a:r>
                      <a:r>
                        <a:rPr lang="bn-BD" sz="2800" b="1" baseline="0" dirty="0"/>
                        <a:t> বৃদ্ধি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67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৫.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ব্যয় বৃদ্ধি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ব্যয় হ্রাস</a:t>
                      </a:r>
                      <a:endParaRPr lang="en-US" sz="2800" b="1" dirty="0">
                        <a:solidFill>
                          <a:srgbClr val="3333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4812" y="5486400"/>
            <a:ext cx="8610601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খরচ, ক্ষতি ও সম্পত্তি বৃদ্ধি-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Dr.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1212" y="678359"/>
            <a:ext cx="46482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A=L+E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156533"/>
              </p:ext>
            </p:extLst>
          </p:nvPr>
        </p:nvGraphicFramePr>
        <p:xfrm>
          <a:off x="455612" y="1611032"/>
          <a:ext cx="3810000" cy="486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62167155"/>
              </p:ext>
            </p:extLst>
          </p:nvPr>
        </p:nvGraphicFramePr>
        <p:xfrm>
          <a:off x="3960812" y="1600200"/>
          <a:ext cx="358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45118544"/>
              </p:ext>
            </p:extLst>
          </p:nvPr>
        </p:nvGraphicFramePr>
        <p:xfrm>
          <a:off x="7847012" y="1600200"/>
          <a:ext cx="4159624" cy="495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EC205D-2ADB-49BA-81E3-B1E7E1539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83EC205D-2ADB-49BA-81E3-B1E7E1539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3642FD-9A64-4673-A0CE-C36584C66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D43642FD-9A64-4673-A0CE-C36584C66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6" grpId="0">
        <p:bldSub>
          <a:bldDgm bld="lvlOne"/>
        </p:bldSub>
      </p:bldGraphic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08012" y="685800"/>
            <a:ext cx="10972800" cy="5562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>
                <a:latin typeface="NikoshBAN" pitchFamily="2" charset="0"/>
                <a:cs typeface="NikoshBAN" pitchFamily="2" charset="0"/>
              </a:rPr>
              <a:t>হিসাবে-এর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13800" dirty="0">
                <a:latin typeface="NikoshBAN" pitchFamily="2" charset="0"/>
                <a:cs typeface="NikoshBAN" pitchFamily="2" charset="0"/>
              </a:rPr>
              <a:t> অংশ 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rinda" pitchFamily="34" charset="0"/>
              <a:ea typeface="+mn-ea"/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457200"/>
            <a:ext cx="1143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341812" y="833735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ক. মোট উত্তোলনের পরিমাণ নির্ণয়-</a:t>
            </a:r>
            <a:endParaRPr lang="en-US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11548"/>
              </p:ext>
            </p:extLst>
          </p:nvPr>
        </p:nvGraphicFramePr>
        <p:xfrm>
          <a:off x="4341812" y="1524000"/>
          <a:ext cx="7467599" cy="22329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2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1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074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আয়কর</a:t>
                      </a:r>
                    </a:p>
                    <a:p>
                      <a:pPr algn="l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জীবন বিমা প্রিমিয়াম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১৫,০০০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২০,০০০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126">
                <a:tc gridSpan="2">
                  <a:txBody>
                    <a:bodyPr/>
                    <a:lstStyle/>
                    <a:p>
                      <a:pPr algn="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মোট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</a:rPr>
                        <a:t>পরিমান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=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২০,০০০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Group 30">
            <a:extLst>
              <a:ext uri="{FF2B5EF4-FFF2-40B4-BE49-F238E27FC236}">
                <a16:creationId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10700363" y="3611880"/>
            <a:ext cx="1109049" cy="45720"/>
            <a:chOff x="8971723" y="5254558"/>
            <a:chExt cx="1041335" cy="471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927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457200"/>
            <a:ext cx="3657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04D2CD-3D6C-4DB3-86AF-B30013C28F7A}"/>
              </a:ext>
            </a:extLst>
          </p:cNvPr>
          <p:cNvCxnSpPr/>
          <p:nvPr/>
        </p:nvCxnSpPr>
        <p:spPr>
          <a:xfrm rot="16200000" flipV="1">
            <a:off x="1103314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863" y="1409700"/>
            <a:ext cx="9563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4570412" y="940713"/>
            <a:ext cx="701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খ. সম্পদ হিসাব চিহ্নিতসহ মোট পরিমান দেখানো হলো-</a:t>
            </a:r>
            <a:endParaRPr lang="en-US" sz="2000" b="1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23009"/>
              </p:ext>
            </p:extLst>
          </p:nvPr>
        </p:nvGraphicFramePr>
        <p:xfrm>
          <a:off x="4722812" y="1539240"/>
          <a:ext cx="6858000" cy="362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4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9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ক্রমিক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হিসাবের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নাম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308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১.</a:t>
                      </a:r>
                    </a:p>
                    <a:p>
                      <a:pPr algn="l"/>
                      <a:r>
                        <a:rPr lang="en-US" sz="2000" b="1" dirty="0"/>
                        <a:t>২.</a:t>
                      </a:r>
                    </a:p>
                    <a:p>
                      <a:pPr algn="l"/>
                      <a:r>
                        <a:rPr lang="en-US" sz="2000" b="1" dirty="0"/>
                        <a:t>৩.</a:t>
                      </a:r>
                    </a:p>
                    <a:p>
                      <a:pPr algn="l"/>
                      <a:r>
                        <a:rPr lang="en-US" sz="2000" b="1" dirty="0"/>
                        <a:t>৪.</a:t>
                      </a:r>
                    </a:p>
                    <a:p>
                      <a:pPr algn="l"/>
                      <a:r>
                        <a:rPr lang="en-US" sz="2000" b="1" dirty="0"/>
                        <a:t>৫.</a:t>
                      </a:r>
                    </a:p>
                    <a:p>
                      <a:pPr algn="l"/>
                      <a:r>
                        <a:rPr lang="en-US" sz="2000" b="1" dirty="0"/>
                        <a:t>৬.</a:t>
                      </a:r>
                    </a:p>
                    <a:p>
                      <a:pPr algn="l"/>
                      <a:r>
                        <a:rPr lang="en-US" sz="2000" b="1" dirty="0"/>
                        <a:t>৭.</a:t>
                      </a:r>
                    </a:p>
                    <a:p>
                      <a:pPr algn="l"/>
                      <a:r>
                        <a:rPr lang="en-US" sz="2000" b="1" dirty="0"/>
                        <a:t>৮.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অগ্রিম</a:t>
                      </a:r>
                      <a:r>
                        <a:rPr lang="en-US" sz="2000" b="1" baseline="0" dirty="0"/>
                        <a:t> ভাড়া</a:t>
                      </a:r>
                    </a:p>
                    <a:p>
                      <a:pPr algn="l"/>
                      <a:r>
                        <a:rPr lang="en-US" sz="2000" b="1" baseline="0" dirty="0"/>
                        <a:t>আসবাবপত্র</a:t>
                      </a:r>
                    </a:p>
                    <a:p>
                      <a:pPr algn="l"/>
                      <a:r>
                        <a:rPr lang="en-US" sz="2000" b="1" baseline="0" dirty="0" err="1"/>
                        <a:t>প্রাপ্য</a:t>
                      </a:r>
                      <a:r>
                        <a:rPr lang="en-US" sz="2000" b="1" baseline="0" dirty="0"/>
                        <a:t> হিসাব</a:t>
                      </a:r>
                    </a:p>
                    <a:p>
                      <a:pPr algn="l"/>
                      <a:r>
                        <a:rPr lang="en-US" sz="2000" b="1" baseline="0" dirty="0"/>
                        <a:t>অনাদায়ী সুদ</a:t>
                      </a:r>
                    </a:p>
                    <a:p>
                      <a:pPr algn="l"/>
                      <a:r>
                        <a:rPr lang="en-US" sz="2000" b="1" baseline="0" dirty="0"/>
                        <a:t>যন্ত্রপাতি</a:t>
                      </a:r>
                    </a:p>
                    <a:p>
                      <a:pPr algn="l"/>
                      <a:r>
                        <a:rPr lang="en-US" sz="2000" b="1" baseline="0" dirty="0"/>
                        <a:t>ব্যাংক হিসাব</a:t>
                      </a:r>
                    </a:p>
                    <a:p>
                      <a:pPr algn="l"/>
                      <a:r>
                        <a:rPr lang="en-US" sz="2000" b="1" baseline="0" dirty="0" err="1"/>
                        <a:t>নগদান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হিসাব</a:t>
                      </a:r>
                      <a:endParaRPr lang="en-US" sz="2000" b="1" baseline="0" dirty="0"/>
                    </a:p>
                    <a:p>
                      <a:pPr algn="l"/>
                      <a:r>
                        <a:rPr lang="en-US" sz="2000" b="1" baseline="0" dirty="0" err="1"/>
                        <a:t>সুনাম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২০,০০০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৯০,০০০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৬৫,০০০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৫,০০০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১,২০,০০০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৫৫,০০০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২৫,০০০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১৫,০০০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৩,৯৫,০০০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595">
                <a:tc gridSpan="3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মোট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পরিমান=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৩,৯৫,০০০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457200"/>
            <a:ext cx="3657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30">
            <a:extLst>
              <a:ext uri="{FF2B5EF4-FFF2-40B4-BE49-F238E27FC236}">
                <a16:creationId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10319363" y="4907280"/>
            <a:ext cx="1109049" cy="45720"/>
            <a:chOff x="8971723" y="5254558"/>
            <a:chExt cx="1041335" cy="471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927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71761C-3A12-4B34-A180-2583E7B036BF}"/>
              </a:ext>
            </a:extLst>
          </p:cNvPr>
          <p:cNvCxnSpPr/>
          <p:nvPr/>
        </p:nvCxnSpPr>
        <p:spPr>
          <a:xfrm rot="16200000" flipV="1">
            <a:off x="1103314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57200"/>
            <a:ext cx="93821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</a:rPr>
              <a:t>Lesson:- </a:t>
            </a:r>
            <a:r>
              <a:rPr lang="en-US" sz="4400" dirty="0">
                <a:solidFill>
                  <a:srgbClr val="FFFF00"/>
                </a:solidFill>
              </a:rPr>
              <a:t>5</a:t>
            </a:r>
            <a:endParaRPr lang="en-US" sz="1800" dirty="0">
              <a:solidFill>
                <a:srgbClr val="FFFF00"/>
              </a:solidFill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 </a:t>
            </a: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, M.B.S (Accounting), B.B.S (Honors)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4646612" y="879157"/>
            <a:ext cx="6476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</a:rPr>
              <a:t>গ. মোট দায় </a:t>
            </a:r>
            <a:r>
              <a:rPr lang="as-IN" sz="2600" b="1" dirty="0">
                <a:solidFill>
                  <a:srgbClr val="002060"/>
                </a:solidFill>
              </a:rPr>
              <a:t>হিসা</a:t>
            </a:r>
            <a:r>
              <a:rPr lang="en-US" sz="2600" b="1" dirty="0">
                <a:solidFill>
                  <a:srgbClr val="002060"/>
                </a:solidFill>
              </a:rPr>
              <a:t>বের </a:t>
            </a:r>
            <a:r>
              <a:rPr lang="as-IN" sz="2600" b="1" dirty="0">
                <a:solidFill>
                  <a:srgbClr val="002060"/>
                </a:solidFill>
              </a:rPr>
              <a:t>পরিমান</a:t>
            </a:r>
            <a:r>
              <a:rPr lang="en-US" sz="2600" b="1" dirty="0">
                <a:solidFill>
                  <a:srgbClr val="002060"/>
                </a:solidFill>
              </a:rPr>
              <a:t>  নির্ণয়-</a:t>
            </a:r>
            <a:endParaRPr lang="en-US" sz="26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457200"/>
            <a:ext cx="3657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64578"/>
              </p:ext>
            </p:extLst>
          </p:nvPr>
        </p:nvGraphicFramePr>
        <p:xfrm>
          <a:off x="4722812" y="1539240"/>
          <a:ext cx="6858000" cy="3714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8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4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9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ক্রমিক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হিসাবের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নাম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308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১.</a:t>
                      </a:r>
                    </a:p>
                    <a:p>
                      <a:pPr algn="l"/>
                      <a:r>
                        <a:rPr lang="en-US" sz="2000" b="1" dirty="0"/>
                        <a:t>২.</a:t>
                      </a:r>
                    </a:p>
                    <a:p>
                      <a:pPr algn="l"/>
                      <a:r>
                        <a:rPr lang="en-US" sz="2000" b="1" dirty="0"/>
                        <a:t>৩.</a:t>
                      </a:r>
                    </a:p>
                    <a:p>
                      <a:pPr algn="l"/>
                      <a:r>
                        <a:rPr lang="en-US" sz="2000" b="1" dirty="0"/>
                        <a:t>৪.</a:t>
                      </a:r>
                    </a:p>
                    <a:p>
                      <a:pPr algn="l"/>
                      <a:r>
                        <a:rPr lang="en-US" sz="2000" b="1" dirty="0"/>
                        <a:t>৫.</a:t>
                      </a:r>
                    </a:p>
                    <a:p>
                      <a:pPr algn="l"/>
                      <a:r>
                        <a:rPr lang="en-US" sz="2000" b="1" dirty="0"/>
                        <a:t>৬.</a:t>
                      </a:r>
                    </a:p>
                    <a:p>
                      <a:pPr algn="l"/>
                      <a:r>
                        <a:rPr lang="en-US" sz="2000" b="1" dirty="0"/>
                        <a:t>৭.</a:t>
                      </a:r>
                    </a:p>
                    <a:p>
                      <a:pPr algn="l"/>
                      <a:r>
                        <a:rPr lang="en-US" sz="2000" b="1" dirty="0"/>
                        <a:t>৮.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বন্ধকি ঋণ</a:t>
                      </a:r>
                    </a:p>
                    <a:p>
                      <a:pPr algn="l"/>
                      <a:r>
                        <a:rPr lang="en-US" sz="2000" b="1" dirty="0"/>
                        <a:t>বকেয়া বেতন</a:t>
                      </a:r>
                    </a:p>
                    <a:p>
                      <a:pPr algn="l"/>
                      <a:r>
                        <a:rPr lang="en-US" sz="2000" b="1" dirty="0"/>
                        <a:t>প্রদেয় বিল</a:t>
                      </a:r>
                    </a:p>
                    <a:p>
                      <a:pPr algn="l"/>
                      <a:r>
                        <a:rPr lang="en-US" sz="2000" b="1" dirty="0"/>
                        <a:t>প্রদেয় হিসাব</a:t>
                      </a:r>
                    </a:p>
                    <a:p>
                      <a:pPr algn="l"/>
                      <a:r>
                        <a:rPr lang="en-US" sz="2000" b="1" dirty="0"/>
                        <a:t>অগ্রিম</a:t>
                      </a:r>
                      <a:r>
                        <a:rPr lang="en-US" sz="2000" b="1" baseline="0" dirty="0"/>
                        <a:t> প্রাপ্ত কমিশন</a:t>
                      </a:r>
                    </a:p>
                    <a:p>
                      <a:pPr algn="l"/>
                      <a:r>
                        <a:rPr lang="en-US" sz="2000" b="1" baseline="0" dirty="0"/>
                        <a:t>অনুপার্জিত উপভাড়া</a:t>
                      </a:r>
                    </a:p>
                    <a:p>
                      <a:pPr algn="l"/>
                      <a:r>
                        <a:rPr lang="en-US" sz="2000" b="1" baseline="0" dirty="0"/>
                        <a:t>ব্যাংক </a:t>
                      </a:r>
                      <a:r>
                        <a:rPr lang="en-US" sz="2000" b="1" baseline="0" dirty="0" err="1"/>
                        <a:t>জমাতিরিক্ত</a:t>
                      </a:r>
                      <a:r>
                        <a:rPr lang="en-US" sz="2000" b="1" baseline="0" dirty="0"/>
                        <a:t> </a:t>
                      </a:r>
                    </a:p>
                    <a:p>
                      <a:pPr algn="l"/>
                      <a:r>
                        <a:rPr lang="en-US" sz="2000" b="1" baseline="0" dirty="0" err="1"/>
                        <a:t>বকেয়া</a:t>
                      </a:r>
                      <a:r>
                        <a:rPr lang="en-US" sz="2000" b="1" baseline="0" dirty="0"/>
                        <a:t> মনিহারি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১,০০,০০০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১২,০০০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৩০,০০০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৪০,০০০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৪,০০০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২,০০০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৮,৫০০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৩,০০০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১,৯৯,৫০০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595">
                <a:tc gridSpan="3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মোট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পরিমান=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১,৯৯,৫০০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" name="Group 30">
            <a:extLst>
              <a:ext uri="{FF2B5EF4-FFF2-40B4-BE49-F238E27FC236}">
                <a16:creationId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10285412" y="5135880"/>
            <a:ext cx="1109049" cy="45720"/>
            <a:chOff x="8971723" y="5254558"/>
            <a:chExt cx="1041335" cy="471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927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6158DF-02BB-4DA9-B904-51F6CEBF0FA5}"/>
              </a:ext>
            </a:extLst>
          </p:cNvPr>
          <p:cNvCxnSpPr/>
          <p:nvPr/>
        </p:nvCxnSpPr>
        <p:spPr>
          <a:xfrm rot="16200000" flipV="1">
            <a:off x="1027114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27B640-D7EE-4CA7-B52B-6883DD7D4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12" y="685800"/>
            <a:ext cx="8486775" cy="540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590211" y="5867400"/>
            <a:ext cx="1459375" cy="849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236" y="421575"/>
            <a:ext cx="11394376" cy="60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418012" y="833735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ক. প্রারম্ভিক মূলধনের পরিমাণ নির্ণয়-</a:t>
            </a:r>
            <a:endParaRPr lang="en-US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149327"/>
              </p:ext>
            </p:extLst>
          </p:nvPr>
        </p:nvGraphicFramePr>
        <p:xfrm>
          <a:off x="4341812" y="1524000"/>
          <a:ext cx="7543799" cy="21223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6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12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তারিখ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07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২০১৭</a:t>
                      </a:r>
                    </a:p>
                    <a:p>
                      <a:pPr algn="l"/>
                      <a:r>
                        <a:rPr lang="en-US" sz="1600" b="1" dirty="0"/>
                        <a:t>জানু – ১</a:t>
                      </a:r>
                    </a:p>
                    <a:p>
                      <a:pPr marL="0" marR="0" lvl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/>
                        <a:t>জানু</a:t>
                      </a:r>
                      <a:r>
                        <a:rPr lang="en-US" sz="1600" b="1" dirty="0"/>
                        <a:t> – ৩০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  <a:p>
                      <a:pPr algn="l"/>
                      <a:r>
                        <a:rPr lang="en-US" sz="1600" b="1" dirty="0"/>
                        <a:t>নগদ</a:t>
                      </a:r>
                    </a:p>
                    <a:p>
                      <a:pPr algn="l"/>
                      <a:r>
                        <a:rPr lang="en-US" sz="1600" b="1" dirty="0"/>
                        <a:t>ফটোকপি</a:t>
                      </a:r>
                      <a:r>
                        <a:rPr lang="en-US" sz="1600" b="1" baseline="0" dirty="0"/>
                        <a:t> মেশিন (৭৫,০০০ × ২)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১,৭০,০০০</a:t>
                      </a:r>
                    </a:p>
                    <a:p>
                      <a:pPr algn="ctr"/>
                      <a:r>
                        <a:rPr lang="en-US" sz="1600" b="1" dirty="0"/>
                        <a:t>১,৫০,০০০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  <a:p>
                      <a:pPr algn="r"/>
                      <a:endParaRPr lang="en-US" sz="1600" b="1" dirty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৩,২০,০০০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126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 b="1" dirty="0" err="1"/>
                        <a:t>মোট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পরিমান</a:t>
                      </a:r>
                      <a:r>
                        <a:rPr lang="en-US" sz="1600" b="1" baseline="0" dirty="0"/>
                        <a:t>=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৩,২০,০০০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Group 30">
            <a:extLst>
              <a:ext uri="{FF2B5EF4-FFF2-40B4-BE49-F238E27FC236}">
                <a16:creationId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10742612" y="3429000"/>
            <a:ext cx="1109049" cy="45720"/>
            <a:chOff x="8971723" y="5254558"/>
            <a:chExt cx="1041335" cy="471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927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036" y="421575"/>
            <a:ext cx="3698175" cy="60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04D2CD-3D6C-4DB3-86AF-B30013C28F7A}"/>
              </a:ext>
            </a:extLst>
          </p:cNvPr>
          <p:cNvCxnSpPr/>
          <p:nvPr/>
        </p:nvCxnSpPr>
        <p:spPr>
          <a:xfrm rot="16200000" flipV="1">
            <a:off x="1103314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525" y="1400175"/>
            <a:ext cx="96297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4341812" y="457200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খ. ১,৩,৭ ও ১৫ তারিখের লেনদেনের সাথে জড়িত হিসাবের শ্রেণিবিভাগ নির্ণয়-</a:t>
            </a:r>
            <a:endParaRPr lang="en-US" sz="1600" b="1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84121"/>
              </p:ext>
            </p:extLst>
          </p:nvPr>
        </p:nvGraphicFramePr>
        <p:xfrm>
          <a:off x="4418012" y="1219200"/>
          <a:ext cx="7391396" cy="42419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9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তারিখ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সংশ্লিষ্ট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হিসাব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শ্রেনিবিভাগ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84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২০১৭</a:t>
                      </a:r>
                    </a:p>
                    <a:p>
                      <a:pPr algn="l"/>
                      <a:r>
                        <a:rPr lang="en-US" sz="1600" b="1" dirty="0"/>
                        <a:t>জানু-১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নগদান হিসাব</a:t>
                      </a:r>
                    </a:p>
                    <a:p>
                      <a:pPr algn="l"/>
                      <a:r>
                        <a:rPr lang="en-US" sz="1600" b="1" dirty="0"/>
                        <a:t>অফিস সরঞ্জাম হিসাব</a:t>
                      </a:r>
                    </a:p>
                    <a:p>
                      <a:pPr algn="l"/>
                      <a:r>
                        <a:rPr lang="en-US" sz="1600" b="1" dirty="0" err="1"/>
                        <a:t>মূলধন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হিসাব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সম্পদ হিসাব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সম্পদ হিসাব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/>
                        <a:t>মালিকানাস্বত্ব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হিসাব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5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জানু-৩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ব্যাংক হিসাব</a:t>
                      </a:r>
                    </a:p>
                    <a:p>
                      <a:pPr algn="l"/>
                      <a:r>
                        <a:rPr lang="en-US" sz="1600" b="1" dirty="0"/>
                        <a:t>নগদান হিসাব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/>
                        <a:t>সম্পদ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হিসাব</a:t>
                      </a:r>
                      <a:endParaRPr lang="en-US" sz="16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সম্পদ  হিসাব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014"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জানু-৭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ক্রয় হিসাব</a:t>
                      </a:r>
                    </a:p>
                    <a:p>
                      <a:pPr algn="l"/>
                      <a:r>
                        <a:rPr lang="en-US" sz="1600" b="1" dirty="0"/>
                        <a:t>নগদান হিসাব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ব্যয় হিসাব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সম্পদ হিসাব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539"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জানু-১৫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বিজ্ঞাপন হিসাব</a:t>
                      </a:r>
                    </a:p>
                    <a:p>
                      <a:pPr algn="l"/>
                      <a:r>
                        <a:rPr lang="en-US" sz="1600" b="1" dirty="0" err="1"/>
                        <a:t>নগদান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হিসাব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/>
                        <a:t>ব্যয়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হিসাব</a:t>
                      </a:r>
                      <a:endParaRPr lang="en-US" sz="1600" b="1" dirty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/>
                        <a:t>সম্পদ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হিসাব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036" y="421575"/>
            <a:ext cx="3698175" cy="60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71761C-3A12-4B34-A180-2583E7B036BF}"/>
              </a:ext>
            </a:extLst>
          </p:cNvPr>
          <p:cNvCxnSpPr/>
          <p:nvPr/>
        </p:nvCxnSpPr>
        <p:spPr>
          <a:xfrm rot="16200000" flipV="1">
            <a:off x="1103314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713" y="685800"/>
            <a:ext cx="9677400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4265613" y="457200"/>
            <a:ext cx="7696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গ. ৪, ৮, ২৪ ও ৩০ তারিখের  লেনদেন সমূহের ডেবিট- ক্রেডিট নির্ণয়-</a:t>
            </a:r>
            <a:endParaRPr lang="en-US" sz="2000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B65F901-2917-4FC0-B546-CC82BE3E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87522"/>
              </p:ext>
            </p:extLst>
          </p:nvPr>
        </p:nvGraphicFramePr>
        <p:xfrm>
          <a:off x="4418012" y="1219201"/>
          <a:ext cx="7391395" cy="4038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7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881">
                  <a:extLst>
                    <a:ext uri="{9D8B030D-6E8A-4147-A177-3AD203B41FA5}">
                      <a16:colId xmlns:a16="http://schemas.microsoft.com/office/drawing/2014/main" val="4098935400"/>
                    </a:ext>
                  </a:extLst>
                </a:gridCol>
                <a:gridCol w="2209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90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তারিখ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সংশ্লিষ্ট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হিসাব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ডেবিট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ক্রেডিট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২০১৭</a:t>
                      </a:r>
                    </a:p>
                    <a:p>
                      <a:pPr algn="l"/>
                      <a:r>
                        <a:rPr lang="en-US" sz="1600" b="1" dirty="0"/>
                        <a:t>জানু-৪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মিটার</a:t>
                      </a:r>
                      <a:r>
                        <a:rPr lang="en-US" sz="1600" b="1" baseline="0" dirty="0"/>
                        <a:t> সংস্থাপন</a:t>
                      </a:r>
                      <a:r>
                        <a:rPr lang="en-US" sz="1600" b="1" dirty="0"/>
                        <a:t> হিসাব</a:t>
                      </a:r>
                    </a:p>
                    <a:p>
                      <a:pPr algn="l"/>
                      <a:r>
                        <a:rPr lang="en-US" sz="1600" b="1" dirty="0"/>
                        <a:t>নগদান হিসাব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ডেবিট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ক্রেডিট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১৫,০০০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১৫,০০০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62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জানু-৮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অফিস সরঞ্জাম হিসাব</a:t>
                      </a:r>
                    </a:p>
                    <a:p>
                      <a:pPr algn="l"/>
                      <a:r>
                        <a:rPr lang="en-US" sz="1600" b="1" dirty="0"/>
                        <a:t>সরবরাহকারী হিসাব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ডেবিট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ক্রেডিট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৩,০০০</a:t>
                      </a:r>
                    </a:p>
                    <a:p>
                      <a:pPr marL="0" marR="0" lvl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৩,০০০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317"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জানু-২৪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নগদান হিসাব</a:t>
                      </a:r>
                    </a:p>
                    <a:p>
                      <a:pPr algn="l"/>
                      <a:r>
                        <a:rPr lang="en-US" sz="1600" b="1" dirty="0"/>
                        <a:t>সেবা আয়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 হিসাব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ডেবিট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ক্রেডিট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৮,০০০</a:t>
                      </a:r>
                    </a:p>
                    <a:p>
                      <a:pPr marL="0" marR="0" lvl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৮,০০০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222"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জানু-৩০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ভাড়া হিসাব</a:t>
                      </a:r>
                    </a:p>
                    <a:p>
                      <a:pPr algn="l"/>
                      <a:r>
                        <a:rPr lang="en-US" sz="1600" b="1" dirty="0"/>
                        <a:t>ব্যাংক হিসাব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ডেবিট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ক্রেডিট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৫,০০০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037" y="421575"/>
            <a:ext cx="3698175" cy="60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6158DF-02BB-4DA9-B904-51F6CEBF0FA5}"/>
              </a:ext>
            </a:extLst>
          </p:cNvPr>
          <p:cNvCxnSpPr/>
          <p:nvPr/>
        </p:nvCxnSpPr>
        <p:spPr>
          <a:xfrm rot="16200000" flipV="1">
            <a:off x="1103311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609600"/>
            <a:ext cx="96488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3435" y="3244118"/>
            <a:ext cx="8323577" cy="104641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000" dirty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2" y="166461"/>
            <a:ext cx="11904638" cy="65264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3649" y="381000"/>
            <a:ext cx="11459669" cy="60706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89012" y="1876485"/>
            <a:ext cx="1059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2060"/>
              </a:solidFill>
              <a:latin typeface="Vrinda"/>
              <a:cs typeface="NikoshBAN" pitchFamily="2" charset="0"/>
            </a:endParaRPr>
          </a:p>
          <a:p>
            <a:endParaRPr lang="en-US" b="1" dirty="0">
              <a:solidFill>
                <a:srgbClr val="002060"/>
              </a:solidFill>
              <a:latin typeface="Vrinda"/>
              <a:cs typeface="NikoshBAN" pitchFamily="2" charset="0"/>
            </a:endParaRPr>
          </a:p>
          <a:p>
            <a:endParaRPr lang="as-IN" b="1" dirty="0">
              <a:solidFill>
                <a:srgbClr val="002060"/>
              </a:solidFill>
              <a:latin typeface="Vrinda"/>
              <a:cs typeface="NikoshBAN" pitchFamily="2" charset="0"/>
            </a:endParaRPr>
          </a:p>
          <a:p>
            <a:r>
              <a:rPr lang="as-IN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১। </a:t>
            </a:r>
            <a:r>
              <a:rPr lang="en-US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হিসাব সমীকরণের বর্ধিত রূপ অনুযায়ী হিসাব কত প্রকার</a:t>
            </a:r>
            <a:r>
              <a:rPr lang="as-IN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? </a:t>
            </a:r>
          </a:p>
          <a:p>
            <a:r>
              <a:rPr lang="as-IN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২। </a:t>
            </a:r>
            <a:r>
              <a:rPr lang="en-US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ঘড়ি, স্ট্যাপলার, </a:t>
            </a:r>
            <a:r>
              <a:rPr lang="as-IN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ক্যালকুলেটর</a:t>
            </a:r>
            <a:r>
              <a:rPr lang="en-US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 ইত্যাদি কোন হিসাব</a:t>
            </a:r>
            <a:r>
              <a:rPr lang="as-IN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? </a:t>
            </a:r>
          </a:p>
          <a:p>
            <a:r>
              <a:rPr lang="as-IN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৩। </a:t>
            </a:r>
            <a:r>
              <a:rPr lang="en-US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ফাইল কেবিনেট কী</a:t>
            </a:r>
            <a:r>
              <a:rPr lang="as-IN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?</a:t>
            </a:r>
          </a:p>
          <a:p>
            <a:r>
              <a:rPr lang="en-US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৪। ফাইল কবার কে কেন হিসাবে অন্তরভুক্ত করতে হবে?</a:t>
            </a:r>
            <a:endParaRPr lang="as-IN" b="1" dirty="0">
              <a:solidFill>
                <a:srgbClr val="002060"/>
              </a:solidFill>
              <a:latin typeface="Vrinda"/>
              <a:cs typeface="NikoshBAN" pitchFamily="2" charset="0"/>
            </a:endParaRPr>
          </a:p>
          <a:p>
            <a:r>
              <a:rPr lang="as-IN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					সময়ঃ ০</a:t>
            </a:r>
            <a:r>
              <a:rPr lang="en-US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৫</a:t>
            </a:r>
            <a:r>
              <a:rPr lang="as-IN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 মিনিট । </a:t>
            </a:r>
            <a:endParaRPr lang="en-US" b="1" dirty="0">
              <a:solidFill>
                <a:srgbClr val="002060"/>
              </a:solidFill>
              <a:latin typeface="Vrinda"/>
              <a:cs typeface="NikoshBAN" pitchFamily="2" charset="0"/>
            </a:endParaRPr>
          </a:p>
          <a:p>
            <a:endParaRPr lang="en-US" b="1" dirty="0">
              <a:solidFill>
                <a:srgbClr val="002060"/>
              </a:solidFill>
              <a:latin typeface="Vrinda"/>
              <a:cs typeface="NikoshBAN" pitchFamily="2" charset="0"/>
            </a:endParaRPr>
          </a:p>
          <a:p>
            <a:endParaRPr lang="en-US" b="1" dirty="0">
              <a:solidFill>
                <a:srgbClr val="002060"/>
              </a:solidFill>
              <a:latin typeface="Vrinda"/>
              <a:cs typeface="NikoshBAN" pitchFamily="2" charset="0"/>
            </a:endParaRPr>
          </a:p>
          <a:p>
            <a:endParaRPr lang="as-IN" b="1" dirty="0">
              <a:solidFill>
                <a:srgbClr val="002060"/>
              </a:solidFill>
              <a:latin typeface="Vrinda"/>
              <a:cs typeface="NikoshBAN" pitchFamily="2" charset="0"/>
            </a:endParaRPr>
          </a:p>
          <a:p>
            <a:r>
              <a:rPr lang="as-IN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উত্তরঃ</a:t>
            </a:r>
            <a:r>
              <a:rPr lang="en-US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- </a:t>
            </a:r>
            <a:r>
              <a:rPr lang="as-IN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১। </a:t>
            </a:r>
            <a:r>
              <a:rPr lang="en-US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পাঁচ প্রকার</a:t>
            </a:r>
            <a:r>
              <a:rPr lang="as-IN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  ২। </a:t>
            </a:r>
            <a:r>
              <a:rPr lang="en-US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অফিস সাপ্লাইজ হিসাব</a:t>
            </a:r>
            <a:r>
              <a:rPr lang="as-IN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 ৩। </a:t>
            </a:r>
            <a:r>
              <a:rPr lang="en-US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সম্পদ ৪। মনিহারি</a:t>
            </a:r>
            <a:endParaRPr lang="as-IN" b="1" dirty="0">
              <a:solidFill>
                <a:srgbClr val="002060"/>
              </a:solidFill>
              <a:latin typeface="Vrind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1812" y="685800"/>
            <a:ext cx="3200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>
                <a:solidFill>
                  <a:srgbClr val="002060"/>
                </a:solidFill>
                <a:latin typeface="Vrinda"/>
                <a:cs typeface="NikoshBAN" pitchFamily="2" charset="0"/>
              </a:rPr>
              <a:t>দলগত  কাজ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412" y="429730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533400"/>
            <a:ext cx="1120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12" y="582130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2" y="153762"/>
            <a:ext cx="11904638" cy="65518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3648" y="323849"/>
            <a:ext cx="11472366" cy="629577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3047206" y="228600"/>
            <a:ext cx="5789692" cy="1752600"/>
          </a:xfrm>
          <a:prstGeom prst="horizontalScroll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862" y="381000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4337" y="2057400"/>
            <a:ext cx="8905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0" name="Bent-Up Arrow 9"/>
          <p:cNvSpPr/>
          <p:nvPr/>
        </p:nvSpPr>
        <p:spPr>
          <a:xfrm rot="8218993" flipV="1">
            <a:off x="5730404" y="32551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Bent-Up Arrow 10"/>
          <p:cNvSpPr/>
          <p:nvPr/>
        </p:nvSpPr>
        <p:spPr>
          <a:xfrm rot="8218993" flipV="1">
            <a:off x="2606204" y="52363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Bent-Up Arrow 13"/>
          <p:cNvSpPr/>
          <p:nvPr/>
        </p:nvSpPr>
        <p:spPr>
          <a:xfrm rot="8218993" flipV="1">
            <a:off x="6568604" y="59221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457201"/>
            <a:ext cx="10972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Bent-Up Arrow 4"/>
          <p:cNvSpPr/>
          <p:nvPr/>
        </p:nvSpPr>
        <p:spPr>
          <a:xfrm rot="8218993" flipV="1">
            <a:off x="1338011" y="638939"/>
            <a:ext cx="393269" cy="2128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Bent-Up Arrow 5"/>
          <p:cNvSpPr/>
          <p:nvPr/>
        </p:nvSpPr>
        <p:spPr>
          <a:xfrm rot="8218993" flipV="1">
            <a:off x="3852611" y="2120037"/>
            <a:ext cx="393269" cy="2128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Bent-Up Arrow 6"/>
          <p:cNvSpPr/>
          <p:nvPr/>
        </p:nvSpPr>
        <p:spPr>
          <a:xfrm rot="8218993" flipV="1">
            <a:off x="6595811" y="3491637"/>
            <a:ext cx="393269" cy="2128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Bent-Up Arrow 7"/>
          <p:cNvSpPr/>
          <p:nvPr/>
        </p:nvSpPr>
        <p:spPr>
          <a:xfrm rot="8218993" flipV="1">
            <a:off x="1313544" y="4101237"/>
            <a:ext cx="393269" cy="2128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Bent-Up Arrow 8"/>
          <p:cNvSpPr/>
          <p:nvPr/>
        </p:nvSpPr>
        <p:spPr>
          <a:xfrm rot="8218993" flipV="1">
            <a:off x="4690811" y="4677539"/>
            <a:ext cx="393269" cy="2128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Bent-Up Arrow 9"/>
          <p:cNvSpPr/>
          <p:nvPr/>
        </p:nvSpPr>
        <p:spPr>
          <a:xfrm rot="8218993" flipV="1">
            <a:off x="1770744" y="5472837"/>
            <a:ext cx="393269" cy="2128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Bent-Up Arrow 10"/>
          <p:cNvSpPr/>
          <p:nvPr/>
        </p:nvSpPr>
        <p:spPr>
          <a:xfrm rot="8218993" flipV="1">
            <a:off x="6571344" y="5930037"/>
            <a:ext cx="393269" cy="2128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2" y="166461"/>
            <a:ext cx="11904638" cy="65264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3649" y="381000"/>
            <a:ext cx="11459669" cy="60706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65212" y="381000"/>
            <a:ext cx="1043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1220390" y="457200"/>
            <a:ext cx="10146774" cy="1066800"/>
          </a:xfrm>
          <a:prstGeom prst="upDownArrow">
            <a:avLst>
              <a:gd name="adj1" fmla="val 68210"/>
              <a:gd name="adj2" fmla="val 18352"/>
            </a:avLst>
          </a:prstGeom>
          <a:solidFill>
            <a:srgbClr val="00B050">
              <a:alpha val="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বাড়িতে বসে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2" y="1752600"/>
            <a:ext cx="1043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89012" y="1447800"/>
            <a:ext cx="7696200" cy="24468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5300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300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4199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6872" y="833765"/>
            <a:ext cx="10887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609600"/>
            <a:ext cx="10972800" cy="571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062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1812" y="609600"/>
            <a:ext cx="11048999" cy="113875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600" dirty="0" err="1"/>
              <a:t>বিসমিল্লাহির</a:t>
            </a:r>
            <a:r>
              <a:rPr lang="en-US" sz="6600" dirty="0"/>
              <a:t> </a:t>
            </a:r>
            <a:r>
              <a:rPr lang="en-US" sz="6600" dirty="0" err="1"/>
              <a:t>রাহমানির</a:t>
            </a:r>
            <a:r>
              <a:rPr lang="en-US" sz="6600" dirty="0"/>
              <a:t> </a:t>
            </a:r>
            <a:r>
              <a:rPr lang="en-US" sz="6600" dirty="0" err="1"/>
              <a:t>রাহিম</a:t>
            </a:r>
            <a:endParaRPr lang="en-US" sz="6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3424" y="1899293"/>
            <a:ext cx="8205788" cy="450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33435" y="3244118"/>
            <a:ext cx="8323577" cy="104641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000" dirty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4992" y="3943841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3120" y="642809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8338" y="3946208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2132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09817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3876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0336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88636" y="5157777"/>
            <a:ext cx="1708292" cy="1147972"/>
          </a:xfrm>
          <a:prstGeom prst="rect">
            <a:avLst/>
          </a:prstGeom>
        </p:spPr>
      </p:pic>
      <p:pic>
        <p:nvPicPr>
          <p:cNvPr id="2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1255" y="2819400"/>
            <a:ext cx="5467234" cy="193840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0525587" y="5878975"/>
            <a:ext cx="15240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63975"/>
            <a:ext cx="11887199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7837" y="381000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79412" y="4495800"/>
            <a:ext cx="6400800" cy="2060180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মনোয়ার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হোসেন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চৌধূরী</a:t>
            </a:r>
            <a:r>
              <a:rPr lang="en-US" sz="2800" b="1" dirty="0">
                <a:solidFill>
                  <a:srgbClr val="002060"/>
                </a:solidFill>
              </a:rPr>
              <a:t>।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000" b="1" dirty="0" err="1">
                <a:solidFill>
                  <a:srgbClr val="002060"/>
                </a:solidFill>
              </a:rPr>
              <a:t>B.Ed</a:t>
            </a:r>
            <a:r>
              <a:rPr lang="en-US" sz="2000" b="1" dirty="0">
                <a:solidFill>
                  <a:srgbClr val="002060"/>
                </a:solidFill>
              </a:rPr>
              <a:t>, M.B.S (Accounting), B.B.S (Honors) </a:t>
            </a:r>
          </a:p>
          <a:p>
            <a:r>
              <a:rPr lang="bn-BD" sz="2000" b="1" dirty="0">
                <a:solidFill>
                  <a:srgbClr val="002060"/>
                </a:solidFill>
              </a:rPr>
              <a:t>পদবীঃ সহকারি শিক্ষক (</a:t>
            </a:r>
            <a:r>
              <a:rPr lang="en-US" sz="2000" b="1" dirty="0" err="1">
                <a:solidFill>
                  <a:srgbClr val="002060"/>
                </a:solidFill>
              </a:rPr>
              <a:t>হিসাববিজ্ঞান</a:t>
            </a:r>
            <a:r>
              <a:rPr lang="bn-BD" sz="2000" b="1" dirty="0">
                <a:solidFill>
                  <a:srgbClr val="002060"/>
                </a:solidFill>
              </a:rPr>
              <a:t>)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err="1">
                <a:solidFill>
                  <a:srgbClr val="002060"/>
                </a:solidFill>
              </a:rPr>
              <a:t>মহানগর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আইড়িয়াল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bn-BD" sz="2000" b="1" dirty="0">
                <a:solidFill>
                  <a:srgbClr val="002060"/>
                </a:solidFill>
              </a:rPr>
              <a:t>স্কুল অ্যান্ড কলেজ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মুগদা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ঢাকা</a:t>
            </a:r>
            <a:r>
              <a:rPr lang="en-US" sz="2000" b="1" dirty="0">
                <a:solidFill>
                  <a:srgbClr val="002060"/>
                </a:solidFill>
              </a:rPr>
              <a:t>।</a:t>
            </a:r>
            <a:r>
              <a:rPr lang="bn-BD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bn-BD" sz="2000" b="1" dirty="0">
                <a:solidFill>
                  <a:srgbClr val="002060"/>
                </a:solidFill>
              </a:rPr>
              <a:t>মোবাইল নং</a:t>
            </a:r>
            <a:r>
              <a:rPr lang="en-US" sz="2000" b="1" dirty="0">
                <a:solidFill>
                  <a:srgbClr val="002060"/>
                </a:solidFill>
              </a:rPr>
              <a:t>-</a:t>
            </a:r>
            <a:r>
              <a:rPr lang="bn-BD" sz="2000" b="1" dirty="0">
                <a:solidFill>
                  <a:srgbClr val="002060"/>
                </a:solidFill>
              </a:rPr>
              <a:t>০১৯</a:t>
            </a:r>
            <a:r>
              <a:rPr lang="en-US" sz="2000" b="1" dirty="0">
                <a:solidFill>
                  <a:srgbClr val="002060"/>
                </a:solidFill>
              </a:rPr>
              <a:t>২০০০৩৬৯১ </a:t>
            </a:r>
          </a:p>
          <a:p>
            <a:r>
              <a:rPr lang="en-US" sz="1800" b="1" dirty="0">
                <a:solidFill>
                  <a:srgbClr val="002060"/>
                </a:solidFill>
              </a:rPr>
              <a:t>ZOOM Meeting ID: 417 417 0627	Pass: MIS2020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872345" y="2125867"/>
            <a:ext cx="324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শিক্ষক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পরিচিতি</a:t>
            </a:r>
            <a:endParaRPr lang="en-US" sz="3200" dirty="0">
              <a:latin typeface="Vrinda" pitchFamily="2" charset="0"/>
              <a:cs typeface="Vrind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9623659" y="1968515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/>
              <a:t>পাঠ</a:t>
            </a:r>
            <a:r>
              <a:rPr lang="en-US" sz="3600" b="1" dirty="0"/>
              <a:t> </a:t>
            </a:r>
            <a:r>
              <a:rPr lang="bn-IN" sz="3600" b="1" dirty="0"/>
              <a:t>পরিচিতি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389812" y="415725"/>
            <a:ext cx="30480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4B548E-0ED9-4AF0-83BA-8B6B8782D568}"/>
              </a:ext>
            </a:extLst>
          </p:cNvPr>
          <p:cNvSpPr/>
          <p:nvPr/>
        </p:nvSpPr>
        <p:spPr>
          <a:xfrm>
            <a:off x="7237412" y="4572000"/>
            <a:ext cx="4572000" cy="1690849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000" b="1" dirty="0">
                <a:latin typeface="Vrinda"/>
                <a:cs typeface="NikoshBAN" pitchFamily="2" charset="0"/>
              </a:rPr>
              <a:t>বিষয়ঃ হিসাববিজ্ঞান</a:t>
            </a:r>
            <a:endParaRPr lang="en-US" sz="2000" b="1" dirty="0">
              <a:latin typeface="Vrinda"/>
              <a:cs typeface="NikoshBAN" pitchFamily="2" charset="0"/>
            </a:endParaRPr>
          </a:p>
          <a:p>
            <a:r>
              <a:rPr lang="en-US" sz="1800" b="1" dirty="0" err="1">
                <a:latin typeface="Vrinda"/>
                <a:cs typeface="NikoshBAN" pitchFamily="2" charset="0"/>
              </a:rPr>
              <a:t>শ্রেণি</a:t>
            </a:r>
            <a:r>
              <a:rPr lang="en-US" sz="1800" b="1" dirty="0">
                <a:latin typeface="Vrinda"/>
                <a:cs typeface="NikoshBAN" pitchFamily="2" charset="0"/>
              </a:rPr>
              <a:t>: ৯ম - ১০ম </a:t>
            </a:r>
            <a:r>
              <a:rPr lang="en-US" sz="1800" b="1" dirty="0" err="1">
                <a:latin typeface="Vrinda"/>
                <a:cs typeface="NikoshBAN" pitchFamily="2" charset="0"/>
              </a:rPr>
              <a:t>শ্রেণি</a:t>
            </a:r>
            <a:endParaRPr lang="en-US" sz="1800" b="1" dirty="0">
              <a:latin typeface="Vrinda"/>
              <a:cs typeface="NikoshBAN" pitchFamily="2" charset="0"/>
            </a:endParaRPr>
          </a:p>
          <a:p>
            <a:r>
              <a:rPr lang="en-US" sz="1800" b="1" dirty="0">
                <a:latin typeface="Vrinda"/>
                <a:cs typeface="NikoshBAN" pitchFamily="2" charset="0"/>
              </a:rPr>
              <a:t>অধ্যায়: ০৫ –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হিসাব</a:t>
            </a:r>
          </a:p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তারিখঃ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 ৩০-০৫-২০২১</a:t>
            </a:r>
          </a:p>
          <a:p>
            <a:endParaRPr lang="en-US" sz="800" b="1" dirty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সময়ঃ সকাল ১১.৫০ থেকে দুপুর ১২.৩০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9522E6-D619-4471-BBAF-FC0E0DD15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415724"/>
            <a:ext cx="3251319" cy="40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962" y="188688"/>
            <a:ext cx="11825737" cy="6487884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6971" y="367390"/>
            <a:ext cx="11508641" cy="614952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837982" y="352426"/>
            <a:ext cx="10512862" cy="13255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 ছবি-টি দেখ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012" y="5867400"/>
            <a:ext cx="109728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</a:rPr>
              <a:t>হিসাব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1752600"/>
            <a:ext cx="9829800" cy="3505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99012" y="5329535"/>
            <a:ext cx="3297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ক্যালকুলেটরে 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করছে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30" y="159206"/>
            <a:ext cx="11904638" cy="654639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8255" y="323849"/>
            <a:ext cx="11497759" cy="62420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67963" y="361950"/>
            <a:ext cx="11274663" cy="1238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আজকের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শিরোনামঃ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rinda" pitchFamily="34" charset="0"/>
              <a:ea typeface="+mn-ea"/>
              <a:cs typeface="Vrinda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11486" y="1647386"/>
            <a:ext cx="11216630" cy="48477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>
                <a:latin typeface="NikoshBAN" pitchFamily="2" charset="0"/>
                <a:cs typeface="NikoshBAN" pitchFamily="2" charset="0"/>
              </a:rPr>
              <a:t>হিসাব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rinda" pitchFamily="34" charset="0"/>
              <a:ea typeface="+mn-ea"/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2" y="179162"/>
            <a:ext cx="11904638" cy="65137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3649" y="323850"/>
            <a:ext cx="11485062" cy="61531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992154" y="362859"/>
            <a:ext cx="7176696" cy="991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18105" y="489964"/>
            <a:ext cx="4177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/>
              <a:t>এই পাঠ শেষে শিক্ষার্থীরা -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94973" y="1746700"/>
          <a:ext cx="1099120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62257" y="479868"/>
            <a:ext cx="3096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0E8127-0DD0-4354-8AE9-A9C456AC9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BD0E8127-0DD0-4354-8AE9-A9C456AC9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Graphic spid="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695</Words>
  <Application>Microsoft Office PowerPoint</Application>
  <PresentationFormat>Custom</PresentationFormat>
  <Paragraphs>307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NikoshBAN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Mahveen</dc:creator>
  <cp:lastModifiedBy>Nusrat Zaman Shorna</cp:lastModifiedBy>
  <cp:revision>872</cp:revision>
  <dcterms:created xsi:type="dcterms:W3CDTF">2020-06-23T07:13:48Z</dcterms:created>
  <dcterms:modified xsi:type="dcterms:W3CDTF">2021-05-30T06:46:48Z</dcterms:modified>
</cp:coreProperties>
</file>