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0" r:id="rId2"/>
    <p:sldId id="299" r:id="rId3"/>
    <p:sldId id="258" r:id="rId4"/>
    <p:sldId id="259" r:id="rId5"/>
    <p:sldId id="260" r:id="rId6"/>
    <p:sldId id="262" r:id="rId7"/>
    <p:sldId id="349" r:id="rId8"/>
    <p:sldId id="351" r:id="rId9"/>
    <p:sldId id="352" r:id="rId10"/>
    <p:sldId id="413" r:id="rId11"/>
    <p:sldId id="428" r:id="rId12"/>
    <p:sldId id="325" r:id="rId13"/>
    <p:sldId id="282" r:id="rId14"/>
    <p:sldId id="283" r:id="rId15"/>
    <p:sldId id="284" r:id="rId16"/>
    <p:sldId id="280" r:id="rId17"/>
    <p:sldId id="308" r:id="rId18"/>
    <p:sldId id="309" r:id="rId19"/>
    <p:sldId id="430" r:id="rId20"/>
    <p:sldId id="429" r:id="rId21"/>
  </p:sldIdLst>
  <p:sldSz cx="12188825" cy="6858000"/>
  <p:notesSz cx="6858000" cy="9144000"/>
  <p:defaultTextStyle>
    <a:defPPr>
      <a:defRPr lang="en-US"/>
    </a:defPPr>
    <a:lvl1pPr marL="0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24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848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272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696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120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544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5968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392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2" autoAdjust="0"/>
    <p:restoredTop sz="94660"/>
  </p:normalViewPr>
  <p:slideViewPr>
    <p:cSldViewPr>
      <p:cViewPr varScale="1">
        <p:scale>
          <a:sx n="56" d="100"/>
          <a:sy n="56" d="100"/>
        </p:scale>
        <p:origin x="-78" y="-498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A347D8-9D24-4944-B1C4-C10DA75F5509}" type="doc">
      <dgm:prSet loTypeId="urn:microsoft.com/office/officeart/2005/8/layout/hList6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AE3193A-F8CE-435F-8AA9-4E2D0AE4F659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rgbClr val="002060"/>
              </a:solidFill>
              <a:latin typeface="Vrinda" pitchFamily="2" charset="0"/>
              <a:cs typeface="Vrinda" pitchFamily="2" charset="0"/>
            </a:rPr>
            <a:t>হিসাবের ছকে গাণিতিক সমস্যা সমাধান করতে পারবে ।</a:t>
          </a:r>
          <a:endParaRPr lang="en-US" sz="2800" b="0" u="none" dirty="0">
            <a:solidFill>
              <a:srgbClr val="002060"/>
            </a:solidFill>
            <a:latin typeface="Vrinda" pitchFamily="2" charset="0"/>
            <a:cs typeface="Vrinda" pitchFamily="2" charset="0"/>
          </a:endParaRPr>
        </a:p>
      </dgm:t>
    </dgm:pt>
    <dgm:pt modelId="{D61CE14E-030E-4C18-9B50-5921EA7E1EC7}" type="parTrans" cxnId="{615596B6-DDB4-4F7A-B9EA-1A2BD4A0A2BE}">
      <dgm:prSet/>
      <dgm:spPr/>
      <dgm:t>
        <a:bodyPr/>
        <a:lstStyle/>
        <a:p>
          <a:endParaRPr lang="en-US"/>
        </a:p>
      </dgm:t>
    </dgm:pt>
    <dgm:pt modelId="{C0BE03F5-EC66-4C89-B513-6212523C4BD2}" type="sibTrans" cxnId="{615596B6-DDB4-4F7A-B9EA-1A2BD4A0A2BE}">
      <dgm:prSet/>
      <dgm:spPr/>
      <dgm:t>
        <a:bodyPr/>
        <a:lstStyle/>
        <a:p>
          <a:endParaRPr lang="en-US"/>
        </a:p>
      </dgm:t>
    </dgm:pt>
    <dgm:pt modelId="{2AE73A67-3A3D-4AF8-BDC9-6910874D1A3D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dirty="0" smtClean="0">
              <a:solidFill>
                <a:srgbClr val="7030A0"/>
              </a:solidFill>
            </a:rPr>
            <a:t>হিসাব সমুহ ব্যাখ্যা করতে পারবে ।</a:t>
          </a:r>
          <a:endParaRPr lang="en-US" sz="3200" b="0" u="none" dirty="0">
            <a:solidFill>
              <a:srgbClr val="7030A0"/>
            </a:solidFill>
          </a:endParaRPr>
        </a:p>
      </dgm:t>
    </dgm:pt>
    <dgm:pt modelId="{9F0C0273-98CC-4E17-8A66-99999C43D8AB}" type="parTrans" cxnId="{D18EF652-6159-4D14-BD83-ABBF4AB062E9}">
      <dgm:prSet/>
      <dgm:spPr/>
      <dgm:t>
        <a:bodyPr/>
        <a:lstStyle/>
        <a:p>
          <a:endParaRPr lang="en-US"/>
        </a:p>
      </dgm:t>
    </dgm:pt>
    <dgm:pt modelId="{5353BC97-5D80-45EF-B787-017D52FA7E44}" type="sibTrans" cxnId="{D18EF652-6159-4D14-BD83-ABBF4AB062E9}">
      <dgm:prSet/>
      <dgm:spPr/>
      <dgm:t>
        <a:bodyPr/>
        <a:lstStyle/>
        <a:p>
          <a:endParaRPr lang="en-US"/>
        </a:p>
      </dgm:t>
    </dgm:pt>
    <dgm:pt modelId="{3FA82910-EBD3-4BC0-A17D-97D7EA2EF24C}" type="pres">
      <dgm:prSet presAssocID="{3FA347D8-9D24-4944-B1C4-C10DA75F550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0E8127-0DD0-4354-8AE9-A9C456AC98C1}" type="pres">
      <dgm:prSet presAssocID="{2AE73A67-3A3D-4AF8-BDC9-6910874D1A3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518A15-9C58-4223-9839-36B5F5CC1CF0}" type="pres">
      <dgm:prSet presAssocID="{5353BC97-5D80-45EF-B787-017D52FA7E44}" presName="sibTrans" presStyleCnt="0"/>
      <dgm:spPr/>
    </dgm:pt>
    <dgm:pt modelId="{A580BF31-B2A6-4DA2-A524-BB7CCE1817DC}" type="pres">
      <dgm:prSet presAssocID="{BAE3193A-F8CE-435F-8AA9-4E2D0AE4F65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441D21-B626-4960-84CE-B037FCF44632}" type="presOf" srcId="{2AE73A67-3A3D-4AF8-BDC9-6910874D1A3D}" destId="{BD0E8127-0DD0-4354-8AE9-A9C456AC98C1}" srcOrd="0" destOrd="0" presId="urn:microsoft.com/office/officeart/2005/8/layout/hList6"/>
    <dgm:cxn modelId="{2084314C-EB4F-4CB9-AA66-275BDDA6DC0B}" type="presOf" srcId="{BAE3193A-F8CE-435F-8AA9-4E2D0AE4F659}" destId="{A580BF31-B2A6-4DA2-A524-BB7CCE1817DC}" srcOrd="0" destOrd="0" presId="urn:microsoft.com/office/officeart/2005/8/layout/hList6"/>
    <dgm:cxn modelId="{2353EA9B-298F-4301-BFD1-5BE3A9E85C9C}" type="presOf" srcId="{3FA347D8-9D24-4944-B1C4-C10DA75F5509}" destId="{3FA82910-EBD3-4BC0-A17D-97D7EA2EF24C}" srcOrd="0" destOrd="0" presId="urn:microsoft.com/office/officeart/2005/8/layout/hList6"/>
    <dgm:cxn modelId="{D18EF652-6159-4D14-BD83-ABBF4AB062E9}" srcId="{3FA347D8-9D24-4944-B1C4-C10DA75F5509}" destId="{2AE73A67-3A3D-4AF8-BDC9-6910874D1A3D}" srcOrd="0" destOrd="0" parTransId="{9F0C0273-98CC-4E17-8A66-99999C43D8AB}" sibTransId="{5353BC97-5D80-45EF-B787-017D52FA7E44}"/>
    <dgm:cxn modelId="{615596B6-DDB4-4F7A-B9EA-1A2BD4A0A2BE}" srcId="{3FA347D8-9D24-4944-B1C4-C10DA75F5509}" destId="{BAE3193A-F8CE-435F-8AA9-4E2D0AE4F659}" srcOrd="1" destOrd="0" parTransId="{D61CE14E-030E-4C18-9B50-5921EA7E1EC7}" sibTransId="{C0BE03F5-EC66-4C89-B513-6212523C4BD2}"/>
    <dgm:cxn modelId="{84A375A9-FB53-499D-BC45-71EB9F32E1E1}" type="presParOf" srcId="{3FA82910-EBD3-4BC0-A17D-97D7EA2EF24C}" destId="{BD0E8127-0DD0-4354-8AE9-A9C456AC98C1}" srcOrd="0" destOrd="0" presId="urn:microsoft.com/office/officeart/2005/8/layout/hList6"/>
    <dgm:cxn modelId="{C752553B-C541-477E-BE65-2E77DD76BB90}" type="presParOf" srcId="{3FA82910-EBD3-4BC0-A17D-97D7EA2EF24C}" destId="{5D518A15-9C58-4223-9839-36B5F5CC1CF0}" srcOrd="1" destOrd="0" presId="urn:microsoft.com/office/officeart/2005/8/layout/hList6"/>
    <dgm:cxn modelId="{86A5E86D-54D9-4957-9711-98EC6CC72F6F}" type="presParOf" srcId="{3FA82910-EBD3-4BC0-A17D-97D7EA2EF24C}" destId="{A580BF31-B2A6-4DA2-A524-BB7CCE1817DC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0E8127-0DD0-4354-8AE9-A9C456AC98C1}">
      <dsp:nvSpPr>
        <dsp:cNvPr id="0" name=""/>
        <dsp:cNvSpPr/>
      </dsp:nvSpPr>
      <dsp:spPr>
        <a:xfrm rot="16200000">
          <a:off x="327232" y="-321731"/>
          <a:ext cx="4648200" cy="5291662"/>
        </a:xfrm>
        <a:prstGeom prst="flowChartManualOperati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7030A0"/>
              </a:solidFill>
            </a:rPr>
            <a:t>হিসাব সমুহ ব্যাখ্যা করতে পারবে ।</a:t>
          </a:r>
          <a:endParaRPr lang="en-US" sz="3200" b="0" u="none" kern="1200" dirty="0">
            <a:solidFill>
              <a:srgbClr val="7030A0"/>
            </a:solidFill>
          </a:endParaRPr>
        </a:p>
      </dsp:txBody>
      <dsp:txXfrm rot="16200000">
        <a:off x="327232" y="-321731"/>
        <a:ext cx="4648200" cy="5291662"/>
      </dsp:txXfrm>
    </dsp:sp>
    <dsp:sp modelId="{A580BF31-B2A6-4DA2-A524-BB7CCE1817DC}">
      <dsp:nvSpPr>
        <dsp:cNvPr id="0" name=""/>
        <dsp:cNvSpPr/>
      </dsp:nvSpPr>
      <dsp:spPr>
        <a:xfrm rot="16200000">
          <a:off x="6015769" y="-321731"/>
          <a:ext cx="4648200" cy="5291662"/>
        </a:xfrm>
        <a:prstGeom prst="flowChartManualOperation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2060"/>
              </a:solidFill>
              <a:latin typeface="Vrinda" pitchFamily="2" charset="0"/>
              <a:cs typeface="Vrinda" pitchFamily="2" charset="0"/>
            </a:rPr>
            <a:t>হিসাবের ছকে গাণিতিক সমস্যা সমাধান করতে পারবে ।</a:t>
          </a:r>
          <a:endParaRPr lang="en-US" sz="2800" b="0" u="none" kern="1200" dirty="0">
            <a:solidFill>
              <a:srgbClr val="002060"/>
            </a:solidFill>
            <a:latin typeface="Vrinda" pitchFamily="2" charset="0"/>
            <a:cs typeface="Vrinda" pitchFamily="2" charset="0"/>
          </a:endParaRPr>
        </a:p>
      </dsp:txBody>
      <dsp:txXfrm rot="16200000">
        <a:off x="6015769" y="-321731"/>
        <a:ext cx="4648200" cy="5291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B3B2A-B122-46F3-AD2D-73F67A99CE69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97C54-73B6-4C9A-94D5-034E4A4FC6D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8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5"/>
            <a:ext cx="2742486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5"/>
            <a:ext cx="802431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2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2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6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5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3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2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2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24" indent="0">
              <a:buNone/>
              <a:defRPr sz="2700" b="1"/>
            </a:lvl2pPr>
            <a:lvl3pPr marL="1218848" indent="0">
              <a:buNone/>
              <a:defRPr sz="2400" b="1"/>
            </a:lvl3pPr>
            <a:lvl4pPr marL="1828272" indent="0">
              <a:buNone/>
              <a:defRPr sz="2100" b="1"/>
            </a:lvl4pPr>
            <a:lvl5pPr marL="2437696" indent="0">
              <a:buNone/>
              <a:defRPr sz="2100" b="1"/>
            </a:lvl5pPr>
            <a:lvl6pPr marL="3047120" indent="0">
              <a:buNone/>
              <a:defRPr sz="2100" b="1"/>
            </a:lvl6pPr>
            <a:lvl7pPr marL="3656544" indent="0">
              <a:buNone/>
              <a:defRPr sz="2100" b="1"/>
            </a:lvl7pPr>
            <a:lvl8pPr marL="4265968" indent="0">
              <a:buNone/>
              <a:defRPr sz="2100" b="1"/>
            </a:lvl8pPr>
            <a:lvl9pPr marL="4875392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7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24" indent="0">
              <a:buNone/>
              <a:defRPr sz="2700" b="1"/>
            </a:lvl2pPr>
            <a:lvl3pPr marL="1218848" indent="0">
              <a:buNone/>
              <a:defRPr sz="2400" b="1"/>
            </a:lvl3pPr>
            <a:lvl4pPr marL="1828272" indent="0">
              <a:buNone/>
              <a:defRPr sz="2100" b="1"/>
            </a:lvl4pPr>
            <a:lvl5pPr marL="2437696" indent="0">
              <a:buNone/>
              <a:defRPr sz="2100" b="1"/>
            </a:lvl5pPr>
            <a:lvl6pPr marL="3047120" indent="0">
              <a:buNone/>
              <a:defRPr sz="2100" b="1"/>
            </a:lvl6pPr>
            <a:lvl7pPr marL="3656544" indent="0">
              <a:buNone/>
              <a:defRPr sz="2100" b="1"/>
            </a:lvl7pPr>
            <a:lvl8pPr marL="4265968" indent="0">
              <a:buNone/>
              <a:defRPr sz="2100" b="1"/>
            </a:lvl8pPr>
            <a:lvl9pPr marL="4875392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7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5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3" y="273053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5" y="1435103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24" indent="0">
              <a:buNone/>
              <a:defRPr sz="1600"/>
            </a:lvl2pPr>
            <a:lvl3pPr marL="1218848" indent="0">
              <a:buNone/>
              <a:defRPr sz="1300"/>
            </a:lvl3pPr>
            <a:lvl4pPr marL="1828272" indent="0">
              <a:buNone/>
              <a:defRPr sz="1200"/>
            </a:lvl4pPr>
            <a:lvl5pPr marL="2437696" indent="0">
              <a:buNone/>
              <a:defRPr sz="1200"/>
            </a:lvl5pPr>
            <a:lvl6pPr marL="3047120" indent="0">
              <a:buNone/>
              <a:defRPr sz="1200"/>
            </a:lvl6pPr>
            <a:lvl7pPr marL="3656544" indent="0">
              <a:buNone/>
              <a:defRPr sz="1200"/>
            </a:lvl7pPr>
            <a:lvl8pPr marL="4265968" indent="0">
              <a:buNone/>
              <a:defRPr sz="1200"/>
            </a:lvl8pPr>
            <a:lvl9pPr marL="487539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1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24" indent="0">
              <a:buNone/>
              <a:defRPr sz="3700"/>
            </a:lvl2pPr>
            <a:lvl3pPr marL="1218848" indent="0">
              <a:buNone/>
              <a:defRPr sz="3200"/>
            </a:lvl3pPr>
            <a:lvl4pPr marL="1828272" indent="0">
              <a:buNone/>
              <a:defRPr sz="2700"/>
            </a:lvl4pPr>
            <a:lvl5pPr marL="2437696" indent="0">
              <a:buNone/>
              <a:defRPr sz="2700"/>
            </a:lvl5pPr>
            <a:lvl6pPr marL="3047120" indent="0">
              <a:buNone/>
              <a:defRPr sz="2700"/>
            </a:lvl6pPr>
            <a:lvl7pPr marL="3656544" indent="0">
              <a:buNone/>
              <a:defRPr sz="2700"/>
            </a:lvl7pPr>
            <a:lvl8pPr marL="4265968" indent="0">
              <a:buNone/>
              <a:defRPr sz="2700"/>
            </a:lvl8pPr>
            <a:lvl9pPr marL="4875392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9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24" indent="0">
              <a:buNone/>
              <a:defRPr sz="1600"/>
            </a:lvl2pPr>
            <a:lvl3pPr marL="1218848" indent="0">
              <a:buNone/>
              <a:defRPr sz="1300"/>
            </a:lvl3pPr>
            <a:lvl4pPr marL="1828272" indent="0">
              <a:buNone/>
              <a:defRPr sz="1200"/>
            </a:lvl4pPr>
            <a:lvl5pPr marL="2437696" indent="0">
              <a:buNone/>
              <a:defRPr sz="1200"/>
            </a:lvl5pPr>
            <a:lvl6pPr marL="3047120" indent="0">
              <a:buNone/>
              <a:defRPr sz="1200"/>
            </a:lvl6pPr>
            <a:lvl7pPr marL="3656544" indent="0">
              <a:buNone/>
              <a:defRPr sz="1200"/>
            </a:lvl7pPr>
            <a:lvl8pPr marL="4265968" indent="0">
              <a:buNone/>
              <a:defRPr sz="1200"/>
            </a:lvl8pPr>
            <a:lvl9pPr marL="487539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85" tIns="60943" rIns="121885" bIns="609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85" tIns="60943" rIns="121885" bIns="609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lIns="121885" tIns="60943" rIns="121885" bIns="6094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DEB46-C1BB-47A5-AF69-E3DD565EC67F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2"/>
            <a:ext cx="3859795" cy="365125"/>
          </a:xfrm>
          <a:prstGeom prst="rect">
            <a:avLst/>
          </a:prstGeom>
        </p:spPr>
        <p:txBody>
          <a:bodyPr vert="horz" lIns="121885" tIns="60943" rIns="121885" bIns="6094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2"/>
            <a:ext cx="2844059" cy="365125"/>
          </a:xfrm>
          <a:prstGeom prst="rect">
            <a:avLst/>
          </a:prstGeom>
        </p:spPr>
        <p:txBody>
          <a:bodyPr vert="horz" lIns="121885" tIns="60943" rIns="121885" bIns="6094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848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68" indent="-457068" algn="l" defTabSz="1218848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313" indent="-380889" algn="l" defTabSz="1218848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560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84" indent="-304712" algn="l" defTabSz="1218848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408" indent="-304712" algn="l" defTabSz="1218848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832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256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680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104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4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8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72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96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20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44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68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92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08012" y="1329083"/>
            <a:ext cx="1120140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9600" dirty="0" smtClean="0"/>
              <a:t>নামঃ 	রোলঃ 	শাখাঃ 	 শ্রেণিঃ</a:t>
            </a:r>
          </a:p>
          <a:p>
            <a:pPr lvl="0" algn="ctr" defTabSz="914400">
              <a:lnSpc>
                <a:spcPct val="90000"/>
              </a:lnSpc>
              <a:spcBef>
                <a:spcPct val="0"/>
              </a:spcBef>
              <a:defRPr/>
            </a:pPr>
            <a:endParaRPr lang="en-US" sz="9600" dirty="0" smtClean="0"/>
          </a:p>
          <a:p>
            <a:pPr lvl="0"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9600" dirty="0" smtClean="0"/>
              <a:t>পূর্ণ মানঃ ১০		সময়ঃ২০ মিনিটঃ  </a:t>
            </a:r>
            <a:endParaRPr lang="en-US" sz="13800" dirty="0">
              <a:latin typeface="Vrinda" pitchFamily="34" charset="0"/>
              <a:cs typeface="Vrind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1026" name="Picture 2" descr="C:\Users\Mahveen\OneDrive\Desktop\CamScanner 02-25-2021 09.0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2" y="444500"/>
            <a:ext cx="114300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Horizontal Scroll 3"/>
          <p:cNvSpPr/>
          <p:nvPr/>
        </p:nvSpPr>
        <p:spPr>
          <a:xfrm>
            <a:off x="3047206" y="228600"/>
            <a:ext cx="5789692" cy="1524000"/>
          </a:xfrm>
          <a:prstGeom prst="horizontalScroll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2862" y="381000"/>
            <a:ext cx="1123950" cy="123887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2" descr="C:\Users\Mahveen\OneDrive\Desktop\CamScanner 02-25-2021 09.02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612" y="1828800"/>
            <a:ext cx="11353800" cy="4591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507868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89012" y="1447800"/>
            <a:ext cx="7696200" cy="24468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15300" b="1" dirty="0">
                <a:ln w="28575"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5300" b="1" dirty="0">
              <a:ln w="28575">
                <a:solidFill>
                  <a:srgbClr val="00B05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lower23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4199" y="571500"/>
            <a:ext cx="3452813" cy="5822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507868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16872" y="833765"/>
            <a:ext cx="108877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সকলের সুস্বাস্থ্য</a:t>
            </a:r>
          </a:p>
          <a:p>
            <a:pPr algn="ctr"/>
            <a:r>
              <a:rPr lang="en-US" sz="7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কামনায়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7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9600" b="1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আল্লাহ হাফেজ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507868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1" descr="D:\Monoar Hossen Chowdhury\2019 07 30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12" y="609600"/>
            <a:ext cx="10972800" cy="57149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507868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2" descr="C:\Users\Mahveen\Desktop\17-black-wallpaper.1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1"/>
            <a:ext cx="12342813" cy="695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7056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407722" y="381000"/>
            <a:ext cx="11554090" cy="62484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2" descr="C:\Users\Mahveen\Desktop\Screenshot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722" y="424981"/>
            <a:ext cx="11477890" cy="620441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333435" y="3244118"/>
            <a:ext cx="8323577" cy="1046418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ctr"/>
            <a:r>
              <a:rPr lang="en-US" sz="6000" dirty="0" smtClean="0"/>
              <a:t>Accounting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47679" y="381000"/>
            <a:ext cx="11614133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2284412" y="533400"/>
            <a:ext cx="9601200" cy="16192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Mohanagar</a:t>
            </a:r>
            <a:r>
              <a:rPr lang="en-US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Ideal School and College</a:t>
            </a:r>
            <a:endParaRPr lang="en-US" sz="6600" dirty="0">
              <a:solidFill>
                <a:srgbClr val="FFFF00"/>
              </a:solidFill>
            </a:endParaRPr>
          </a:p>
        </p:txBody>
      </p:sp>
      <p:pic>
        <p:nvPicPr>
          <p:cNvPr id="5" name="Picture 2" descr="D:\Monoar Hossen Chowdhury\visiting card\IMG_1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4" y="228600"/>
            <a:ext cx="1900238" cy="2362200"/>
          </a:xfrm>
          <a:prstGeom prst="rect">
            <a:avLst/>
          </a:prstGeom>
          <a:noFill/>
        </p:spPr>
      </p:pic>
      <p:pic>
        <p:nvPicPr>
          <p:cNvPr id="8" name="Picture 3" descr="D:\Monoar Hossen Chowdhury\visiting card\167084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75812" y="4437743"/>
            <a:ext cx="2039257" cy="2039257"/>
          </a:xfrm>
          <a:prstGeom prst="rect">
            <a:avLst/>
          </a:prstGeom>
          <a:noFill/>
        </p:spPr>
      </p:pic>
      <p:pic>
        <p:nvPicPr>
          <p:cNvPr id="9" name="Picture 8" descr="0_1174fc_bee06911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396088" flipH="1" flipV="1">
            <a:off x="9103750" y="3019970"/>
            <a:ext cx="2059983" cy="1384308"/>
          </a:xfrm>
          <a:prstGeom prst="rect">
            <a:avLst/>
          </a:prstGeom>
        </p:spPr>
      </p:pic>
      <p:pic>
        <p:nvPicPr>
          <p:cNvPr id="10" name="Picture 9" descr="0_1174fc_bee06911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396088" flipH="1" flipV="1">
            <a:off x="9899110" y="3005458"/>
            <a:ext cx="2059983" cy="138430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12812" y="5092700"/>
            <a:ext cx="8648700" cy="1231900"/>
          </a:xfrm>
          <a:prstGeom prst="round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dirty="0">
                <a:solidFill>
                  <a:srgbClr val="002060"/>
                </a:solidFill>
              </a:rPr>
              <a:t>by- </a:t>
            </a:r>
            <a:r>
              <a:rPr lang="en-US" sz="4800" dirty="0" err="1">
                <a:solidFill>
                  <a:srgbClr val="002060"/>
                </a:solidFill>
              </a:rPr>
              <a:t>Monoar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Hossen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Chowdhury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en-US" sz="2400" dirty="0" err="1">
                <a:solidFill>
                  <a:schemeClr val="tx1"/>
                </a:solidFill>
              </a:rPr>
              <a:t>B.Ed</a:t>
            </a:r>
            <a:r>
              <a:rPr lang="en-US" sz="2400" dirty="0">
                <a:solidFill>
                  <a:schemeClr val="tx1"/>
                </a:solidFill>
              </a:rPr>
              <a:t> (NAEM), M.B.S (Accounting), B.B.S (Honors)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55612" y="2533650"/>
            <a:ext cx="8991600" cy="24193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Online Class for Business Studies</a:t>
            </a:r>
          </a:p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Accounting 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0590211" y="5867400"/>
            <a:ext cx="1459375" cy="849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47679" y="381000"/>
            <a:ext cx="11614133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2284412" y="533400"/>
            <a:ext cx="9601200" cy="16192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Mohanagar</a:t>
            </a:r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Ideal School and College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5" name="Picture 2" descr="D:\Monoar Hossen Chowdhury\visiting card\IMG_1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4" y="228600"/>
            <a:ext cx="1900238" cy="236220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455612" y="2533650"/>
            <a:ext cx="8991600" cy="24193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Online Class for Business Studies</a:t>
            </a:r>
          </a:p>
          <a:p>
            <a:pPr algn="ctr"/>
            <a:r>
              <a:rPr lang="en-US" sz="4000" dirty="0">
                <a:solidFill>
                  <a:srgbClr val="FFFF00"/>
                </a:solidFill>
              </a:rPr>
              <a:t>Lesson:- </a:t>
            </a:r>
            <a:r>
              <a:rPr lang="en-US" sz="4400" dirty="0" smtClean="0">
                <a:solidFill>
                  <a:srgbClr val="FFFF00"/>
                </a:solidFill>
              </a:rPr>
              <a:t>5</a:t>
            </a:r>
            <a:endParaRPr lang="en-US" sz="1800" dirty="0">
              <a:solidFill>
                <a:srgbClr val="FFFF00"/>
              </a:solidFill>
            </a:endParaRPr>
          </a:p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Accounting 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8" name="Picture 3" descr="D:\Monoar Hossen Chowdhury\visiting card\167084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75812" y="4437743"/>
            <a:ext cx="2039257" cy="2039257"/>
          </a:xfrm>
          <a:prstGeom prst="rect">
            <a:avLst/>
          </a:prstGeom>
          <a:noFill/>
        </p:spPr>
      </p:pic>
      <p:pic>
        <p:nvPicPr>
          <p:cNvPr id="9" name="Picture 8" descr="0_1174fc_bee06911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396088" flipH="1" flipV="1">
            <a:off x="9103750" y="3019970"/>
            <a:ext cx="2059983" cy="1384308"/>
          </a:xfrm>
          <a:prstGeom prst="rect">
            <a:avLst/>
          </a:prstGeom>
        </p:spPr>
      </p:pic>
      <p:pic>
        <p:nvPicPr>
          <p:cNvPr id="10" name="Picture 9" descr="0_1174fc_bee06911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396088" flipH="1" flipV="1">
            <a:off x="9899110" y="3005458"/>
            <a:ext cx="2059983" cy="138430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12812" y="5092700"/>
            <a:ext cx="8648700" cy="1231900"/>
          </a:xfrm>
          <a:prstGeom prst="round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dirty="0">
                <a:solidFill>
                  <a:srgbClr val="002060"/>
                </a:solidFill>
              </a:rPr>
              <a:t>by- </a:t>
            </a:r>
            <a:r>
              <a:rPr lang="en-US" sz="4800" dirty="0" err="1">
                <a:solidFill>
                  <a:srgbClr val="002060"/>
                </a:solidFill>
              </a:rPr>
              <a:t>Monoar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Hossen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Chowdhury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en-US" sz="2400" dirty="0" err="1">
                <a:solidFill>
                  <a:schemeClr val="tx1"/>
                </a:solidFill>
              </a:rPr>
              <a:t>B.Ed</a:t>
            </a:r>
            <a:r>
              <a:rPr lang="en-US" sz="2400" dirty="0">
                <a:solidFill>
                  <a:schemeClr val="tx1"/>
                </a:solidFill>
              </a:rPr>
              <a:t> (NAEM), M.B.S (Accounting), B.B.S (Honors)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72" y="153762"/>
            <a:ext cx="11904638" cy="6551839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85" tIns="42193" rIns="84385" bIns="42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78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3648" y="323849"/>
            <a:ext cx="11472366" cy="6295773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0590211" y="5867400"/>
            <a:ext cx="1459375" cy="849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7056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407722" y="381000"/>
            <a:ext cx="11554090" cy="62484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2" descr="C:\Users\Mahveen\Desktop\Screenshot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722" y="424981"/>
            <a:ext cx="11477890" cy="620441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333435" y="3244118"/>
            <a:ext cx="8323577" cy="1046418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ctr"/>
            <a:r>
              <a:rPr lang="en-US" sz="6000" dirty="0" smtClean="0"/>
              <a:t>Accounting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7056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82400" cy="62484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31812" y="609600"/>
            <a:ext cx="11048999" cy="1138751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ctr"/>
            <a:r>
              <a:rPr lang="en-US" sz="6600" dirty="0" err="1"/>
              <a:t>বিসমিল্লাহির</a:t>
            </a:r>
            <a:r>
              <a:rPr lang="en-US" sz="6600" dirty="0"/>
              <a:t> </a:t>
            </a:r>
            <a:r>
              <a:rPr lang="en-US" sz="6600" dirty="0" err="1"/>
              <a:t>রাহমানির</a:t>
            </a:r>
            <a:r>
              <a:rPr lang="en-US" sz="6600" dirty="0"/>
              <a:t> </a:t>
            </a:r>
            <a:r>
              <a:rPr lang="en-US" sz="6600" dirty="0" err="1"/>
              <a:t>রাহিম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7056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82400" cy="62484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14" name="Oval 13"/>
          <p:cNvSpPr/>
          <p:nvPr/>
        </p:nvSpPr>
        <p:spPr>
          <a:xfrm>
            <a:off x="9404992" y="3943841"/>
            <a:ext cx="2286000" cy="2286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5" name="TextBox 14"/>
          <p:cNvSpPr txBox="1"/>
          <p:nvPr/>
        </p:nvSpPr>
        <p:spPr>
          <a:xfrm>
            <a:off x="2103120" y="642809"/>
            <a:ext cx="7953692" cy="232899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bn-BD" sz="2800" b="1" dirty="0">
                <a:ln w="38100"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2800" b="1" dirty="0">
                <a:ln w="3810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b="1" dirty="0">
                <a:ln w="38100"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BD" sz="2800" b="1" dirty="0">
                <a:ln w="38100"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2800" b="1" dirty="0">
              <a:ln w="38100">
                <a:solidFill>
                  <a:srgbClr val="FFFF00"/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8338" y="3946208"/>
            <a:ext cx="2286000" cy="2286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pic>
        <p:nvPicPr>
          <p:cNvPr id="17" name="Picture 16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2912132" y="5110469"/>
            <a:ext cx="1708292" cy="1147972"/>
          </a:xfrm>
          <a:prstGeom prst="rect">
            <a:avLst/>
          </a:prstGeom>
        </p:spPr>
      </p:pic>
      <p:pic>
        <p:nvPicPr>
          <p:cNvPr id="18" name="Picture 17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4409817" y="5126236"/>
            <a:ext cx="1708292" cy="1147972"/>
          </a:xfrm>
          <a:prstGeom prst="rect">
            <a:avLst/>
          </a:prstGeom>
        </p:spPr>
      </p:pic>
      <p:pic>
        <p:nvPicPr>
          <p:cNvPr id="19" name="Picture 18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5523876" y="5178787"/>
            <a:ext cx="1708292" cy="1147972"/>
          </a:xfrm>
          <a:prstGeom prst="rect">
            <a:avLst/>
          </a:prstGeom>
        </p:spPr>
      </p:pic>
      <p:pic>
        <p:nvPicPr>
          <p:cNvPr id="20" name="Picture 19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6790336" y="5163027"/>
            <a:ext cx="1708292" cy="1147972"/>
          </a:xfrm>
          <a:prstGeom prst="rect">
            <a:avLst/>
          </a:prstGeom>
        </p:spPr>
      </p:pic>
      <p:pic>
        <p:nvPicPr>
          <p:cNvPr id="21" name="Picture 20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7888636" y="5157777"/>
            <a:ext cx="1708292" cy="1147972"/>
          </a:xfrm>
          <a:prstGeom prst="rect">
            <a:avLst/>
          </a:prstGeom>
        </p:spPr>
      </p:pic>
      <p:pic>
        <p:nvPicPr>
          <p:cNvPr id="22" name="Picture 6" descr="Blue background with welcome text overlay, graphy, welcome free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51255" y="2819400"/>
            <a:ext cx="5467234" cy="1938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82400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79412" y="4770019"/>
            <a:ext cx="7010400" cy="1783181"/>
          </a:xfrm>
          <a:prstGeom prst="rect">
            <a:avLst/>
          </a:prstGeom>
        </p:spPr>
        <p:txBody>
          <a:bodyPr wrap="square" lIns="120015" tIns="60008" rIns="120015" bIns="60008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মনোয়ার হোসেন </a:t>
            </a:r>
            <a:r>
              <a:rPr lang="en-US" sz="2800" b="1" dirty="0" smtClean="0">
                <a:solidFill>
                  <a:srgbClr val="002060"/>
                </a:solidFill>
              </a:rPr>
              <a:t>চৌধূরী</a:t>
            </a:r>
            <a:endParaRPr lang="en-US" sz="2000" b="1" dirty="0">
              <a:solidFill>
                <a:srgbClr val="002060"/>
              </a:solidFill>
            </a:endParaRPr>
          </a:p>
          <a:p>
            <a:pPr algn="r"/>
            <a:r>
              <a:rPr lang="en-US" sz="2000" dirty="0" err="1">
                <a:solidFill>
                  <a:srgbClr val="002060"/>
                </a:solidFill>
              </a:rPr>
              <a:t>B.Ed</a:t>
            </a:r>
            <a:r>
              <a:rPr lang="en-US" sz="2000" dirty="0">
                <a:solidFill>
                  <a:srgbClr val="002060"/>
                </a:solidFill>
              </a:rPr>
              <a:t> (NAEM), M.B.S (Accounting), B.B.S (Honors)	 </a:t>
            </a:r>
          </a:p>
          <a:p>
            <a:r>
              <a:rPr lang="bn-BD" sz="2000" b="1" dirty="0">
                <a:solidFill>
                  <a:srgbClr val="002060"/>
                </a:solidFill>
              </a:rPr>
              <a:t>পদবীঃ সহকারি শিক্ষক (</a:t>
            </a:r>
            <a:r>
              <a:rPr lang="en-US" sz="2000" b="1" dirty="0" err="1">
                <a:solidFill>
                  <a:srgbClr val="002060"/>
                </a:solidFill>
              </a:rPr>
              <a:t>হিসাববিজ্ঞান</a:t>
            </a:r>
            <a:r>
              <a:rPr lang="bn-BD" sz="2000" b="1" dirty="0">
                <a:solidFill>
                  <a:srgbClr val="002060"/>
                </a:solidFill>
              </a:rPr>
              <a:t>) </a:t>
            </a:r>
            <a:endParaRPr lang="en-US" sz="2000" b="1" dirty="0">
              <a:solidFill>
                <a:srgbClr val="002060"/>
              </a:solidFill>
            </a:endParaRPr>
          </a:p>
          <a:p>
            <a:r>
              <a:rPr lang="en-US" sz="2000" b="1" dirty="0" err="1">
                <a:solidFill>
                  <a:srgbClr val="002060"/>
                </a:solidFill>
              </a:rPr>
              <a:t>মহানগর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আইড়িয়াল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bn-BD" sz="2000" b="1" dirty="0">
                <a:solidFill>
                  <a:srgbClr val="002060"/>
                </a:solidFill>
              </a:rPr>
              <a:t>স্কুল অ্যান্ড কলেজ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 err="1">
                <a:solidFill>
                  <a:srgbClr val="002060"/>
                </a:solidFill>
              </a:rPr>
              <a:t>মুগদা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 err="1">
                <a:solidFill>
                  <a:srgbClr val="002060"/>
                </a:solidFill>
              </a:rPr>
              <a:t>ঢাকা</a:t>
            </a:r>
            <a:r>
              <a:rPr lang="en-US" sz="2000" b="1" dirty="0">
                <a:solidFill>
                  <a:srgbClr val="002060"/>
                </a:solidFill>
              </a:rPr>
              <a:t>।</a:t>
            </a:r>
            <a:r>
              <a:rPr lang="bn-BD" sz="2000" b="1" dirty="0">
                <a:solidFill>
                  <a:srgbClr val="002060"/>
                </a:solidFill>
              </a:rPr>
              <a:t> </a:t>
            </a:r>
            <a:endParaRPr lang="en-US" sz="2000" b="1" dirty="0">
              <a:solidFill>
                <a:srgbClr val="002060"/>
              </a:solidFill>
            </a:endParaRPr>
          </a:p>
          <a:p>
            <a:r>
              <a:rPr lang="bn-BD" sz="2000" b="1" dirty="0">
                <a:solidFill>
                  <a:srgbClr val="002060"/>
                </a:solidFill>
              </a:rPr>
              <a:t>মোবাইল নং</a:t>
            </a:r>
            <a:r>
              <a:rPr lang="en-US" sz="2000" b="1" dirty="0">
                <a:solidFill>
                  <a:srgbClr val="002060"/>
                </a:solidFill>
              </a:rPr>
              <a:t>-</a:t>
            </a:r>
            <a:r>
              <a:rPr lang="bn-BD" sz="2000" b="1" dirty="0">
                <a:solidFill>
                  <a:srgbClr val="002060"/>
                </a:solidFill>
              </a:rPr>
              <a:t>০১৯</a:t>
            </a:r>
            <a:r>
              <a:rPr lang="en-US" sz="2000" b="1" dirty="0">
                <a:solidFill>
                  <a:srgbClr val="002060"/>
                </a:solidFill>
              </a:rPr>
              <a:t>২০০০৩৬৯১ </a:t>
            </a:r>
          </a:p>
        </p:txBody>
      </p:sp>
      <p:sp>
        <p:nvSpPr>
          <p:cNvPr id="5" name="Rectangle 4"/>
          <p:cNvSpPr/>
          <p:nvPr/>
        </p:nvSpPr>
        <p:spPr>
          <a:xfrm rot="16200000">
            <a:off x="-872345" y="2125867"/>
            <a:ext cx="32406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rinda" pitchFamily="34" charset="0"/>
                <a:cs typeface="Vrinda" pitchFamily="34" charset="0"/>
              </a:rPr>
              <a:t>শিক্ষক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rinda" pitchFamily="34" charset="0"/>
                <a:cs typeface="Vrinda" pitchFamily="34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rinda" pitchFamily="34" charset="0"/>
                <a:cs typeface="Vrinda" pitchFamily="34" charset="0"/>
              </a:rPr>
              <a:t>পরিচিতি</a:t>
            </a:r>
            <a:endParaRPr lang="en-US" sz="3200" dirty="0">
              <a:latin typeface="Vrinda" pitchFamily="34" charset="0"/>
              <a:cs typeface="Vrinda" pitchFamily="34" charset="0"/>
            </a:endParaRPr>
          </a:p>
        </p:txBody>
      </p:sp>
      <p:pic>
        <p:nvPicPr>
          <p:cNvPr id="6" name="Picture 5" descr="29425008_361275250948589_2981521903211978939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7612" y="457200"/>
            <a:ext cx="3200400" cy="40244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5400000">
            <a:off x="9623659" y="1968515"/>
            <a:ext cx="27318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err="1"/>
              <a:t>পাঠ</a:t>
            </a:r>
            <a:r>
              <a:rPr lang="en-US" sz="3600" b="1" dirty="0"/>
              <a:t> </a:t>
            </a:r>
            <a:r>
              <a:rPr lang="bn-IN" sz="3600" b="1" dirty="0"/>
              <a:t>পরিচিতি</a:t>
            </a:r>
            <a:endParaRPr lang="en-US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54B548E-0ED9-4AF0-83BA-8B6B8782D568}"/>
              </a:ext>
            </a:extLst>
          </p:cNvPr>
          <p:cNvSpPr/>
          <p:nvPr/>
        </p:nvSpPr>
        <p:spPr>
          <a:xfrm>
            <a:off x="7237412" y="4743706"/>
            <a:ext cx="4419600" cy="1660071"/>
          </a:xfrm>
          <a:prstGeom prst="rect">
            <a:avLst/>
          </a:prstGeom>
        </p:spPr>
        <p:txBody>
          <a:bodyPr wrap="square" lIns="120015" tIns="60008" rIns="120015" bIns="60008">
            <a:spAutoFit/>
          </a:bodyPr>
          <a:lstStyle/>
          <a:p>
            <a:r>
              <a:rPr lang="as-IN" sz="2000" b="1" dirty="0">
                <a:latin typeface="Vrinda"/>
                <a:cs typeface="NikoshBAN" pitchFamily="2" charset="0"/>
              </a:rPr>
              <a:t>বিষয়ঃ হিসাববিজ্ঞান</a:t>
            </a:r>
            <a:endParaRPr lang="en-US" sz="2000" b="1" dirty="0">
              <a:latin typeface="Vrinda"/>
              <a:cs typeface="NikoshBAN" pitchFamily="2" charset="0"/>
            </a:endParaRPr>
          </a:p>
          <a:p>
            <a:r>
              <a:rPr lang="en-US" sz="2000" b="1" dirty="0" err="1">
                <a:latin typeface="Vrinda"/>
                <a:cs typeface="NikoshBAN" pitchFamily="2" charset="0"/>
              </a:rPr>
              <a:t>শ্রেণি</a:t>
            </a:r>
            <a:r>
              <a:rPr lang="en-US" sz="2000" b="1" dirty="0">
                <a:latin typeface="Vrinda"/>
                <a:cs typeface="NikoshBAN" pitchFamily="2" charset="0"/>
              </a:rPr>
              <a:t>: ৯ম - ১০ম </a:t>
            </a:r>
            <a:r>
              <a:rPr lang="en-US" sz="2000" b="1" dirty="0" err="1">
                <a:latin typeface="Vrinda"/>
                <a:cs typeface="NikoshBAN" pitchFamily="2" charset="0"/>
              </a:rPr>
              <a:t>শ্রেণি</a:t>
            </a:r>
            <a:endParaRPr lang="en-US" sz="2000" b="1" dirty="0">
              <a:latin typeface="Vrinda"/>
              <a:cs typeface="NikoshBAN" pitchFamily="2" charset="0"/>
            </a:endParaRPr>
          </a:p>
          <a:p>
            <a:r>
              <a:rPr lang="en-US" sz="2000" b="1" dirty="0">
                <a:latin typeface="Vrinda"/>
                <a:cs typeface="NikoshBAN" pitchFamily="2" charset="0"/>
              </a:rPr>
              <a:t>অধ্যায়: </a:t>
            </a:r>
            <a:r>
              <a:rPr lang="en-US" sz="2000" b="1" dirty="0" smtClean="0">
                <a:latin typeface="Vrinda"/>
                <a:cs typeface="NikoshBAN" pitchFamily="2" charset="0"/>
              </a:rPr>
              <a:t>০৫ম </a:t>
            </a:r>
            <a:r>
              <a:rPr lang="en-US" sz="2000" b="1" dirty="0">
                <a:latin typeface="Vrinda"/>
                <a:cs typeface="NikoshBAN" pitchFamily="2" charset="0"/>
              </a:rPr>
              <a:t>–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Vrinda"/>
                <a:cs typeface="NikoshBAN" pitchFamily="2" charset="0"/>
              </a:rPr>
              <a:t>হিসাব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Vrinda"/>
                <a:cs typeface="NikoshBAN" pitchFamily="2" charset="0"/>
              </a:rPr>
              <a:t>( CT </a:t>
            </a:r>
            <a:r>
              <a:rPr lang="as-IN" sz="2000" b="1" dirty="0" smtClean="0">
                <a:solidFill>
                  <a:schemeClr val="accent1">
                    <a:lumMod val="50000"/>
                  </a:schemeClr>
                </a:solidFill>
                <a:latin typeface="Vrinda"/>
                <a:cs typeface="NikoshBAN" pitchFamily="2" charset="0"/>
              </a:rPr>
              <a:t>পর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Vrinda"/>
                <a:cs typeface="NikoshBAN" pitchFamily="2" charset="0"/>
              </a:rPr>
              <a:t>ী</a:t>
            </a:r>
            <a:r>
              <a:rPr lang="as-IN" sz="2000" b="1" dirty="0" smtClean="0">
                <a:solidFill>
                  <a:schemeClr val="accent1">
                    <a:lumMod val="50000"/>
                  </a:schemeClr>
                </a:solidFill>
                <a:latin typeface="Vrinda"/>
                <a:cs typeface="NikoshBAN" pitchFamily="2" charset="0"/>
              </a:rPr>
              <a:t>ক্ষা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Vrinda"/>
                <a:cs typeface="NikoshBAN" pitchFamily="2" charset="0"/>
              </a:rPr>
              <a:t> )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Vrinda"/>
              <a:cs typeface="NikoshBAN" pitchFamily="2" charset="0"/>
            </a:endParaRPr>
          </a:p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Vrinda"/>
                <a:cs typeface="NikoshBAN" pitchFamily="2" charset="0"/>
              </a:rPr>
              <a:t>তারিখঃ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Vrinda"/>
                <a:cs typeface="NikoshBAN" pitchFamily="2" charset="0"/>
              </a:rPr>
              <a:t>25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Vrinda"/>
                <a:cs typeface="NikoshBAN" pitchFamily="2" charset="0"/>
              </a:rPr>
              <a:t>-০২-২০২১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Vrinda"/>
              <a:cs typeface="NikoshBAN" pitchFamily="2" charset="0"/>
            </a:endParaRPr>
          </a:p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Vrinda"/>
                <a:cs typeface="NikoshBAN" pitchFamily="2" charset="0"/>
              </a:rPr>
              <a:t>সময়ঃ সকাল ১১.৫০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Vrinda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3612" y="457200"/>
            <a:ext cx="3048000" cy="4114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962" y="188688"/>
            <a:ext cx="11825737" cy="6487884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85" tIns="42193" rIns="84385" bIns="42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78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6971" y="367390"/>
            <a:ext cx="11508641" cy="6149525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itle 6"/>
          <p:cNvSpPr txBox="1">
            <a:spLocks/>
          </p:cNvSpPr>
          <p:nvPr/>
        </p:nvSpPr>
        <p:spPr>
          <a:xfrm>
            <a:off x="837982" y="352426"/>
            <a:ext cx="10512862" cy="13255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নিচের ছবি-টি দেখ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217612" y="1752600"/>
            <a:ext cx="98298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430" y="159206"/>
            <a:ext cx="11904638" cy="6546395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85" tIns="42193" rIns="84385" bIns="42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78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48255" y="323849"/>
            <a:ext cx="11497759" cy="6242051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467963" y="361950"/>
            <a:ext cx="11274663" cy="123825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আজকের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পাঠ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শিরোনামঃ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rinda" pitchFamily="34" charset="0"/>
              <a:ea typeface="+mn-ea"/>
              <a:cs typeface="Vrinda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5612" y="1647386"/>
            <a:ext cx="11272504" cy="484775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 smtClean="0"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 smtClean="0"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 smtClean="0"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 smtClean="0"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 smtClean="0"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 smtClean="0"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lvl="0"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3800" dirty="0" smtClean="0">
                <a:latin typeface="NikoshBAN" pitchFamily="2" charset="0"/>
                <a:cs typeface="NikoshBAN" pitchFamily="2" charset="0"/>
              </a:rPr>
              <a:t>হিসাব-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CT</a:t>
            </a:r>
            <a:r>
              <a:rPr lang="en-US" sz="1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13800" dirty="0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13800" dirty="0" smtClean="0">
                <a:latin typeface="NikoshBAN" pitchFamily="2" charset="0"/>
                <a:cs typeface="NikoshBAN" pitchFamily="2" charset="0"/>
              </a:rPr>
              <a:t>ী</a:t>
            </a:r>
            <a:r>
              <a:rPr lang="as-IN" sz="13800" dirty="0" smtClean="0">
                <a:latin typeface="NikoshBAN" pitchFamily="2" charset="0"/>
                <a:cs typeface="NikoshBAN" pitchFamily="2" charset="0"/>
              </a:rPr>
              <a:t>ক্ষা</a:t>
            </a:r>
            <a:endParaRPr kumimoji="0" lang="en-US" sz="13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rinda" pitchFamily="34" charset="0"/>
              <a:ea typeface="+mn-ea"/>
              <a:cs typeface="Vrind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72" y="179162"/>
            <a:ext cx="11904638" cy="6513739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85" tIns="42193" rIns="84385" bIns="42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78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3649" y="323850"/>
            <a:ext cx="11485062" cy="6153151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2992154" y="362859"/>
            <a:ext cx="7176696" cy="9919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18105" y="489964"/>
            <a:ext cx="5788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/>
              <a:t>এই পাঠ শেষে শিক্ষার্থীরা </a:t>
            </a:r>
            <a:r>
              <a:rPr lang="bn-BD" sz="4000" b="1" dirty="0" smtClean="0"/>
              <a:t>-</a:t>
            </a:r>
            <a:endParaRPr lang="en-US" sz="4000" b="1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594973" y="1746700"/>
          <a:ext cx="10991202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462257" y="479868"/>
            <a:ext cx="30960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D0E8127-0DD0-4354-8AE9-A9C456AC9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graphicEl>
                                              <a:dgm id="{BD0E8127-0DD0-4354-8AE9-A9C456AC98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580BF31-B2A6-4DA2-A524-BB7CCE181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graphicEl>
                                              <a:dgm id="{A580BF31-B2A6-4DA2-A524-BB7CCE1817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Graphic spid="9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2267</TotalTime>
  <Words>133</Words>
  <Application>Microsoft Office PowerPoint</Application>
  <PresentationFormat>Custom</PresentationFormat>
  <Paragraphs>60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Mahveen</dc:creator>
  <cp:lastModifiedBy>Mahveen</cp:lastModifiedBy>
  <cp:revision>937</cp:revision>
  <dcterms:created xsi:type="dcterms:W3CDTF">2020-06-23T07:13:48Z</dcterms:created>
  <dcterms:modified xsi:type="dcterms:W3CDTF">2021-02-25T09:57:02Z</dcterms:modified>
</cp:coreProperties>
</file>