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  <p:sldMasterId id="2147483804" r:id="rId4"/>
    <p:sldMasterId id="2147483816" r:id="rId5"/>
    <p:sldMasterId id="2147483828" r:id="rId6"/>
  </p:sldMasterIdLst>
  <p:notesMasterIdLst>
    <p:notesMasterId r:id="rId30"/>
  </p:notesMasterIdLst>
  <p:sldIdLst>
    <p:sldId id="492" r:id="rId7"/>
    <p:sldId id="493" r:id="rId8"/>
    <p:sldId id="517" r:id="rId9"/>
    <p:sldId id="509" r:id="rId10"/>
    <p:sldId id="429" r:id="rId11"/>
    <p:sldId id="515" r:id="rId12"/>
    <p:sldId id="516" r:id="rId13"/>
    <p:sldId id="513" r:id="rId14"/>
    <p:sldId id="514" r:id="rId15"/>
    <p:sldId id="459" r:id="rId16"/>
    <p:sldId id="502" r:id="rId17"/>
    <p:sldId id="472" r:id="rId18"/>
    <p:sldId id="485" r:id="rId19"/>
    <p:sldId id="504" r:id="rId20"/>
    <p:sldId id="505" r:id="rId21"/>
    <p:sldId id="506" r:id="rId22"/>
    <p:sldId id="507" r:id="rId23"/>
    <p:sldId id="508" r:id="rId24"/>
    <p:sldId id="453" r:id="rId25"/>
    <p:sldId id="511" r:id="rId26"/>
    <p:sldId id="425" r:id="rId27"/>
    <p:sldId id="483" r:id="rId28"/>
    <p:sldId id="42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BF5"/>
    <a:srgbClr val="FF9900"/>
    <a:srgbClr val="CCFFCC"/>
    <a:srgbClr val="006699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47" autoAdjust="0"/>
    <p:restoredTop sz="87544" autoAdjust="0"/>
  </p:normalViewPr>
  <p:slideViewPr>
    <p:cSldViewPr>
      <p:cViewPr varScale="1">
        <p:scale>
          <a:sx n="76" d="100"/>
          <a:sy n="76" d="100"/>
        </p:scale>
        <p:origin x="-180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C7E9F-0C99-406E-9548-90871FF3A10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22AB3-FF01-4A1A-BC64-19C6F52EED47}">
      <dgm:prSet phldrT="[Text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bn-BD" sz="14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BD" sz="14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BD" sz="14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BD" sz="14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রবীন্দ্রনাথ ঠাকুর</a:t>
          </a:r>
          <a:endParaRPr lang="en-US" sz="20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752B50-D17F-4B85-804D-99B798C6C579}" type="parTrans" cxnId="{85238C6B-BD40-4575-B3E6-ADE6F60C1AA8}">
      <dgm:prSet/>
      <dgm:spPr/>
      <dgm:t>
        <a:bodyPr/>
        <a:lstStyle/>
        <a:p>
          <a:endParaRPr lang="en-US"/>
        </a:p>
      </dgm:t>
    </dgm:pt>
    <dgm:pt modelId="{D585A8FE-255B-4BEC-A9CB-72D7219017E5}" type="sibTrans" cxnId="{85238C6B-BD40-4575-B3E6-ADE6F60C1AA8}">
      <dgm:prSet/>
      <dgm:spPr/>
      <dgm:t>
        <a:bodyPr/>
        <a:lstStyle/>
        <a:p>
          <a:endParaRPr lang="en-US"/>
        </a:p>
      </dgm:t>
    </dgm:pt>
    <dgm:pt modelId="{D6FE5071-5699-41D5-82A7-152E0FE16DF6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জন্ম: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১৮৬১খ্রিষ্টাব্দে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র ৭ই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১২৬৮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বঙ্গাব্দের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২৫শে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endParaRPr lang="bn-BD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28B0A-6DA7-415F-AF73-5B08400D8B38}" type="parTrans" cxnId="{93F88974-2B05-40B9-9AE2-C00B87F0DD8B}">
      <dgm:prSet/>
      <dgm:spPr/>
      <dgm:t>
        <a:bodyPr/>
        <a:lstStyle/>
        <a:p>
          <a:endParaRPr lang="en-US"/>
        </a:p>
      </dgm:t>
    </dgm:pt>
    <dgm:pt modelId="{0701804B-3FBA-4A6C-B84A-FEEECC7845E2}" type="sibTrans" cxnId="{93F88974-2B05-40B9-9AE2-C00B87F0DD8B}">
      <dgm:prSet/>
      <dgm:spPr/>
      <dgm:t>
        <a:bodyPr/>
        <a:lstStyle/>
        <a:p>
          <a:endParaRPr lang="en-US"/>
        </a:p>
      </dgm:t>
    </dgm:pt>
    <dgm:pt modelId="{BCE93E75-4BFE-4002-8337-B360A86069AC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সাহিত্যের</a:t>
          </a:r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</a:t>
          </a:r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:</a:t>
          </a:r>
        </a:p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কবিতা,সংগীত</a:t>
          </a:r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ছোটগল্প,উপন্যাস</a:t>
          </a:r>
        </a:p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নাটক,প্রবন্ধ,ভ্রমন কাহিনী,রম্যরচনা।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6A80F0-91C2-4A3D-95BE-2962B196E8F5}" type="parTrans" cxnId="{2FF052AC-0662-494F-8498-E0CC16926B07}">
      <dgm:prSet/>
      <dgm:spPr/>
      <dgm:t>
        <a:bodyPr/>
        <a:lstStyle/>
        <a:p>
          <a:endParaRPr lang="en-US"/>
        </a:p>
      </dgm:t>
    </dgm:pt>
    <dgm:pt modelId="{F531D584-4E8E-4491-BDB3-15B6DAA16823}" type="sibTrans" cxnId="{2FF052AC-0662-494F-8498-E0CC16926B07}">
      <dgm:prSet/>
      <dgm:spPr/>
      <dgm:t>
        <a:bodyPr/>
        <a:lstStyle/>
        <a:p>
          <a:endParaRPr lang="en-US"/>
        </a:p>
      </dgm:t>
    </dgm:pt>
    <dgm:pt modelId="{62DEB90E-E07A-4323-AF1B-EC868D1D809E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মৃত্যু: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খ্রিষ্টাব্দের ৭ই আগস্ট,২২শে শ্রাবণ,১৩৪৮ বঙ্গাব্দ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45C8BB-B73E-4604-B1F3-898A918DF0BC}" type="parTrans" cxnId="{7B94690D-9098-4429-84F7-4988AF100279}">
      <dgm:prSet/>
      <dgm:spPr/>
      <dgm:t>
        <a:bodyPr/>
        <a:lstStyle/>
        <a:p>
          <a:endParaRPr lang="en-US"/>
        </a:p>
      </dgm:t>
    </dgm:pt>
    <dgm:pt modelId="{A601F793-45B0-4BC3-975E-7C783BD35CE2}" type="sibTrans" cxnId="{7B94690D-9098-4429-84F7-4988AF100279}">
      <dgm:prSet/>
      <dgm:spPr/>
      <dgm:t>
        <a:bodyPr/>
        <a:lstStyle/>
        <a:p>
          <a:endParaRPr lang="en-US"/>
        </a:p>
      </dgm:t>
    </dgm:pt>
    <dgm:pt modelId="{BBCC95EA-13C4-4350-8C81-AEA0C04B9560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পরিচিতি:</a:t>
          </a:r>
        </a:p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কবি, দার্শনিক, গীতিকার,সুরকার, শিক্ষাবিদ, 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চিত্রশিল্পী,নাট্য-</a:t>
          </a:r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প্রযোজক,ও অভি</a:t>
          </a:r>
          <a:r>
            <a:rPr lang="bn-BD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নেতা।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213952-F892-4CC8-A65B-F755540428C3}" type="parTrans" cxnId="{6A90E48A-853F-4DB9-8214-36BFFB461CFE}">
      <dgm:prSet/>
      <dgm:spPr/>
      <dgm:t>
        <a:bodyPr/>
        <a:lstStyle/>
        <a:p>
          <a:endParaRPr lang="en-US"/>
        </a:p>
      </dgm:t>
    </dgm:pt>
    <dgm:pt modelId="{71C5D7A2-6807-41DD-8760-83F1664AC161}" type="sibTrans" cxnId="{6A90E48A-853F-4DB9-8214-36BFFB461CFE}">
      <dgm:prSet/>
      <dgm:spPr/>
      <dgm:t>
        <a:bodyPr/>
        <a:lstStyle/>
        <a:p>
          <a:endParaRPr lang="en-US"/>
        </a:p>
      </dgm:t>
    </dgm:pt>
    <dgm:pt modelId="{3CBEE1AA-5F86-4EF0-B051-DAAD8732B106}">
      <dgm:prSet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 জাতীয় 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সংগীত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‘ সোনার বাংলা’ এর রচয়িতা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CE6B-E9DD-4476-9861-FC07CCC515EF}" type="parTrans" cxnId="{658D3C68-40DC-418D-AE4A-EEFBC8177C61}">
      <dgm:prSet/>
      <dgm:spPr/>
      <dgm:t>
        <a:bodyPr/>
        <a:lstStyle/>
        <a:p>
          <a:endParaRPr lang="en-US"/>
        </a:p>
      </dgm:t>
    </dgm:pt>
    <dgm:pt modelId="{629BB546-ADFF-41A0-AAA3-315DF1C214E2}" type="sibTrans" cxnId="{658D3C68-40DC-418D-AE4A-EEFBC8177C61}">
      <dgm:prSet/>
      <dgm:spPr/>
      <dgm:t>
        <a:bodyPr/>
        <a:lstStyle/>
        <a:p>
          <a:endParaRPr lang="en-US"/>
        </a:p>
      </dgm:t>
    </dgm:pt>
    <dgm:pt modelId="{57729C71-5B56-4074-8D47-67DAE1CB05B6}">
      <dgm:prSet custT="1"/>
      <dgm:spPr/>
      <dgm:t>
        <a:bodyPr/>
        <a:lstStyle/>
        <a:p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পুরস্কার:</a:t>
          </a:r>
        </a:p>
        <a:p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১৯১৩খ্রিষ্টাব্দে ইংরেজিতে অনূদিত ‘গীতাঞ্জালি’ কাব্যের জন্য নোবেল পুরস্কার লাভ করেন।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A60440-F162-484B-9DD3-9E11CB39A7CE}" type="parTrans" cxnId="{FA7BC8A0-46FA-48DF-A866-AEEAFBA2AF2A}">
      <dgm:prSet/>
      <dgm:spPr/>
      <dgm:t>
        <a:bodyPr/>
        <a:lstStyle/>
        <a:p>
          <a:endParaRPr lang="en-US"/>
        </a:p>
      </dgm:t>
    </dgm:pt>
    <dgm:pt modelId="{C4149D76-7598-465B-BAF8-99C774B6212D}" type="sibTrans" cxnId="{FA7BC8A0-46FA-48DF-A866-AEEAFBA2AF2A}">
      <dgm:prSet/>
      <dgm:spPr/>
      <dgm:t>
        <a:bodyPr/>
        <a:lstStyle/>
        <a:p>
          <a:endParaRPr lang="en-US"/>
        </a:p>
      </dgm:t>
    </dgm:pt>
    <dgm:pt modelId="{A33F1484-5499-4B39-9AAF-422B4D5C0F1E}" type="pres">
      <dgm:prSet presAssocID="{722C7E9F-0C99-406E-9548-90871FF3A1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526162-3D32-4209-873B-E8CB7B44E7A9}" type="pres">
      <dgm:prSet presAssocID="{5F022AB3-FF01-4A1A-BC64-19C6F52EED47}" presName="centerShape" presStyleLbl="node0" presStyleIdx="0" presStyleCnt="1"/>
      <dgm:spPr/>
      <dgm:t>
        <a:bodyPr/>
        <a:lstStyle/>
        <a:p>
          <a:endParaRPr lang="en-US"/>
        </a:p>
      </dgm:t>
    </dgm:pt>
    <dgm:pt modelId="{DAD9361C-51A1-4C48-BA32-C855A0342084}" type="pres">
      <dgm:prSet presAssocID="{E7128B0A-6DA7-415F-AF73-5B08400D8B38}" presName="Name9" presStyleLbl="parChTrans1D2" presStyleIdx="0" presStyleCnt="6"/>
      <dgm:spPr/>
      <dgm:t>
        <a:bodyPr/>
        <a:lstStyle/>
        <a:p>
          <a:endParaRPr lang="en-US"/>
        </a:p>
      </dgm:t>
    </dgm:pt>
    <dgm:pt modelId="{ABF3BE88-6139-4FB9-BD5B-EA19730E4905}" type="pres">
      <dgm:prSet presAssocID="{E7128B0A-6DA7-415F-AF73-5B08400D8B3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13C3F4B4-10B5-4D0E-85E6-4BA8F0250C1E}" type="pres">
      <dgm:prSet presAssocID="{D6FE5071-5699-41D5-82A7-152E0FE16D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695E3-B77B-41D4-BCC4-F91AA76C6710}" type="pres">
      <dgm:prSet presAssocID="{516A80F0-91C2-4A3D-95BE-2962B196E8F5}" presName="Name9" presStyleLbl="parChTrans1D2" presStyleIdx="1" presStyleCnt="6"/>
      <dgm:spPr/>
      <dgm:t>
        <a:bodyPr/>
        <a:lstStyle/>
        <a:p>
          <a:endParaRPr lang="en-US"/>
        </a:p>
      </dgm:t>
    </dgm:pt>
    <dgm:pt modelId="{137EEE0E-8C8E-43CA-82CA-286A58260233}" type="pres">
      <dgm:prSet presAssocID="{516A80F0-91C2-4A3D-95BE-2962B196E8F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B35E1CBF-0537-4ADD-AA67-83CEED0393C0}" type="pres">
      <dgm:prSet presAssocID="{BCE93E75-4BFE-4002-8337-B360A86069A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1DC0F-5AA3-493C-A799-10F5FE73012D}" type="pres">
      <dgm:prSet presAssocID="{3745C8BB-B73E-4604-B1F3-898A918DF0BC}" presName="Name9" presStyleLbl="parChTrans1D2" presStyleIdx="2" presStyleCnt="6"/>
      <dgm:spPr/>
      <dgm:t>
        <a:bodyPr/>
        <a:lstStyle/>
        <a:p>
          <a:endParaRPr lang="en-US"/>
        </a:p>
      </dgm:t>
    </dgm:pt>
    <dgm:pt modelId="{44C6D45A-F07D-4B40-9EF5-7F435606121C}" type="pres">
      <dgm:prSet presAssocID="{3745C8BB-B73E-4604-B1F3-898A918DF0B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7A8F100-85E0-402C-979A-2169401832CB}" type="pres">
      <dgm:prSet presAssocID="{62DEB90E-E07A-4323-AF1B-EC868D1D80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42FEA-3B19-4DB0-8161-8A767EFE17FE}" type="pres">
      <dgm:prSet presAssocID="{2D213952-F892-4CC8-A65B-F755540428C3}" presName="Name9" presStyleLbl="parChTrans1D2" presStyleIdx="3" presStyleCnt="6"/>
      <dgm:spPr/>
      <dgm:t>
        <a:bodyPr/>
        <a:lstStyle/>
        <a:p>
          <a:endParaRPr lang="en-US"/>
        </a:p>
      </dgm:t>
    </dgm:pt>
    <dgm:pt modelId="{38522989-97C5-407F-8CD8-53C39941671D}" type="pres">
      <dgm:prSet presAssocID="{2D213952-F892-4CC8-A65B-F755540428C3}" presName="connTx" presStyleLbl="parChTrans1D2" presStyleIdx="3" presStyleCnt="6"/>
      <dgm:spPr/>
      <dgm:t>
        <a:bodyPr/>
        <a:lstStyle/>
        <a:p>
          <a:endParaRPr lang="en-US"/>
        </a:p>
      </dgm:t>
    </dgm:pt>
    <dgm:pt modelId="{3B52F69A-3991-478D-9608-2C9D30E91124}" type="pres">
      <dgm:prSet presAssocID="{BBCC95EA-13C4-4350-8C81-AEA0C04B956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F6B2C-518A-49E2-8219-2BAD8C250B30}" type="pres">
      <dgm:prSet presAssocID="{AD9ACE6B-E9DD-4476-9861-FC07CCC515EF}" presName="Name9" presStyleLbl="parChTrans1D2" presStyleIdx="4" presStyleCnt="6"/>
      <dgm:spPr/>
      <dgm:t>
        <a:bodyPr/>
        <a:lstStyle/>
        <a:p>
          <a:endParaRPr lang="en-US"/>
        </a:p>
      </dgm:t>
    </dgm:pt>
    <dgm:pt modelId="{97B6C461-6BD1-4982-860E-11CD4C8CF474}" type="pres">
      <dgm:prSet presAssocID="{AD9ACE6B-E9DD-4476-9861-FC07CCC515E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CA710CB-EF75-4661-AE5E-40AD729CC722}" type="pres">
      <dgm:prSet presAssocID="{3CBEE1AA-5F86-4EF0-B051-DAAD8732B10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D448C-E44E-47D4-B628-F1BBB21D82DF}" type="pres">
      <dgm:prSet presAssocID="{DEA60440-F162-484B-9DD3-9E11CB39A7CE}" presName="Name9" presStyleLbl="parChTrans1D2" presStyleIdx="5" presStyleCnt="6"/>
      <dgm:spPr/>
      <dgm:t>
        <a:bodyPr/>
        <a:lstStyle/>
        <a:p>
          <a:endParaRPr lang="en-US"/>
        </a:p>
      </dgm:t>
    </dgm:pt>
    <dgm:pt modelId="{72EB8CEB-8DBF-440E-B356-BFAC26C4C6ED}" type="pres">
      <dgm:prSet presAssocID="{DEA60440-F162-484B-9DD3-9E11CB39A7CE}" presName="connTx" presStyleLbl="parChTrans1D2" presStyleIdx="5" presStyleCnt="6"/>
      <dgm:spPr/>
      <dgm:t>
        <a:bodyPr/>
        <a:lstStyle/>
        <a:p>
          <a:endParaRPr lang="en-US"/>
        </a:p>
      </dgm:t>
    </dgm:pt>
    <dgm:pt modelId="{E1F502D3-8C63-4877-958F-DD0493888871}" type="pres">
      <dgm:prSet presAssocID="{57729C71-5B56-4074-8D47-67DAE1CB05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B5BDC-72F9-4915-92E0-6C5C61B62B77}" type="presOf" srcId="{3CBEE1AA-5F86-4EF0-B051-DAAD8732B106}" destId="{ACA710CB-EF75-4661-AE5E-40AD729CC722}" srcOrd="0" destOrd="0" presId="urn:microsoft.com/office/officeart/2005/8/layout/radial1"/>
    <dgm:cxn modelId="{85238C6B-BD40-4575-B3E6-ADE6F60C1AA8}" srcId="{722C7E9F-0C99-406E-9548-90871FF3A10B}" destId="{5F022AB3-FF01-4A1A-BC64-19C6F52EED47}" srcOrd="0" destOrd="0" parTransId="{53752B50-D17F-4B85-804D-99B798C6C579}" sibTransId="{D585A8FE-255B-4BEC-A9CB-72D7219017E5}"/>
    <dgm:cxn modelId="{70215439-975D-4444-BA17-894632A66F32}" type="presOf" srcId="{3745C8BB-B73E-4604-B1F3-898A918DF0BC}" destId="{2501DC0F-5AA3-493C-A799-10F5FE73012D}" srcOrd="0" destOrd="0" presId="urn:microsoft.com/office/officeart/2005/8/layout/radial1"/>
    <dgm:cxn modelId="{783CA5E8-FC33-4A97-B998-8701908253E7}" type="presOf" srcId="{516A80F0-91C2-4A3D-95BE-2962B196E8F5}" destId="{137EEE0E-8C8E-43CA-82CA-286A58260233}" srcOrd="1" destOrd="0" presId="urn:microsoft.com/office/officeart/2005/8/layout/radial1"/>
    <dgm:cxn modelId="{5EE7BBB5-9CE3-4382-8502-38D9F75A2490}" type="presOf" srcId="{BCE93E75-4BFE-4002-8337-B360A86069AC}" destId="{B35E1CBF-0537-4ADD-AA67-83CEED0393C0}" srcOrd="0" destOrd="0" presId="urn:microsoft.com/office/officeart/2005/8/layout/radial1"/>
    <dgm:cxn modelId="{E8C1C0F9-AA88-45E9-9F6E-4EB94EAF82D4}" type="presOf" srcId="{2D213952-F892-4CC8-A65B-F755540428C3}" destId="{38522989-97C5-407F-8CD8-53C39941671D}" srcOrd="1" destOrd="0" presId="urn:microsoft.com/office/officeart/2005/8/layout/radial1"/>
    <dgm:cxn modelId="{135EFFD9-B0A9-406B-A6A1-3BD7D34B29B9}" type="presOf" srcId="{5F022AB3-FF01-4A1A-BC64-19C6F52EED47}" destId="{C6526162-3D32-4209-873B-E8CB7B44E7A9}" srcOrd="0" destOrd="0" presId="urn:microsoft.com/office/officeart/2005/8/layout/radial1"/>
    <dgm:cxn modelId="{13442406-DC74-4315-B96B-5A079D3E4090}" type="presOf" srcId="{57729C71-5B56-4074-8D47-67DAE1CB05B6}" destId="{E1F502D3-8C63-4877-958F-DD0493888871}" srcOrd="0" destOrd="0" presId="urn:microsoft.com/office/officeart/2005/8/layout/radial1"/>
    <dgm:cxn modelId="{FA7BC8A0-46FA-48DF-A866-AEEAFBA2AF2A}" srcId="{5F022AB3-FF01-4A1A-BC64-19C6F52EED47}" destId="{57729C71-5B56-4074-8D47-67DAE1CB05B6}" srcOrd="5" destOrd="0" parTransId="{DEA60440-F162-484B-9DD3-9E11CB39A7CE}" sibTransId="{C4149D76-7598-465B-BAF8-99C774B6212D}"/>
    <dgm:cxn modelId="{E1D46C2C-4C47-4F1C-92E2-343D01BFC819}" type="presOf" srcId="{DEA60440-F162-484B-9DD3-9E11CB39A7CE}" destId="{6E4D448C-E44E-47D4-B628-F1BBB21D82DF}" srcOrd="0" destOrd="0" presId="urn:microsoft.com/office/officeart/2005/8/layout/radial1"/>
    <dgm:cxn modelId="{658D3C68-40DC-418D-AE4A-EEFBC8177C61}" srcId="{5F022AB3-FF01-4A1A-BC64-19C6F52EED47}" destId="{3CBEE1AA-5F86-4EF0-B051-DAAD8732B106}" srcOrd="4" destOrd="0" parTransId="{AD9ACE6B-E9DD-4476-9861-FC07CCC515EF}" sibTransId="{629BB546-ADFF-41A0-AAA3-315DF1C214E2}"/>
    <dgm:cxn modelId="{3B378BB5-9229-44BB-A373-E973048F1594}" type="presOf" srcId="{722C7E9F-0C99-406E-9548-90871FF3A10B}" destId="{A33F1484-5499-4B39-9AAF-422B4D5C0F1E}" srcOrd="0" destOrd="0" presId="urn:microsoft.com/office/officeart/2005/8/layout/radial1"/>
    <dgm:cxn modelId="{93F88974-2B05-40B9-9AE2-C00B87F0DD8B}" srcId="{5F022AB3-FF01-4A1A-BC64-19C6F52EED47}" destId="{D6FE5071-5699-41D5-82A7-152E0FE16DF6}" srcOrd="0" destOrd="0" parTransId="{E7128B0A-6DA7-415F-AF73-5B08400D8B38}" sibTransId="{0701804B-3FBA-4A6C-B84A-FEEECC7845E2}"/>
    <dgm:cxn modelId="{693EF3F8-3C09-4820-AE97-A959F468DA59}" type="presOf" srcId="{DEA60440-F162-484B-9DD3-9E11CB39A7CE}" destId="{72EB8CEB-8DBF-440E-B356-BFAC26C4C6ED}" srcOrd="1" destOrd="0" presId="urn:microsoft.com/office/officeart/2005/8/layout/radial1"/>
    <dgm:cxn modelId="{5BDC60CE-485B-4844-8E0C-E426F0BA9762}" type="presOf" srcId="{516A80F0-91C2-4A3D-95BE-2962B196E8F5}" destId="{6DF695E3-B77B-41D4-BCC4-F91AA76C6710}" srcOrd="0" destOrd="0" presId="urn:microsoft.com/office/officeart/2005/8/layout/radial1"/>
    <dgm:cxn modelId="{6A90E48A-853F-4DB9-8214-36BFFB461CFE}" srcId="{5F022AB3-FF01-4A1A-BC64-19C6F52EED47}" destId="{BBCC95EA-13C4-4350-8C81-AEA0C04B9560}" srcOrd="3" destOrd="0" parTransId="{2D213952-F892-4CC8-A65B-F755540428C3}" sibTransId="{71C5D7A2-6807-41DD-8760-83F1664AC161}"/>
    <dgm:cxn modelId="{AC74D236-9057-4634-8154-A7940087647D}" type="presOf" srcId="{62DEB90E-E07A-4323-AF1B-EC868D1D809E}" destId="{77A8F100-85E0-402C-979A-2169401832CB}" srcOrd="0" destOrd="0" presId="urn:microsoft.com/office/officeart/2005/8/layout/radial1"/>
    <dgm:cxn modelId="{10E5C802-29A6-4C8D-A0C4-DF175E36A924}" type="presOf" srcId="{3745C8BB-B73E-4604-B1F3-898A918DF0BC}" destId="{44C6D45A-F07D-4B40-9EF5-7F435606121C}" srcOrd="1" destOrd="0" presId="urn:microsoft.com/office/officeart/2005/8/layout/radial1"/>
    <dgm:cxn modelId="{03E4CBC7-541E-43A9-BF1F-08DD044FD569}" type="presOf" srcId="{AD9ACE6B-E9DD-4476-9861-FC07CCC515EF}" destId="{97B6C461-6BD1-4982-860E-11CD4C8CF474}" srcOrd="1" destOrd="0" presId="urn:microsoft.com/office/officeart/2005/8/layout/radial1"/>
    <dgm:cxn modelId="{5C5AEE82-BEEE-42A4-B35A-061E7E47074C}" type="presOf" srcId="{2D213952-F892-4CC8-A65B-F755540428C3}" destId="{70F42FEA-3B19-4DB0-8161-8A767EFE17FE}" srcOrd="0" destOrd="0" presId="urn:microsoft.com/office/officeart/2005/8/layout/radial1"/>
    <dgm:cxn modelId="{E6D9CB2F-0F41-4726-97D8-F8B528BC8413}" type="presOf" srcId="{AD9ACE6B-E9DD-4476-9861-FC07CCC515EF}" destId="{985F6B2C-518A-49E2-8219-2BAD8C250B30}" srcOrd="0" destOrd="0" presId="urn:microsoft.com/office/officeart/2005/8/layout/radial1"/>
    <dgm:cxn modelId="{DB0B2FCB-706B-40A7-B62F-590296319746}" type="presOf" srcId="{E7128B0A-6DA7-415F-AF73-5B08400D8B38}" destId="{ABF3BE88-6139-4FB9-BD5B-EA19730E4905}" srcOrd="1" destOrd="0" presId="urn:microsoft.com/office/officeart/2005/8/layout/radial1"/>
    <dgm:cxn modelId="{A77B2021-AC0B-4991-B790-62F86E98DA93}" type="presOf" srcId="{D6FE5071-5699-41D5-82A7-152E0FE16DF6}" destId="{13C3F4B4-10B5-4D0E-85E6-4BA8F0250C1E}" srcOrd="0" destOrd="0" presId="urn:microsoft.com/office/officeart/2005/8/layout/radial1"/>
    <dgm:cxn modelId="{2FF052AC-0662-494F-8498-E0CC16926B07}" srcId="{5F022AB3-FF01-4A1A-BC64-19C6F52EED47}" destId="{BCE93E75-4BFE-4002-8337-B360A86069AC}" srcOrd="1" destOrd="0" parTransId="{516A80F0-91C2-4A3D-95BE-2962B196E8F5}" sibTransId="{F531D584-4E8E-4491-BDB3-15B6DAA16823}"/>
    <dgm:cxn modelId="{7B94690D-9098-4429-84F7-4988AF100279}" srcId="{5F022AB3-FF01-4A1A-BC64-19C6F52EED47}" destId="{62DEB90E-E07A-4323-AF1B-EC868D1D809E}" srcOrd="2" destOrd="0" parTransId="{3745C8BB-B73E-4604-B1F3-898A918DF0BC}" sibTransId="{A601F793-45B0-4BC3-975E-7C783BD35CE2}"/>
    <dgm:cxn modelId="{0BEFF1A1-791B-4B42-9884-9986FD5F91A6}" type="presOf" srcId="{BBCC95EA-13C4-4350-8C81-AEA0C04B9560}" destId="{3B52F69A-3991-478D-9608-2C9D30E91124}" srcOrd="0" destOrd="0" presId="urn:microsoft.com/office/officeart/2005/8/layout/radial1"/>
    <dgm:cxn modelId="{0C2E3812-59C9-49FE-B8E0-C738C0B0AE8D}" type="presOf" srcId="{E7128B0A-6DA7-415F-AF73-5B08400D8B38}" destId="{DAD9361C-51A1-4C48-BA32-C855A0342084}" srcOrd="0" destOrd="0" presId="urn:microsoft.com/office/officeart/2005/8/layout/radial1"/>
    <dgm:cxn modelId="{EDE10054-6B73-40DA-B378-58BECAFC0CE4}" type="presParOf" srcId="{A33F1484-5499-4B39-9AAF-422B4D5C0F1E}" destId="{C6526162-3D32-4209-873B-E8CB7B44E7A9}" srcOrd="0" destOrd="0" presId="urn:microsoft.com/office/officeart/2005/8/layout/radial1"/>
    <dgm:cxn modelId="{C33DBA0F-B39E-4817-8096-B30BD45F0890}" type="presParOf" srcId="{A33F1484-5499-4B39-9AAF-422B4D5C0F1E}" destId="{DAD9361C-51A1-4C48-BA32-C855A0342084}" srcOrd="1" destOrd="0" presId="urn:microsoft.com/office/officeart/2005/8/layout/radial1"/>
    <dgm:cxn modelId="{D4D88DC4-67A2-4D4D-B120-E6B83EFD9CDC}" type="presParOf" srcId="{DAD9361C-51A1-4C48-BA32-C855A0342084}" destId="{ABF3BE88-6139-4FB9-BD5B-EA19730E4905}" srcOrd="0" destOrd="0" presId="urn:microsoft.com/office/officeart/2005/8/layout/radial1"/>
    <dgm:cxn modelId="{098A7130-1E74-4CB7-B710-4FA6458763FE}" type="presParOf" srcId="{A33F1484-5499-4B39-9AAF-422B4D5C0F1E}" destId="{13C3F4B4-10B5-4D0E-85E6-4BA8F0250C1E}" srcOrd="2" destOrd="0" presId="urn:microsoft.com/office/officeart/2005/8/layout/radial1"/>
    <dgm:cxn modelId="{C2B8726D-56EA-4CE3-93F0-D1FDD9376A03}" type="presParOf" srcId="{A33F1484-5499-4B39-9AAF-422B4D5C0F1E}" destId="{6DF695E3-B77B-41D4-BCC4-F91AA76C6710}" srcOrd="3" destOrd="0" presId="urn:microsoft.com/office/officeart/2005/8/layout/radial1"/>
    <dgm:cxn modelId="{6A459850-B169-4AC7-A07F-0B14F76DAB0F}" type="presParOf" srcId="{6DF695E3-B77B-41D4-BCC4-F91AA76C6710}" destId="{137EEE0E-8C8E-43CA-82CA-286A58260233}" srcOrd="0" destOrd="0" presId="urn:microsoft.com/office/officeart/2005/8/layout/radial1"/>
    <dgm:cxn modelId="{C24A9481-6AB5-4A27-9B5A-BEEF6D60C6CB}" type="presParOf" srcId="{A33F1484-5499-4B39-9AAF-422B4D5C0F1E}" destId="{B35E1CBF-0537-4ADD-AA67-83CEED0393C0}" srcOrd="4" destOrd="0" presId="urn:microsoft.com/office/officeart/2005/8/layout/radial1"/>
    <dgm:cxn modelId="{8853CCFC-9FCC-45C0-BDD7-545EFBCF1B8A}" type="presParOf" srcId="{A33F1484-5499-4B39-9AAF-422B4D5C0F1E}" destId="{2501DC0F-5AA3-493C-A799-10F5FE73012D}" srcOrd="5" destOrd="0" presId="urn:microsoft.com/office/officeart/2005/8/layout/radial1"/>
    <dgm:cxn modelId="{265A1592-CF02-4974-A832-151ACA1597F8}" type="presParOf" srcId="{2501DC0F-5AA3-493C-A799-10F5FE73012D}" destId="{44C6D45A-F07D-4B40-9EF5-7F435606121C}" srcOrd="0" destOrd="0" presId="urn:microsoft.com/office/officeart/2005/8/layout/radial1"/>
    <dgm:cxn modelId="{BD4D386A-7802-49B2-9472-FE13BF9CED40}" type="presParOf" srcId="{A33F1484-5499-4B39-9AAF-422B4D5C0F1E}" destId="{77A8F100-85E0-402C-979A-2169401832CB}" srcOrd="6" destOrd="0" presId="urn:microsoft.com/office/officeart/2005/8/layout/radial1"/>
    <dgm:cxn modelId="{EF93A2A7-2295-4612-AD81-278852CD753B}" type="presParOf" srcId="{A33F1484-5499-4B39-9AAF-422B4D5C0F1E}" destId="{70F42FEA-3B19-4DB0-8161-8A767EFE17FE}" srcOrd="7" destOrd="0" presId="urn:microsoft.com/office/officeart/2005/8/layout/radial1"/>
    <dgm:cxn modelId="{8C7EB5F5-9A2A-46A7-BFE5-9660CF85D1B3}" type="presParOf" srcId="{70F42FEA-3B19-4DB0-8161-8A767EFE17FE}" destId="{38522989-97C5-407F-8CD8-53C39941671D}" srcOrd="0" destOrd="0" presId="urn:microsoft.com/office/officeart/2005/8/layout/radial1"/>
    <dgm:cxn modelId="{490120AB-FB84-4F07-A6BA-AE9C88EDC964}" type="presParOf" srcId="{A33F1484-5499-4B39-9AAF-422B4D5C0F1E}" destId="{3B52F69A-3991-478D-9608-2C9D30E91124}" srcOrd="8" destOrd="0" presId="urn:microsoft.com/office/officeart/2005/8/layout/radial1"/>
    <dgm:cxn modelId="{96E5E4CF-A6B8-4AC1-983E-610D1CFF2211}" type="presParOf" srcId="{A33F1484-5499-4B39-9AAF-422B4D5C0F1E}" destId="{985F6B2C-518A-49E2-8219-2BAD8C250B30}" srcOrd="9" destOrd="0" presId="urn:microsoft.com/office/officeart/2005/8/layout/radial1"/>
    <dgm:cxn modelId="{28A8F4CB-1D34-48B9-9A17-923A32D11D52}" type="presParOf" srcId="{985F6B2C-518A-49E2-8219-2BAD8C250B30}" destId="{97B6C461-6BD1-4982-860E-11CD4C8CF474}" srcOrd="0" destOrd="0" presId="urn:microsoft.com/office/officeart/2005/8/layout/radial1"/>
    <dgm:cxn modelId="{30BBA77E-EB05-49C2-B942-8A167F214B4C}" type="presParOf" srcId="{A33F1484-5499-4B39-9AAF-422B4D5C0F1E}" destId="{ACA710CB-EF75-4661-AE5E-40AD729CC722}" srcOrd="10" destOrd="0" presId="urn:microsoft.com/office/officeart/2005/8/layout/radial1"/>
    <dgm:cxn modelId="{5129644C-0F93-433B-B6F3-8B2C66839050}" type="presParOf" srcId="{A33F1484-5499-4B39-9AAF-422B4D5C0F1E}" destId="{6E4D448C-E44E-47D4-B628-F1BBB21D82DF}" srcOrd="11" destOrd="0" presId="urn:microsoft.com/office/officeart/2005/8/layout/radial1"/>
    <dgm:cxn modelId="{DEDAF74E-8C0A-48E2-8E24-F3949DCAB8F4}" type="presParOf" srcId="{6E4D448C-E44E-47D4-B628-F1BBB21D82DF}" destId="{72EB8CEB-8DBF-440E-B356-BFAC26C4C6ED}" srcOrd="0" destOrd="0" presId="urn:microsoft.com/office/officeart/2005/8/layout/radial1"/>
    <dgm:cxn modelId="{0CC362D6-7571-44D9-B7AD-FD8291ACCB3D}" type="presParOf" srcId="{A33F1484-5499-4B39-9AAF-422B4D5C0F1E}" destId="{E1F502D3-8C63-4877-958F-DD0493888871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তোমাদের জানা মতে সমাজের 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শোষক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ণি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শোষণের স্বরূপ 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আলোচনা 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কর। </a:t>
          </a:r>
          <a:endParaRPr lang="en-US" dirty="0">
            <a:solidFill>
              <a:schemeClr val="tx1"/>
            </a:solidFill>
          </a:endParaRPr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-1581" custLinFactNeighborY="3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667B8-8C90-47E3-B321-7AA46F45A9B7}" type="presOf" srcId="{D09957A9-135C-49C5-BCE9-8A10F7345CFA}" destId="{D9D99E6A-CCD4-4DE7-98DD-2249D67A5288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2BFC8169-5554-4E6F-B38C-EC40BF3EA6BD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26162-3D32-4209-873B-E8CB7B44E7A9}">
      <dsp:nvSpPr>
        <dsp:cNvPr id="0" name=""/>
        <dsp:cNvSpPr/>
      </dsp:nvSpPr>
      <dsp:spPr>
        <a:xfrm>
          <a:off x="3620988" y="2477988"/>
          <a:ext cx="1902023" cy="1902023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400" kern="12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400" kern="12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400" kern="12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400" kern="1200" dirty="0" smtClean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রবীন্দ্রনাথ</a:t>
          </a:r>
          <a:r>
            <a:rPr lang="en-US" sz="20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endParaRPr lang="en-US" sz="20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9533" y="2756533"/>
        <a:ext cx="1344933" cy="1344933"/>
      </dsp:txXfrm>
    </dsp:sp>
    <dsp:sp modelId="{DAD9361C-51A1-4C48-BA32-C855A0342084}">
      <dsp:nvSpPr>
        <dsp:cNvPr id="0" name=""/>
        <dsp:cNvSpPr/>
      </dsp:nvSpPr>
      <dsp:spPr>
        <a:xfrm rot="16200000">
          <a:off x="4285773" y="2173041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7688" y="2177450"/>
        <a:ext cx="28622" cy="28622"/>
      </dsp:txXfrm>
    </dsp:sp>
    <dsp:sp modelId="{13C3F4B4-10B5-4D0E-85E6-4BA8F0250C1E}">
      <dsp:nvSpPr>
        <dsp:cNvPr id="0" name=""/>
        <dsp:cNvSpPr/>
      </dsp:nvSpPr>
      <dsp:spPr>
        <a:xfrm>
          <a:off x="3620988" y="3512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১৮৬১খ্রিষ্টাব্দে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 ৭ই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১২৬৮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বঙ্গাব্দের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২৫শে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endParaRPr lang="bn-BD" sz="1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9533" y="282057"/>
        <a:ext cx="1344933" cy="1344933"/>
      </dsp:txXfrm>
    </dsp:sp>
    <dsp:sp modelId="{6DF695E3-B77B-41D4-BCC4-F91AA76C6710}">
      <dsp:nvSpPr>
        <dsp:cNvPr id="0" name=""/>
        <dsp:cNvSpPr/>
      </dsp:nvSpPr>
      <dsp:spPr>
        <a:xfrm rot="19800000">
          <a:off x="5357253" y="2791660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29168" y="2796069"/>
        <a:ext cx="28622" cy="28622"/>
      </dsp:txXfrm>
    </dsp:sp>
    <dsp:sp modelId="{B35E1CBF-0537-4ADD-AA67-83CEED0393C0}">
      <dsp:nvSpPr>
        <dsp:cNvPr id="0" name=""/>
        <dsp:cNvSpPr/>
      </dsp:nvSpPr>
      <dsp:spPr>
        <a:xfrm>
          <a:off x="5763947" y="1240750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সাহিত্যের</a:t>
          </a: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</a:t>
          </a: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কবিতা,সংগীত</a:t>
          </a: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ছোটগল্প,উপন্যাস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নাটক,প্রবন্ধ,ভ্রমন কাহিনী,রম্যরচনা।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2492" y="1519295"/>
        <a:ext cx="1344933" cy="1344933"/>
      </dsp:txXfrm>
    </dsp:sp>
    <dsp:sp modelId="{2501DC0F-5AA3-493C-A799-10F5FE73012D}">
      <dsp:nvSpPr>
        <dsp:cNvPr id="0" name=""/>
        <dsp:cNvSpPr/>
      </dsp:nvSpPr>
      <dsp:spPr>
        <a:xfrm rot="1800000">
          <a:off x="5357253" y="4028898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29168" y="4033307"/>
        <a:ext cx="28622" cy="28622"/>
      </dsp:txXfrm>
    </dsp:sp>
    <dsp:sp modelId="{77A8F100-85E0-402C-979A-2169401832CB}">
      <dsp:nvSpPr>
        <dsp:cNvPr id="0" name=""/>
        <dsp:cNvSpPr/>
      </dsp:nvSpPr>
      <dsp:spPr>
        <a:xfrm>
          <a:off x="5763947" y="3715226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খ্রিষ্টাব্দের ৭ই আগস্ট,২২শে শ্রাবণ,১৩৪৮ বঙ্গাব্দ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2492" y="3993771"/>
        <a:ext cx="1344933" cy="1344933"/>
      </dsp:txXfrm>
    </dsp:sp>
    <dsp:sp modelId="{70F42FEA-3B19-4DB0-8161-8A767EFE17FE}">
      <dsp:nvSpPr>
        <dsp:cNvPr id="0" name=""/>
        <dsp:cNvSpPr/>
      </dsp:nvSpPr>
      <dsp:spPr>
        <a:xfrm rot="5400000">
          <a:off x="4285773" y="4647517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7688" y="4651926"/>
        <a:ext cx="28622" cy="28622"/>
      </dsp:txXfrm>
    </dsp:sp>
    <dsp:sp modelId="{3B52F69A-3991-478D-9608-2C9D30E91124}">
      <dsp:nvSpPr>
        <dsp:cNvPr id="0" name=""/>
        <dsp:cNvSpPr/>
      </dsp:nvSpPr>
      <dsp:spPr>
        <a:xfrm>
          <a:off x="3620988" y="4952464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কবি, দার্শনিক, গীতিকার,সুরকার, শিক্ষাবিদ, চিত্রশিল্পী,নাট্য-প্রযোজক,ও অভিনেতা।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9533" y="5231009"/>
        <a:ext cx="1344933" cy="1344933"/>
      </dsp:txXfrm>
    </dsp:sp>
    <dsp:sp modelId="{985F6B2C-518A-49E2-8219-2BAD8C250B30}">
      <dsp:nvSpPr>
        <dsp:cNvPr id="0" name=""/>
        <dsp:cNvSpPr/>
      </dsp:nvSpPr>
      <dsp:spPr>
        <a:xfrm rot="9000000">
          <a:off x="3214294" y="4028898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86209" y="4033307"/>
        <a:ext cx="28622" cy="28622"/>
      </dsp:txXfrm>
    </dsp:sp>
    <dsp:sp modelId="{ACA710CB-EF75-4661-AE5E-40AD729CC722}">
      <dsp:nvSpPr>
        <dsp:cNvPr id="0" name=""/>
        <dsp:cNvSpPr/>
      </dsp:nvSpPr>
      <dsp:spPr>
        <a:xfrm>
          <a:off x="1478029" y="3715226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 জাতীয় সংগীত ‘ সোনার বাংলা’ এর রচয়িতা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56574" y="3993771"/>
        <a:ext cx="1344933" cy="1344933"/>
      </dsp:txXfrm>
    </dsp:sp>
    <dsp:sp modelId="{6E4D448C-E44E-47D4-B628-F1BBB21D82DF}">
      <dsp:nvSpPr>
        <dsp:cNvPr id="0" name=""/>
        <dsp:cNvSpPr/>
      </dsp:nvSpPr>
      <dsp:spPr>
        <a:xfrm rot="12600000">
          <a:off x="3214294" y="2791660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86209" y="2796069"/>
        <a:ext cx="28622" cy="28622"/>
      </dsp:txXfrm>
    </dsp:sp>
    <dsp:sp modelId="{E1F502D3-8C63-4877-958F-DD0493888871}">
      <dsp:nvSpPr>
        <dsp:cNvPr id="0" name=""/>
        <dsp:cNvSpPr/>
      </dsp:nvSpPr>
      <dsp:spPr>
        <a:xfrm>
          <a:off x="1478029" y="1240750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১৯১৩খ্রিষ্টাব্দে ইংরেজিতে অনূদিত ‘গীতাঞ্জালি’ কাব্যের জন্য নোবেল পুরস্কার লাভ করেন।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56574" y="1519295"/>
        <a:ext cx="1344933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গ্রামের দৃশ্য এবং কৃষক  সম্পর্কে বাক্য গঠনে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সহায়তা করবেন।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003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0496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36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375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9084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647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276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020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8099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82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শিক্ষক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করতে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56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 বিঘে দুই ছিল মোর ভুঁই আর সবই গেছে ঋণে।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……</a:t>
            </a:r>
            <a:br>
              <a:rPr lang="en-US" sz="1200" dirty="0" smtClean="0"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থেকে চোখে আসে জল পর্যন্ত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389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04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54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54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AFBC9-5E81-4043-8D69-45EB9947B28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D551B-FF9A-4257-A64A-4421988FDFC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A98B0-9C74-4EBC-B164-5F40525C9E2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2D4BD-8333-48B6-9D26-9F7099E1AA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9BFA2-C479-4067-9630-5B45DA5066B4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96DEF-2F0E-4468-8330-6B145D8885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B9ADB-6D35-4DA1-AAA7-5AECE9C0A6E6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56848-7547-4CE6-95CE-9100D47C8D33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0952-66D0-4581-BD5D-ADBA9A3A5345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0EFA5-3461-4ECE-B464-48D045D25C91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A956848-7547-4CE6-95CE-9100D47C8D33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FC2D4BD-8333-48B6-9D26-9F7099E1AA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956848-7547-4CE6-95CE-9100D47C8D33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AFBC9-5E81-4043-8D69-45EB9947B28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D551B-FF9A-4257-A64A-4421988FDFC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A98B0-9C74-4EBC-B164-5F40525C9E28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2D4BD-8333-48B6-9D26-9F7099E1AA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9BFA2-C479-4067-9630-5B45DA5066B4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96DEF-2F0E-4468-8330-6B145D8885C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B9ADB-6D35-4DA1-AAA7-5AECE9C0A6E6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56848-7547-4CE6-95CE-9100D47C8D33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0952-66D0-4581-BD5D-ADBA9A3A5345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0EFA5-3461-4ECE-B464-48D045D25C91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02DF7D-3C72-4E1E-BD12-9FB58670CD0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02DF7D-3C72-4E1E-BD12-9FB58670CD0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02DF7D-3C72-4E1E-BD12-9FB58670CD0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শ্রেণী কক্ষে তোমাদের 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95400"/>
            <a:ext cx="5386388" cy="5386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3528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1148224"/>
            <a:ext cx="2224435" cy="1397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জুড়িয়া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পাণি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83096" y="32385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52616" y="1072024"/>
            <a:ext cx="3165542" cy="13972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অনুনয়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76200"/>
            <a:ext cx="701040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185" y="525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কাঙাল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নিঃস্ব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971800"/>
            <a:ext cx="2362200" cy="1752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75548" y="990600"/>
            <a:ext cx="2258451" cy="1752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924614" y="4960620"/>
            <a:ext cx="2362199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ভূধর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24600" y="3276600"/>
            <a:ext cx="23622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তীর্থস্থান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24600" y="1447800"/>
            <a:ext cx="23622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352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762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51816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খেলাগেহ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4600" y="5227320"/>
            <a:ext cx="2362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খেলাঘর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054" y="1214825"/>
            <a:ext cx="2596896" cy="168514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054" y="3057031"/>
            <a:ext cx="2596896" cy="17373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432" y="4970145"/>
            <a:ext cx="2727198" cy="17335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4861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4953000" y="543242"/>
            <a:ext cx="29718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7696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দু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ভাবার্থ বুঝে ৫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606" y="2514600"/>
            <a:ext cx="3733800" cy="2772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71600"/>
            <a:ext cx="3834006" cy="28801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21" y="4038600"/>
            <a:ext cx="8183879" cy="2743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শুধু বিঘে দুই ছিল মোর ভুঁই আর সবই গেছে ঋণে।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বাবু বলিলেন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বুঝেছ উপেন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জমি লইব কিনে।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কহিলাম 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তুমি ভূস্বামী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ভূমির অন্ত নাই।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চেয়ে দেখো মোর আছে বড়ো-জোর মরিবার মতো ঠাঁই।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শুনি রাজা কহে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বাপু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জানো তো 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করেছি বাগানখানা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পেলে দুই বিঘে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দিঘে সমান হইবে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টানা-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8610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3505200"/>
            <a:ext cx="6705600" cy="312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সজল চক্ষে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করুন রক্ষে গরিবের ভিটেখানি।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সপ্ত পুরুষ যেথায় মানুষ সে মাটি সোনার বাড়া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দৈন্যের দায়ে বেচিব সে মায়ে এমনি লক্ষ্মীছাড়া!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আঁখি করি লাল রাজা ক্ষণকাল রহিল মৌনভাবে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কহিলেন শেষে ক্রুর হাসি হেসে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 দেখা যাবে।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767" y="253551"/>
            <a:ext cx="4682065" cy="3056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202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962400"/>
            <a:ext cx="8001000" cy="2514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পরে মাস দেড়ে ভিটে মাটি ছেড়ে বাহির হইনু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করিল ডিক্রি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সকলই বিক্রি মিথ্যা দেনার খতে।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 জগতে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সেই বেশি চায় আছে যার ভূরি ভূরি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–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রাজার হস্ত করে সমস্ত কাঙালের ধন চুরি।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1" y="228600"/>
            <a:ext cx="3039400" cy="3442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41217" y="228598"/>
            <a:ext cx="3523981" cy="3442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iagonal Stripe 6"/>
          <p:cNvSpPr/>
          <p:nvPr/>
        </p:nvSpPr>
        <p:spPr>
          <a:xfrm rot="20726958">
            <a:off x="1297411" y="2138503"/>
            <a:ext cx="1524000" cy="554435"/>
          </a:xfrm>
          <a:prstGeom prst="diagStrip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228600"/>
            <a:ext cx="683798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835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3733800"/>
            <a:ext cx="6629400" cy="2895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মনে ভাবিলাম মোরে ভগবান রাখিবে না মোহগর্তে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তাই লিখি দিল বিশ্বনিখিল দু বিঘার পরিবর্তে।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সন্ন্যাসীবেশে ফিরি দেশে দেশে হইয়া সাধুর শিষ্য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কত হেরিলাম মনোহর ধাম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 মনোরম দৃশ্য!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ভূধরে সাগরে বিজনে নগরে যখন যেখানে ভ্রমি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তবু নিশিদিনে ভুলিতে পারি নে সেই দুই বিঘা জমি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690" y="609600"/>
            <a:ext cx="2762517" cy="2548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352800" y="609600"/>
            <a:ext cx="2769444" cy="2534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1000" y="609600"/>
            <a:ext cx="2790226" cy="2534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0862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4191000"/>
            <a:ext cx="7162800" cy="2590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হাটে মাঠে বাটে এই মতো কাটে বছর পনেরো-ষোল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–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একদিন শেষে ফিরিবারে দেশে বড়োই বাসনা হলো।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নমঃনমঃনমঃ সুন্দরী মম জননী বঙ্গভূমি!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গঙ্গার তীর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স্নিগ্ধ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জীবন জুড়ালে তুমি।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অবারিত মাঠ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গগনললাট চুমে তব পদধূলি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ছায়াসুনিবিড় শান্তির নীড় ছোটো ছোটো গ্রামগুলি।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19201" y="228600"/>
            <a:ext cx="6553199" cy="3671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9478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4663120"/>
            <a:ext cx="6858000" cy="21186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পল্লবঘন আম্রকানন রাখালের খেলাগেহ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স্তব্ধ অতল দিঘি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কালোজল-নিশীথশীতল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বুকভরা মধু বঙ্গের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জল লয়ে যায় ঘরে-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মা বলিতে প্রাণ করে আনচান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চোখে আসে জল ভরে।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249381"/>
            <a:ext cx="2998177" cy="245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976" y="1143000"/>
            <a:ext cx="2998177" cy="245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324600" y="2193280"/>
            <a:ext cx="2667001" cy="2469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9989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667000" y="0"/>
            <a:ext cx="3086100" cy="845457"/>
          </a:xfrm>
          <a:prstGeom prst="verticalScroll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029966489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0"/>
            <a:ext cx="419100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0" y="685800"/>
            <a:ext cx="9144000" cy="6172200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মোঃজাহিদুল ইসলাম ।</a:t>
            </a:r>
            <a:endParaRPr lang="as-IN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(আইসিটি </a:t>
            </a:r>
            <a:r>
              <a:rPr lang="as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as-IN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পুর্ব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কেওয়াবুনিয়া আকবারিয়া দাখিল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মাদরাসা ।</a:t>
            </a:r>
          </a:p>
          <a:p>
            <a:pPr algn="ctr">
              <a:buNone/>
              <a:defRPr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মাস্টার ট্রেইনার অব আইসিটি</a:t>
            </a:r>
          </a:p>
          <a:p>
            <a:pPr algn="ctr">
              <a:buNone/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UITRCE,BANBEIS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আমতলী বরগুনা ।</a:t>
            </a:r>
            <a:endParaRPr lang="as-IN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নং-01718165920</a:t>
            </a:r>
            <a:endParaRPr lang="as-IN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zahidulislam7994@gmail.com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763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‘দুই বিঘা জমি’ কোন ধরনের কবিতা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5490" y="2116281"/>
            <a:ext cx="2819400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গীতি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8700" y="2116281"/>
            <a:ext cx="2931527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070860"/>
            <a:ext cx="282586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38700" y="3124200"/>
            <a:ext cx="2931527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হিনি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‘ভূধর’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919982" y="5929053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4980997" y="5223328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নিলাজ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18210" y="38100"/>
            <a:ext cx="303959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764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1" y="1143000"/>
            <a:ext cx="8153400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উপেন দুই বিঘা জমি জমিদারকে দিতে চাইল না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সপ্ত পুরুষের ভিটা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ফেরত পেতে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জমির মাটি সোনার বাড়া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7897" y="543443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457200" y="1600200"/>
            <a:ext cx="8458200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3048000" y="76200"/>
            <a:ext cx="3581400" cy="1600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893874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নের মতো ধনীদের দ্বারা অত্যাচারিত অসহায়, গরীব মানুষের জন্য সচেতন মানুষের কী কী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পদক্ষেপ নেওয়া উচিত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তা ১০টি বাক্যে লিখে  আনবে।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191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ose 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838200"/>
            <a:ext cx="5348801" cy="5874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1524000"/>
            <a:ext cx="52578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অষ্টম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বাংলা প্রথম পত্র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পাঠঃ- কবিতাংশ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তারিখঃ- ১২-০৭-২০২১ইং</a:t>
            </a:r>
            <a:endParaRPr lang="en-US" sz="4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5860473"/>
            <a:ext cx="487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5860473"/>
            <a:ext cx="487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ধানের জমি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990600"/>
            <a:ext cx="3322195" cy="4405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990600"/>
            <a:ext cx="3168098" cy="4405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840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828800"/>
            <a:ext cx="6295071" cy="4350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34461"/>
            <a:ext cx="3382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en-US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 বিঘা জমি </a:t>
            </a:r>
            <a:endParaRPr lang="bn-IN" sz="6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290191"/>
            <a:ext cx="259882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নির্বাচিত কবিতাংশটুকু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কবিতাংশের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ভাবার্থ বিশ্লেষণ করতে পারবে।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7/12/2021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42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461088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34290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059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526162-3D32-4209-873B-E8CB7B44E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6526162-3D32-4209-873B-E8CB7B44E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6526162-3D32-4209-873B-E8CB7B44E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6526162-3D32-4209-873B-E8CB7B44E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D9361C-51A1-4C48-BA32-C855A0342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AD9361C-51A1-4C48-BA32-C855A0342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AD9361C-51A1-4C48-BA32-C855A0342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AD9361C-51A1-4C48-BA32-C855A0342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3F4B4-10B5-4D0E-85E6-4BA8F0250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3C3F4B4-10B5-4D0E-85E6-4BA8F0250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3C3F4B4-10B5-4D0E-85E6-4BA8F0250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3C3F4B4-10B5-4D0E-85E6-4BA8F0250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F695E3-B77B-41D4-BCC4-F91AA76C6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6DF695E3-B77B-41D4-BCC4-F91AA76C6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DF695E3-B77B-41D4-BCC4-F91AA76C6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DF695E3-B77B-41D4-BCC4-F91AA76C6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E1CBF-0537-4ADD-AA67-83CEED039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35E1CBF-0537-4ADD-AA67-83CEED039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35E1CBF-0537-4ADD-AA67-83CEED039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B35E1CBF-0537-4ADD-AA67-83CEED039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01DC0F-5AA3-493C-A799-10F5FE730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2501DC0F-5AA3-493C-A799-10F5FE730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2501DC0F-5AA3-493C-A799-10F5FE730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2501DC0F-5AA3-493C-A799-10F5FE730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A8F100-85E0-402C-979A-216940183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77A8F100-85E0-402C-979A-216940183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7A8F100-85E0-402C-979A-216940183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77A8F100-85E0-402C-979A-216940183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42FEA-3B19-4DB0-8161-8A767EFE1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70F42FEA-3B19-4DB0-8161-8A767EFE1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0F42FEA-3B19-4DB0-8161-8A767EFE1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70F42FEA-3B19-4DB0-8161-8A767EFE1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52F69A-3991-478D-9608-2C9D30E91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3B52F69A-3991-478D-9608-2C9D30E91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3B52F69A-3991-478D-9608-2C9D30E91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3B52F69A-3991-478D-9608-2C9D30E91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F6B2C-518A-49E2-8219-2BAD8C250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985F6B2C-518A-49E2-8219-2BAD8C250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985F6B2C-518A-49E2-8219-2BAD8C250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985F6B2C-518A-49E2-8219-2BAD8C250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A710CB-EF75-4661-AE5E-40AD729C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ACA710CB-EF75-4661-AE5E-40AD729CC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CA710CB-EF75-4661-AE5E-40AD729C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CA710CB-EF75-4661-AE5E-40AD729C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4D448C-E44E-47D4-B628-F1BBB21D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6E4D448C-E44E-47D4-B628-F1BBB21D8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6E4D448C-E44E-47D4-B628-F1BBB21D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6E4D448C-E44E-47D4-B628-F1BBB21D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F502D3-8C63-4877-958F-DD0493888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1F502D3-8C63-4877-958F-DD0493888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1F502D3-8C63-4877-958F-DD0493888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1F502D3-8C63-4877-958F-DD0493888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2438400" y="5486400"/>
            <a:ext cx="2133600" cy="126492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63753"/>
            <a:ext cx="6629400" cy="4965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187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74814"/>
            <a:ext cx="7848600" cy="5878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3479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12261</TotalTime>
  <Words>886</Words>
  <Application>Microsoft Office PowerPoint</Application>
  <PresentationFormat>On-screen Show (4:3)</PresentationFormat>
  <Paragraphs>180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Office Theme</vt:lpstr>
      <vt:lpstr>Aspect</vt:lpstr>
      <vt:lpstr>Trek</vt:lpstr>
      <vt:lpstr>Module</vt:lpstr>
      <vt:lpstr>Civic</vt:lpstr>
      <vt:lpstr>1_Aspect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1166</cp:revision>
  <dcterms:created xsi:type="dcterms:W3CDTF">2006-08-16T00:00:00Z</dcterms:created>
  <dcterms:modified xsi:type="dcterms:W3CDTF">2021-07-12T17:02:50Z</dcterms:modified>
</cp:coreProperties>
</file>