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4" r:id="rId1"/>
  </p:sldMasterIdLst>
  <p:sldIdLst>
    <p:sldId id="257" r:id="rId2"/>
    <p:sldId id="258" r:id="rId3"/>
    <p:sldId id="259" r:id="rId4"/>
    <p:sldId id="260" r:id="rId5"/>
    <p:sldId id="269" r:id="rId6"/>
    <p:sldId id="283" r:id="rId7"/>
    <p:sldId id="280" r:id="rId8"/>
    <p:sldId id="282" r:id="rId9"/>
    <p:sldId id="262" r:id="rId10"/>
    <p:sldId id="273" r:id="rId11"/>
    <p:sldId id="264" r:id="rId12"/>
    <p:sldId id="265" r:id="rId13"/>
    <p:sldId id="277" r:id="rId14"/>
    <p:sldId id="267" r:id="rId15"/>
    <p:sldId id="275" r:id="rId16"/>
    <p:sldId id="271" r:id="rId17"/>
    <p:sldId id="284" r:id="rId18"/>
    <p:sldId id="27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3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19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7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44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3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2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5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2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6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4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8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9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2217241"/>
            <a:ext cx="8077200" cy="4259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EBB69-B253-4B07-B4FA-D9E9ED5AF819}"/>
              </a:ext>
            </a:extLst>
          </p:cNvPr>
          <p:cNvSpPr txBox="1"/>
          <p:nvPr/>
        </p:nvSpPr>
        <p:spPr>
          <a:xfrm>
            <a:off x="2617441" y="11430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3AE1C-96A7-4167-80CC-78838FF58D77}"/>
              </a:ext>
            </a:extLst>
          </p:cNvPr>
          <p:cNvSpPr/>
          <p:nvPr/>
        </p:nvSpPr>
        <p:spPr>
          <a:xfrm>
            <a:off x="1005782" y="282275"/>
            <a:ext cx="32233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mvbvgwbiv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, 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938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-1"/>
            <a:ext cx="8077200" cy="3965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3965729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২৬</a:t>
            </a:r>
            <a:r>
              <a:rPr lang="en-US" sz="54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gvP</a:t>
            </a:r>
            <a:r>
              <a:rPr lang="en-US" sz="54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5400" b="1" dirty="0">
              <a:solidFill>
                <a:srgbClr val="00B05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889059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মহান</a:t>
            </a:r>
            <a:r>
              <a:rPr lang="en-US" sz="66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66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 দিবস </a:t>
            </a:r>
            <a:endParaRPr lang="en-US" sz="66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58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5821" y="121035"/>
            <a:ext cx="30480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 ঘোষণা </a:t>
            </a:r>
            <a:endParaRPr lang="en-US" sz="5400" u="sng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929" y="1371600"/>
            <a:ext cx="83058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799" y="5715000"/>
            <a:ext cx="4126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 দিবসকে ঘিরে </a:t>
            </a:r>
            <a:endParaRPr lang="en-US" sz="44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72586-FD9D-4E03-804B-A6994FAC64B6}"/>
              </a:ext>
            </a:extLst>
          </p:cNvPr>
          <p:cNvSpPr txBox="1"/>
          <p:nvPr/>
        </p:nvSpPr>
        <p:spPr>
          <a:xfrm>
            <a:off x="914400" y="5715000"/>
            <a:ext cx="2590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cvV</a:t>
            </a:r>
            <a:endParaRPr lang="en-US" sz="3200" b="1" u="sng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19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104A5E-B76B-4CA7-A51B-A2E0C210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5105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74C5F-3E11-4B6E-B23E-6CB3E6C26A25}"/>
              </a:ext>
            </a:extLst>
          </p:cNvPr>
          <p:cNvSpPr txBox="1"/>
          <p:nvPr/>
        </p:nvSpPr>
        <p:spPr>
          <a:xfrm>
            <a:off x="914400" y="457201"/>
            <a:ext cx="6781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আমরা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বাংলা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বইয়ের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২৭পৃঃ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খুলি</a:t>
            </a:r>
            <a:endParaRPr lang="en-US" sz="3200" b="1" u="sng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88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31E87A-5CF6-4E77-90AE-E8786E2EDD1C}"/>
              </a:ext>
            </a:extLst>
          </p:cNvPr>
          <p:cNvSpPr/>
          <p:nvPr/>
        </p:nvSpPr>
        <p:spPr>
          <a:xfrm>
            <a:off x="1828800" y="357054"/>
            <a:ext cx="4724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নতুন</a:t>
            </a:r>
            <a:r>
              <a:rPr lang="en-US" sz="5400" b="1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u="sng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5400" b="1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u="sng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চিনে</a:t>
            </a:r>
            <a:r>
              <a:rPr lang="en-US" sz="5400" b="1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b="1" u="sng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নেই</a:t>
            </a:r>
            <a:endParaRPr lang="en-US" sz="5400" u="sng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54A83CA-800C-4082-A5C2-0A82969759B4}"/>
              </a:ext>
            </a:extLst>
          </p:cNvPr>
          <p:cNvSpPr/>
          <p:nvPr/>
        </p:nvSpPr>
        <p:spPr>
          <a:xfrm>
            <a:off x="3375074" y="3184189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EA7F63-5333-407A-8023-B6A40E8B904B}"/>
              </a:ext>
            </a:extLst>
          </p:cNvPr>
          <p:cNvSpPr/>
          <p:nvPr/>
        </p:nvSpPr>
        <p:spPr>
          <a:xfrm>
            <a:off x="3375074" y="4270558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F12E2F3-F520-475F-B330-494E7E042435}"/>
              </a:ext>
            </a:extLst>
          </p:cNvPr>
          <p:cNvSpPr/>
          <p:nvPr/>
        </p:nvSpPr>
        <p:spPr>
          <a:xfrm>
            <a:off x="3352800" y="5290045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0CC29-E86D-4200-83B5-82F8E8B7A9A6}"/>
              </a:ext>
            </a:extLst>
          </p:cNvPr>
          <p:cNvSpPr txBox="1"/>
          <p:nvPr/>
        </p:nvSpPr>
        <p:spPr>
          <a:xfrm>
            <a:off x="4546208" y="3034890"/>
            <a:ext cx="383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b="1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AvKvui</a:t>
            </a:r>
            <a:r>
              <a:rPr lang="en-US" sz="3600" b="1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k³ </a:t>
            </a:r>
            <a:r>
              <a:rPr lang="en-US" sz="3600" b="1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KvMR</a:t>
            </a:r>
            <a:endParaRPr lang="en-US" sz="36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94B1F0-C15C-4A00-B75C-342887BCF39F}"/>
              </a:ext>
            </a:extLst>
          </p:cNvPr>
          <p:cNvSpPr txBox="1"/>
          <p:nvPr/>
        </p:nvSpPr>
        <p:spPr>
          <a:xfrm>
            <a:off x="4546209" y="413392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avZzi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Lye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cvZjv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cvZ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0A94D6-918C-4214-97C4-B9174C62AD79}"/>
              </a:ext>
            </a:extLst>
          </p:cNvPr>
          <p:cNvSpPr txBox="1"/>
          <p:nvPr/>
        </p:nvSpPr>
        <p:spPr>
          <a:xfrm>
            <a:off x="4953002" y="519547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76DA6F4-16F9-4EED-85C8-CD904C6D1ACA}"/>
              </a:ext>
            </a:extLst>
          </p:cNvPr>
          <p:cNvSpPr/>
          <p:nvPr/>
        </p:nvSpPr>
        <p:spPr>
          <a:xfrm>
            <a:off x="3366868" y="2037128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1F8A5-56E9-46BD-8395-ACB0BA75B20E}"/>
              </a:ext>
            </a:extLst>
          </p:cNvPr>
          <p:cNvSpPr txBox="1"/>
          <p:nvPr/>
        </p:nvSpPr>
        <p:spPr>
          <a:xfrm>
            <a:off x="1618957" y="197334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200" dirty="0" err="1"/>
              <a:t>লম্বা</a:t>
            </a:r>
            <a:endParaRPr lang="en-US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389B1-4873-4E93-B1DF-D8E210706E0C}"/>
              </a:ext>
            </a:extLst>
          </p:cNvPr>
          <p:cNvSpPr txBox="1"/>
          <p:nvPr/>
        </p:nvSpPr>
        <p:spPr>
          <a:xfrm>
            <a:off x="4419600" y="197334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দীর্ঘ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87D093-14CF-471D-8FAF-E8B354F68167}"/>
              </a:ext>
            </a:extLst>
          </p:cNvPr>
          <p:cNvSpPr txBox="1"/>
          <p:nvPr/>
        </p:nvSpPr>
        <p:spPr>
          <a:xfrm>
            <a:off x="1142998" y="3056614"/>
            <a:ext cx="1847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আ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্টবোর্ড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574678-F843-4151-852C-2AC27220E314}"/>
              </a:ext>
            </a:extLst>
          </p:cNvPr>
          <p:cNvSpPr txBox="1"/>
          <p:nvPr/>
        </p:nvSpPr>
        <p:spPr>
          <a:xfrm>
            <a:off x="1182857" y="4206771"/>
            <a:ext cx="175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  র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া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ংতা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11FADF-937F-4D38-8A49-AA7838801067}"/>
              </a:ext>
            </a:extLst>
          </p:cNvPr>
          <p:cNvSpPr txBox="1"/>
          <p:nvPr/>
        </p:nvSpPr>
        <p:spPr>
          <a:xfrm>
            <a:off x="1533376" y="5226256"/>
            <a:ext cx="1371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  দ</a:t>
            </a:r>
            <a:r>
              <a:rPr lang="as-IN" sz="3200" dirty="0">
                <a:latin typeface="SutonnyMJ" pitchFamily="2" charset="0"/>
                <a:cs typeface="SutonnyMJ" pitchFamily="2" charset="0"/>
              </a:rPr>
              <a:t>ৃ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শ্য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6681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098" y="10901"/>
            <a:ext cx="4911118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যুক্তব</a:t>
            </a:r>
            <a:r>
              <a:rPr lang="en-US" sz="5400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Y©</a:t>
            </a:r>
            <a:r>
              <a:rPr lang="en-US" sz="5400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5400" u="sng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ভেঙ্গে</a:t>
            </a:r>
            <a:r>
              <a:rPr lang="en-US" sz="5400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লিখ</a:t>
            </a:r>
            <a:r>
              <a:rPr lang="bn-BD" sz="5400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5400" u="sng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1256084"/>
            <a:ext cx="146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í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850" y="2505670"/>
            <a:ext cx="127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 ¤^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850" y="4057897"/>
            <a:ext cx="1418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”Q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2015622" y="1385952"/>
            <a:ext cx="304802" cy="77766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13182" y="1431886"/>
            <a:ext cx="3792418" cy="6857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 + c</a:t>
            </a:r>
          </a:p>
        </p:txBody>
      </p:sp>
      <p:sp>
        <p:nvSpPr>
          <p:cNvPr id="9" name="Down Arrow 8"/>
          <p:cNvSpPr/>
          <p:nvPr/>
        </p:nvSpPr>
        <p:spPr>
          <a:xfrm rot="16200000">
            <a:off x="2075777" y="2656392"/>
            <a:ext cx="304799" cy="83701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13182" y="2676267"/>
            <a:ext cx="3792418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g + e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16200000">
            <a:off x="2135137" y="4030628"/>
            <a:ext cx="304800" cy="93226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13182" y="4157578"/>
            <a:ext cx="3792418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B0F0"/>
                </a:solidFill>
                <a:latin typeface="SutonnyMJ" pitchFamily="2" charset="0"/>
                <a:cs typeface="NikoshBAN" pitchFamily="2" charset="0"/>
              </a:rPr>
              <a:t>P + Q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278055"/>
            <a:ext cx="141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শ্য</a:t>
            </a: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 rot="16200000">
            <a:off x="2127715" y="5381286"/>
            <a:ext cx="304800" cy="9174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13182" y="5513521"/>
            <a:ext cx="3792418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শ+য্য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( য-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ফলা</a:t>
            </a:r>
            <a:r>
              <a:rPr lang="en-US" sz="3200" b="1" dirty="0"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)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1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8335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OMJ" panose="01010600010101010101" pitchFamily="2" charset="0"/>
              </a:rPr>
              <a:t>hy³eY©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SutonnyMJ" pitchFamily="2" charset="0"/>
                <a:cs typeface="SutonnyOMJ" panose="01010600010101010101" pitchFamily="2" charset="0"/>
              </a:rPr>
              <a:t>দিয়ে</a:t>
            </a:r>
            <a:r>
              <a:rPr lang="bn-BD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শব্দ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4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evK</a:t>
            </a:r>
            <a:r>
              <a:rPr lang="en-US" sz="4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r>
              <a:rPr lang="bn-BD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তৈরি করি </a:t>
            </a:r>
            <a:endParaRPr lang="en-US" sz="40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743200"/>
            <a:ext cx="16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í 	=</a:t>
            </a:r>
          </a:p>
          <a:p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¤^</a:t>
            </a:r>
            <a:r>
              <a:rPr lang="bn-BD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=</a:t>
            </a:r>
          </a:p>
          <a:p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”Q 	=</a:t>
            </a:r>
          </a:p>
          <a:p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শ্য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	=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8FB51-0178-4837-B74A-9C5FBCF359A3}"/>
              </a:ext>
            </a:extLst>
          </p:cNvPr>
          <p:cNvSpPr txBox="1"/>
          <p:nvPr/>
        </p:nvSpPr>
        <p:spPr>
          <a:xfrm>
            <a:off x="1905000" y="2929226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গল্প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129821-2AC2-4F13-B7B8-FD0CB93456FE}"/>
              </a:ext>
            </a:extLst>
          </p:cNvPr>
          <p:cNvSpPr txBox="1"/>
          <p:nvPr/>
        </p:nvSpPr>
        <p:spPr>
          <a:xfrm>
            <a:off x="3054684" y="2894261"/>
            <a:ext cx="4603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গল্প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শুনতে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ভাল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লাগে</a:t>
            </a:r>
            <a:r>
              <a:rPr lang="en-US" sz="2800" b="1" dirty="0">
                <a:solidFill>
                  <a:srgbClr val="002060"/>
                </a:solidFill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056F4B-FDBD-4ABC-921D-1731A076EA3D}"/>
              </a:ext>
            </a:extLst>
          </p:cNvPr>
          <p:cNvSpPr txBox="1"/>
          <p:nvPr/>
        </p:nvSpPr>
        <p:spPr>
          <a:xfrm>
            <a:off x="2073462" y="3780457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লম্বা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8AE5B-55A4-464E-9C27-683B5929D16C}"/>
              </a:ext>
            </a:extLst>
          </p:cNvPr>
          <p:cNvSpPr txBox="1"/>
          <p:nvPr/>
        </p:nvSpPr>
        <p:spPr>
          <a:xfrm>
            <a:off x="3064062" y="3780457"/>
            <a:ext cx="459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ফিতাটি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বে</a:t>
            </a:r>
            <a:r>
              <a:rPr lang="as-IN" sz="2800" dirty="0">
                <a:solidFill>
                  <a:srgbClr val="C00000"/>
                </a:solidFill>
              </a:rPr>
              <a:t>শ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লম্বা</a:t>
            </a:r>
            <a:r>
              <a:rPr lang="en-US" sz="2800" dirty="0">
                <a:solidFill>
                  <a:srgbClr val="C00000"/>
                </a:solidFill>
              </a:rPr>
              <a:t>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29BF0-A808-4FA2-82E2-8D1D7B9758C3}"/>
              </a:ext>
            </a:extLst>
          </p:cNvPr>
          <p:cNvSpPr txBox="1"/>
          <p:nvPr/>
        </p:nvSpPr>
        <p:spPr>
          <a:xfrm>
            <a:off x="1905000" y="4544373"/>
            <a:ext cx="1159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ইচ্ছা</a:t>
            </a:r>
            <a:r>
              <a:rPr lang="en-US" sz="2800" dirty="0"/>
              <a:t> 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02346-4307-4C3E-BBDC-0A5351E9EFCC}"/>
              </a:ext>
            </a:extLst>
          </p:cNvPr>
          <p:cNvSpPr txBox="1"/>
          <p:nvPr/>
        </p:nvSpPr>
        <p:spPr>
          <a:xfrm>
            <a:off x="3064062" y="4564371"/>
            <a:ext cx="4479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ইচ্ছা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থাকলেই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উপায়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হয়</a:t>
            </a:r>
            <a:r>
              <a:rPr lang="en-US" sz="2400" b="1" dirty="0">
                <a:solidFill>
                  <a:srgbClr val="FFFF00"/>
                </a:solidFill>
              </a:rPr>
              <a:t>  </a:t>
            </a:r>
            <a:r>
              <a:rPr lang="en-US" sz="2400" dirty="0"/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3B9A-19CE-4169-93A7-DD2D6A5CBBD9}"/>
              </a:ext>
            </a:extLst>
          </p:cNvPr>
          <p:cNvSpPr txBox="1"/>
          <p:nvPr/>
        </p:nvSpPr>
        <p:spPr>
          <a:xfrm>
            <a:off x="2073462" y="540003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দ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ৃ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শ্য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9F6BC5-FFAE-42A1-88B0-E2C6D44E3DCA}"/>
              </a:ext>
            </a:extLst>
          </p:cNvPr>
          <p:cNvSpPr txBox="1"/>
          <p:nvPr/>
        </p:nvSpPr>
        <p:spPr>
          <a:xfrm>
            <a:off x="3064062" y="5392833"/>
            <a:ext cx="577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আ</a:t>
            </a:r>
            <a:r>
              <a:rPr lang="as-IN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ম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ি </a:t>
            </a:r>
            <a:r>
              <a:rPr lang="as-IN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এ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কটি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দ</a:t>
            </a:r>
            <a:r>
              <a:rPr lang="as-IN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ৃ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শ্য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as-IN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ছ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ি। </a:t>
            </a:r>
          </a:p>
        </p:txBody>
      </p:sp>
    </p:spTree>
    <p:extLst>
      <p:ext uri="{BB962C8B-B14F-4D97-AF65-F5344CB8AC3E}">
        <p14:creationId xmlns:p14="http://schemas.microsoft.com/office/powerpoint/2010/main" val="19746012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4" grpId="0"/>
      <p:bldP spid="9" grpId="0"/>
      <p:bldP spid="10" grpId="0"/>
      <p:bldP spid="11" grpId="0"/>
      <p:bldP spid="5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0792" y="22707"/>
            <a:ext cx="2963008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মূল্যায়ন</a:t>
            </a:r>
            <a:r>
              <a:rPr lang="bn-BD" sz="6000" dirty="0">
                <a:solidFill>
                  <a:schemeClr val="accent5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617" y="1157262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</a:t>
            </a:r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দিবস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কবে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4617" y="2220362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২।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ক্লাসে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কয়টি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দল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কাজ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করছে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D6D22-5AFD-47AE-9316-05F8A5310DD6}"/>
              </a:ext>
            </a:extLst>
          </p:cNvPr>
          <p:cNvSpPr txBox="1"/>
          <p:nvPr/>
        </p:nvSpPr>
        <p:spPr>
          <a:xfrm>
            <a:off x="29309" y="3264173"/>
            <a:ext cx="579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৩।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ওরা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আর্টবোর্ডে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কী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করল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?</a:t>
            </a:r>
            <a:endParaRPr lang="bn-BD" sz="40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BFFF16-810C-4B54-8B28-804CA5E86DE1}"/>
              </a:ext>
            </a:extLst>
          </p:cNvPr>
          <p:cNvSpPr txBox="1"/>
          <p:nvPr/>
        </p:nvSpPr>
        <p:spPr>
          <a:xfrm>
            <a:off x="62134" y="4565083"/>
            <a:ext cx="5029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৪</a:t>
            </a:r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আপামনির নাম কি 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F2B78F-7C69-44EA-AB0E-C03F7C246F01}"/>
              </a:ext>
            </a:extLst>
          </p:cNvPr>
          <p:cNvSpPr txBox="1"/>
          <p:nvPr/>
        </p:nvSpPr>
        <p:spPr>
          <a:xfrm>
            <a:off x="46892" y="544221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৫।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রুনু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আনিস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করেছিল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60AD2-DEAF-4DE4-A201-92FD78D49E0B}"/>
              </a:ext>
            </a:extLst>
          </p:cNvPr>
          <p:cNvSpPr txBox="1"/>
          <p:nvPr/>
        </p:nvSpPr>
        <p:spPr>
          <a:xfrm>
            <a:off x="5872747" y="1240081"/>
            <a:ext cx="191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utonnyMJ" pitchFamily="2" charset="0"/>
                <a:cs typeface="SutonnyMJ" pitchFamily="2" charset="0"/>
              </a:rPr>
              <a:t>২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৬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sz="3200" b="1" dirty="0">
                <a:latin typeface="SutonnyMJ" pitchFamily="2" charset="0"/>
                <a:cs typeface="SutonnyMJ" pitchFamily="2" charset="0"/>
              </a:rPr>
              <a:t>ম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ার্চ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D097D-AD96-42A3-839E-DABA0EF601E9}"/>
              </a:ext>
            </a:extLst>
          </p:cNvPr>
          <p:cNvSpPr txBox="1"/>
          <p:nvPr/>
        </p:nvSpPr>
        <p:spPr>
          <a:xfrm>
            <a:off x="5879266" y="2416173"/>
            <a:ext cx="1913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২টি </a:t>
            </a:r>
            <a:r>
              <a:rPr lang="en-US" sz="32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32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4A5EB7-BA19-45B9-B95E-227B37896721}"/>
              </a:ext>
            </a:extLst>
          </p:cNvPr>
          <p:cNvSpPr txBox="1"/>
          <p:nvPr/>
        </p:nvSpPr>
        <p:spPr>
          <a:xfrm>
            <a:off x="2667000" y="3909627"/>
            <a:ext cx="539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আর্টবোর্ডে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ফ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 এ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ঁ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ঙ </a:t>
            </a:r>
            <a:r>
              <a:rPr lang="en-US" sz="3200" b="1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করে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নিল</a:t>
            </a:r>
            <a:r>
              <a:rPr lang="en-US" sz="3200" b="1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r>
              <a:rPr lang="en-US" sz="32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C88E88-D8BE-4AC8-B8DB-968526125F44}"/>
              </a:ext>
            </a:extLst>
          </p:cNvPr>
          <p:cNvSpPr/>
          <p:nvPr/>
        </p:nvSpPr>
        <p:spPr>
          <a:xfrm>
            <a:off x="4448251" y="4637867"/>
            <a:ext cx="22573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রুপা</a:t>
            </a:r>
            <a:r>
              <a:rPr lang="en-US" sz="36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আপামনি</a:t>
            </a:r>
            <a:r>
              <a:rPr lang="en-US" sz="36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FF0FF-E1FC-4B2F-9A25-1A8A63C75981}"/>
              </a:ext>
            </a:extLst>
          </p:cNvPr>
          <p:cNvSpPr txBox="1"/>
          <p:nvPr/>
        </p:nvSpPr>
        <p:spPr>
          <a:xfrm>
            <a:off x="4008707" y="6095235"/>
            <a:ext cx="5393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দিবস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দৃশ্য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তৈরি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as-IN" sz="2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ছ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2400" b="1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ল</a:t>
            </a:r>
            <a:endParaRPr lang="en-US" sz="2400" b="1" dirty="0">
              <a:solidFill>
                <a:schemeClr val="accent4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27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3" grpId="0"/>
      <p:bldP spid="4" grpId="0"/>
      <p:bldP spid="8" grpId="0"/>
      <p:bldP spid="9" grpId="0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C72D1E-406D-43F9-AA99-B3817EEC745F}"/>
              </a:ext>
            </a:extLst>
          </p:cNvPr>
          <p:cNvSpPr txBox="1"/>
          <p:nvPr/>
        </p:nvSpPr>
        <p:spPr>
          <a:xfrm>
            <a:off x="228600" y="2705725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 দিব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</a:t>
            </a:r>
            <a:r>
              <a:rPr lang="as-IN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বিদ্যালয়ে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b="1" u="sng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তুমি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</a:t>
            </a:r>
            <a:r>
              <a:rPr lang="as-IN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400" b="1" u="sng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ে, </a:t>
            </a:r>
            <a:r>
              <a:rPr lang="en-US" sz="4400" b="1" u="sng" dirty="0" err="1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এমন</a:t>
            </a:r>
            <a:r>
              <a:rPr lang="en-US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৫</a:t>
            </a:r>
            <a:r>
              <a:rPr lang="as-IN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ট</a:t>
            </a:r>
            <a:r>
              <a:rPr lang="en-US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 </a:t>
            </a:r>
            <a:r>
              <a:rPr lang="as-IN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</a:t>
            </a:r>
            <a:r>
              <a:rPr lang="en-US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া</a:t>
            </a:r>
            <a:r>
              <a:rPr lang="as-IN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</a:t>
            </a:r>
            <a:r>
              <a:rPr lang="en-US" sz="4400" b="1" u="sng" dirty="0" err="1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িখ</a:t>
            </a:r>
            <a:r>
              <a:rPr lang="en-US" sz="4400" b="1" u="sng" dirty="0">
                <a:solidFill>
                  <a:schemeClr val="bg1">
                    <a:lumMod val="5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endParaRPr lang="en-US" sz="4400" b="1" u="sng" dirty="0">
              <a:solidFill>
                <a:schemeClr val="bg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7163CF-6878-4155-BF0F-8B9DFF85F6B2}"/>
              </a:ext>
            </a:extLst>
          </p:cNvPr>
          <p:cNvSpPr/>
          <p:nvPr/>
        </p:nvSpPr>
        <p:spPr>
          <a:xfrm>
            <a:off x="2057400" y="533400"/>
            <a:ext cx="41148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ড়</a:t>
            </a:r>
            <a:r>
              <a:rPr lang="as-IN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ী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40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E6E7-7825-4117-8AE7-F0F328C1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0"/>
            <a:ext cx="8229600" cy="243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হাত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ধুই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ঘরে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থাকি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b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নিরাপদ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রাখি</a:t>
            </a:r>
            <a:r>
              <a:rPr lang="en-US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br>
              <a:rPr lang="en-US" sz="40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বাহিরে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গেলে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মাস্ক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পড়ি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;</a:t>
            </a:r>
            <a:b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সুস্থ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দেহে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পড়াশুনা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করি</a:t>
            </a:r>
            <a:r>
              <a:rPr lang="en-US" sz="40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7539128-87E1-4E27-B56B-3F76011A7F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3699"/>
          <a:stretch>
            <a:fillRect/>
          </a:stretch>
        </p:blipFill>
        <p:spPr>
          <a:xfrm>
            <a:off x="228600" y="114300"/>
            <a:ext cx="4495800" cy="321752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B9BF9-7FAD-4C2E-B860-31A1A6F40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4457" y="114300"/>
            <a:ext cx="4040943" cy="32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75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07C058-D69A-4ECF-A9E5-0B5BE235A07F}"/>
              </a:ext>
            </a:extLst>
          </p:cNvPr>
          <p:cNvSpPr txBox="1"/>
          <p:nvPr/>
        </p:nvSpPr>
        <p:spPr>
          <a:xfrm flipH="1">
            <a:off x="381000" y="228600"/>
            <a:ext cx="55625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sz="5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5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ïfKvgbv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65E2C-55FE-49C0-A31F-1289F7147ED4}"/>
              </a:ext>
            </a:extLst>
          </p:cNvPr>
          <p:cNvSpPr txBox="1"/>
          <p:nvPr/>
        </p:nvSpPr>
        <p:spPr>
          <a:xfrm>
            <a:off x="411480" y="2619554"/>
            <a:ext cx="13041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117B8F-CC03-494B-A7BE-9F0D261759AF}"/>
              </a:ext>
            </a:extLst>
          </p:cNvPr>
          <p:cNvSpPr txBox="1"/>
          <p:nvPr/>
        </p:nvSpPr>
        <p:spPr>
          <a:xfrm>
            <a:off x="152400" y="5159467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অসংখ্য</a:t>
            </a:r>
            <a:r>
              <a:rPr lang="en-US" sz="4000" b="1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40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2D6D45-A426-413B-8481-61CC614AE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9505"/>
            <a:ext cx="4419599" cy="33798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CC663-4F13-4CE2-9DF8-21FD96871407}"/>
              </a:ext>
            </a:extLst>
          </p:cNvPr>
          <p:cNvSpPr txBox="1"/>
          <p:nvPr/>
        </p:nvSpPr>
        <p:spPr>
          <a:xfrm>
            <a:off x="4572000" y="5956843"/>
            <a:ext cx="4419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ভ</a:t>
            </a:r>
            <a:r>
              <a:rPr lang="as-IN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ল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থে</a:t>
            </a:r>
            <a:r>
              <a:rPr lang="as-IN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ো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সব</a:t>
            </a:r>
            <a:r>
              <a:rPr lang="en-US" sz="32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সময়</a:t>
            </a:r>
            <a:endParaRPr lang="en-US" sz="3200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638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71951"/>
            <a:ext cx="467937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শিক্ষক পরিচিতি </a:t>
            </a:r>
            <a:endParaRPr lang="en-US" sz="5400" b="1" u="sng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3786" y="3848978"/>
            <a:ext cx="7239000" cy="24314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মোঃ </a:t>
            </a:r>
            <a:r>
              <a:rPr lang="en-US" sz="44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শাহজাহান</a:t>
            </a:r>
            <a:r>
              <a:rPr lang="en-US" sz="44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মিয়া</a:t>
            </a:r>
            <a:r>
              <a:rPr lang="en-US" sz="44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4400" b="1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4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সহকা</a:t>
            </a:r>
            <a:r>
              <a:rPr lang="en-US" sz="44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রী</a:t>
            </a:r>
            <a:r>
              <a:rPr lang="bn-BD" sz="44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 শিক্ষক </a:t>
            </a:r>
          </a:p>
          <a:p>
            <a:pPr algn="ctr"/>
            <a:r>
              <a:rPr lang="en-US" sz="32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ঝগড়ারচর</a:t>
            </a:r>
            <a:r>
              <a:rPr lang="en-US" sz="32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সরকারি</a:t>
            </a:r>
            <a:r>
              <a:rPr lang="en-US" sz="32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প্রাথমিক</a:t>
            </a:r>
            <a:r>
              <a:rPr lang="en-US" sz="32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বিদ্যালয়</a:t>
            </a:r>
            <a:r>
              <a:rPr lang="en-US" sz="32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শ্রীবরদী</a:t>
            </a:r>
            <a:r>
              <a:rPr lang="en-US" sz="32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শেরপুর</a:t>
            </a:r>
            <a:r>
              <a:rPr lang="en-US" sz="3200" b="1" dirty="0">
                <a:ln w="66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।</a:t>
            </a:r>
            <a:endParaRPr lang="en-US" sz="3200" b="1" dirty="0">
              <a:ln w="66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502CE-362E-4973-AB74-FCD0082C8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1261669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43A25-9232-4572-B969-8854C7D371C5}"/>
              </a:ext>
            </a:extLst>
          </p:cNvPr>
          <p:cNvSpPr txBox="1"/>
          <p:nvPr/>
        </p:nvSpPr>
        <p:spPr>
          <a:xfrm>
            <a:off x="4114800" y="296828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88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81200"/>
            <a:ext cx="8153401" cy="37856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 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Z…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Zxq</a:t>
            </a:r>
            <a:endParaRPr lang="bn-BD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 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bn-BD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বাংলা</a:t>
            </a: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অধ্যায় 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স্বাধীনতা দিবসকে ঘিরে </a:t>
            </a:r>
            <a:r>
              <a:rPr lang="en-US" sz="4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BD" sz="4000" b="1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পাঠ্যাংশ 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দল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মিলে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------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ঠিক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আছে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OMJ" panose="01010600010101010101" pitchFamily="2" charset="0"/>
              </a:rPr>
              <a:t>। </a:t>
            </a:r>
            <a:r>
              <a:rPr lang="bn-BD" sz="3200" b="1" dirty="0">
                <a:solidFill>
                  <a:srgbClr val="00B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পৃষ্ঠা 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২৬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utonnyMJ" pitchFamily="2" charset="0"/>
                <a:cs typeface="SutonnyMJ" pitchFamily="2" charset="0"/>
              </a:rPr>
              <a:t>I 27</a:t>
            </a:r>
            <a:endParaRPr lang="en-US" sz="4000" b="1" dirty="0">
              <a:solidFill>
                <a:schemeClr val="accent4">
                  <a:lumMod val="60000"/>
                  <a:lumOff val="40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সময় -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>
                <a:solidFill>
                  <a:schemeClr val="accent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৩০</a:t>
            </a:r>
            <a:r>
              <a:rPr lang="bn-BD" sz="4000" b="1" dirty="0">
                <a:solidFill>
                  <a:schemeClr val="accent6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মিনিট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47416" y="228600"/>
            <a:ext cx="3429000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 পরিচিতি </a:t>
            </a:r>
            <a:endParaRPr lang="en-US" sz="5400" b="1" u="sng" dirty="0">
              <a:solidFill>
                <a:srgbClr val="0070C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359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52401"/>
            <a:ext cx="32004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0070C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r>
              <a:rPr lang="en-US" sz="6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bn-BD" sz="6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05001"/>
            <a:ext cx="8763000" cy="2862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শোনাঃ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</a:t>
            </a:r>
            <a:r>
              <a:rPr lang="bn-BD" sz="36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চিত</a:t>
            </a:r>
            <a:r>
              <a:rPr lang="en-US" sz="36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বিষয়ে কথোপকথন শুনে বুঝতে পারবে ।</a:t>
            </a:r>
          </a:p>
          <a:p>
            <a:r>
              <a:rPr lang="bn-BD" sz="36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বলাঃ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hy³eY©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দিয়ে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গঠিত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স্পষ্ট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শুদ্ধভাবে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dirty="0">
                <a:solidFill>
                  <a:srgbClr val="92D05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  </a:t>
            </a:r>
          </a:p>
          <a:p>
            <a:r>
              <a:rPr lang="en-US" sz="36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পড়াঃ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পাঠ্যপুস্তকে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ব্যবহৃত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শব্দ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শ্রবণযোগ্য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ও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শুদ্ধ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উচ্চারণে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পড়তে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 ।</a:t>
            </a:r>
          </a:p>
          <a:p>
            <a:r>
              <a:rPr lang="bn-BD" sz="36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লেখাঃ</a:t>
            </a:r>
            <a:r>
              <a:rPr lang="bn-BD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hy³eY©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ভেঙ্গে লিখতে পারবে ।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73186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2471" y="531541"/>
            <a:ext cx="47551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চল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কিছু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ছবি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দেখি</a:t>
            </a:r>
            <a:r>
              <a:rPr lang="en-US" sz="3200" b="1" u="sng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42A107-A96A-424C-B853-2A6896CBD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434" r="10684" b="3357"/>
          <a:stretch/>
        </p:blipFill>
        <p:spPr>
          <a:xfrm>
            <a:off x="277776" y="1544624"/>
            <a:ext cx="3931395" cy="26974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A1138-22CE-40F6-ACA0-88813C8B3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71" y="1655178"/>
            <a:ext cx="4497054" cy="25868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937A29-4393-44F3-91C6-BB24F076D45A}"/>
              </a:ext>
            </a:extLst>
          </p:cNvPr>
          <p:cNvSpPr txBox="1"/>
          <p:nvPr/>
        </p:nvSpPr>
        <p:spPr>
          <a:xfrm>
            <a:off x="730348" y="5343621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w`e‡mi</a:t>
            </a:r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cv÷vi</a:t>
            </a:r>
            <a:endParaRPr lang="en-US" sz="6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07D74-32D0-4533-BF66-46D3A534B3C4}"/>
              </a:ext>
            </a:extLst>
          </p:cNvPr>
          <p:cNvSpPr/>
          <p:nvPr/>
        </p:nvSpPr>
        <p:spPr>
          <a:xfrm>
            <a:off x="457200" y="4253496"/>
            <a:ext cx="2986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en-US" sz="40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দ্ধ্বর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40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্ধা</a:t>
            </a:r>
            <a:r>
              <a:rPr lang="bn-BD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7126E-D782-47D8-A0AF-9EF97DDDAB4A}"/>
              </a:ext>
            </a:extLst>
          </p:cNvPr>
          <p:cNvSpPr/>
          <p:nvPr/>
        </p:nvSpPr>
        <p:spPr>
          <a:xfrm>
            <a:off x="5035685" y="4253496"/>
            <a:ext cx="33457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অস্রহাতে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ম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ি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ো</a:t>
            </a:r>
            <a:r>
              <a:rPr lang="as-IN" sz="40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</a:t>
            </a:r>
            <a:r>
              <a:rPr lang="en-US" sz="4000" b="1" dirty="0" err="1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্ধা</a:t>
            </a:r>
            <a:r>
              <a:rPr lang="en-US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0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07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B1C81-9732-40DD-9A7C-A8DD1C0EC7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>
          <a:xfrm>
            <a:off x="72050" y="990600"/>
            <a:ext cx="4548592" cy="3233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943F3-8B6B-4FF2-9B6A-2389774EC032}"/>
              </a:ext>
            </a:extLst>
          </p:cNvPr>
          <p:cNvSpPr txBox="1"/>
          <p:nvPr/>
        </p:nvSpPr>
        <p:spPr>
          <a:xfrm>
            <a:off x="1194991" y="5359568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w`e‡mi</a:t>
            </a:r>
            <a:r>
              <a:rPr lang="en-US" sz="60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cv÷vi</a:t>
            </a:r>
            <a:endParaRPr lang="en-US" sz="60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C43AB-16FC-430D-94F7-C472E48A8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2" y="1405011"/>
            <a:ext cx="4453595" cy="2819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A52DFF-FDC2-4417-9E71-8BCB0579B7E6}"/>
              </a:ext>
            </a:extLst>
          </p:cNvPr>
          <p:cNvSpPr/>
          <p:nvPr/>
        </p:nvSpPr>
        <p:spPr>
          <a:xfrm>
            <a:off x="5708015" y="4224411"/>
            <a:ext cx="1994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srgbClr val="FF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শহীদ মিনার </a:t>
            </a:r>
            <a:endParaRPr lang="en-US" sz="3600" b="1" dirty="0">
              <a:solidFill>
                <a:srgbClr val="FF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4C345-FE27-4AE9-AE0F-CF4E49AF0F3A}"/>
              </a:ext>
            </a:extLst>
          </p:cNvPr>
          <p:cNvSpPr/>
          <p:nvPr/>
        </p:nvSpPr>
        <p:spPr>
          <a:xfrm>
            <a:off x="1878108" y="4513579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345CE6-093F-4453-9FB3-EF042D881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76800" cy="4190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71947-A38C-48FD-BDE7-F8E4CA12E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267200" cy="403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401B11-F64E-47A9-982B-18B45519442C}"/>
              </a:ext>
            </a:extLst>
          </p:cNvPr>
          <p:cNvSpPr txBox="1"/>
          <p:nvPr/>
        </p:nvSpPr>
        <p:spPr>
          <a:xfrm>
            <a:off x="2057400" y="44958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w`e‡mi</a:t>
            </a:r>
            <a:r>
              <a:rPr lang="en-US" sz="4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cv÷vi</a:t>
            </a:r>
            <a:endParaRPr lang="en-US" sz="4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041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9B343-2F29-4B51-9AA1-68554C8AF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846" y="990600"/>
            <a:ext cx="4230806" cy="31012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5FA2AF-EA08-4FE4-B6B2-9AFE9CE168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"/>
          <a:stretch/>
        </p:blipFill>
        <p:spPr>
          <a:xfrm>
            <a:off x="124382" y="990600"/>
            <a:ext cx="4820464" cy="3101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3BEC8-80B6-47A5-B2C4-E8DB6C67BB94}"/>
              </a:ext>
            </a:extLst>
          </p:cNvPr>
          <p:cNvSpPr txBox="1"/>
          <p:nvPr/>
        </p:nvSpPr>
        <p:spPr>
          <a:xfrm>
            <a:off x="838200" y="5105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w`e‡mi</a:t>
            </a:r>
            <a:r>
              <a:rPr lang="en-US" sz="54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cv÷vi</a:t>
            </a:r>
            <a:endParaRPr lang="en-US" sz="54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470702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exi</a:t>
            </a:r>
            <a:r>
              <a:rPr lang="en-US" sz="4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মুক্তিযোদ্ধা </a:t>
            </a:r>
            <a:endParaRPr lang="en-US" sz="4800" b="1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3AFB3-CFD9-433D-8822-2AC1C899AE34}"/>
              </a:ext>
            </a:extLst>
          </p:cNvPr>
          <p:cNvSpPr txBox="1"/>
          <p:nvPr/>
        </p:nvSpPr>
        <p:spPr>
          <a:xfrm>
            <a:off x="5867400" y="3532258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স্মৃতিস</a:t>
            </a:r>
            <a:r>
              <a:rPr lang="bn-BD" sz="4400" b="1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ৌধ</a:t>
            </a:r>
            <a:endParaRPr lang="en-US" sz="4400" b="1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AC1923-6325-460E-A75B-BD9870BEC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195" y="1"/>
            <a:ext cx="4605115" cy="2971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38E3E-2DB2-43AC-84F8-8A49C85FD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20" y="1"/>
            <a:ext cx="460511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55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1249</TotalTime>
  <Words>461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NikoshBAN</vt:lpstr>
      <vt:lpstr>SutonnyMJ</vt:lpstr>
      <vt:lpstr>SutonnyOMJ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হাত ধুই, ঘরে থাকি, সবাইকে নিরাপদ রাখি।  বাহিরে গেলে মাস্ক পড়ি; সুস্থ দেহে পড়াশুনা করি।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159</cp:revision>
  <dcterms:created xsi:type="dcterms:W3CDTF">2006-08-16T00:00:00Z</dcterms:created>
  <dcterms:modified xsi:type="dcterms:W3CDTF">2021-07-12T04:37:00Z</dcterms:modified>
</cp:coreProperties>
</file>