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8" r:id="rId2"/>
    <p:sldId id="256" r:id="rId3"/>
    <p:sldId id="257" r:id="rId4"/>
    <p:sldId id="261" r:id="rId5"/>
    <p:sldId id="258" r:id="rId6"/>
    <p:sldId id="264" r:id="rId7"/>
    <p:sldId id="262" r:id="rId8"/>
    <p:sldId id="273" r:id="rId9"/>
    <p:sldId id="259" r:id="rId10"/>
    <p:sldId id="271" r:id="rId11"/>
    <p:sldId id="268" r:id="rId12"/>
    <p:sldId id="269" r:id="rId13"/>
    <p:sldId id="272" r:id="rId14"/>
    <p:sldId id="275" r:id="rId15"/>
    <p:sldId id="276" r:id="rId16"/>
    <p:sldId id="26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 F" initials="NF" lastIdx="1" clrIdx="0">
    <p:extLst>
      <p:ext uri="{19B8F6BF-5375-455C-9EA6-DF929625EA0E}">
        <p15:presenceInfo xmlns:p15="http://schemas.microsoft.com/office/powerpoint/2012/main" userId="dec90d9dd652f9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6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72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5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9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6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0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8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9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0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305CC5-5BDC-42CA-816E-53722FFBE47A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82B4-56DB-49A9-8944-EA2972741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2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7C9440-27F6-4DCA-982D-FE76538A37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29870"/>
            <a:ext cx="11831781" cy="63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87BE45D-80B3-4C18-822F-9FA80D0931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F5219-6EA3-4844-B0E6-5E6A2519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4" y="194448"/>
            <a:ext cx="6172200" cy="2554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50CC9-C3B3-4392-9C31-68FABF9C1895}"/>
              </a:ext>
            </a:extLst>
          </p:cNvPr>
          <p:cNvSpPr txBox="1"/>
          <p:nvPr/>
        </p:nvSpPr>
        <p:spPr>
          <a:xfrm>
            <a:off x="277091" y="3429000"/>
            <a:ext cx="116378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উত্তরবঙ্গে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পরিচিত।এর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উৎপত্তিস্থল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হিমালয়ের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গঙ্গোত্রী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হিমবাহে।উত্তর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করেছে।বাংলাদেশের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গঙ্গা-পদ্মা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বিধৌত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৩৪,১৮৮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কি,মি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58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963431D-9E41-4FC1-8798-6BE8A670DC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3B668-C44A-44F9-B3AF-13A8DC1B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25" y="240779"/>
            <a:ext cx="2700174" cy="2313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FECC1-9476-4C3A-84F8-E4CF13B14D74}"/>
              </a:ext>
            </a:extLst>
          </p:cNvPr>
          <p:cNvSpPr txBox="1"/>
          <p:nvPr/>
        </p:nvSpPr>
        <p:spPr>
          <a:xfrm>
            <a:off x="460404" y="2971800"/>
            <a:ext cx="113713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তিব্বতের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সরোবরে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হয়েছে।আসাম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করেছে।১৯৮৭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ভূমিকম্পে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ব্রহ্মপুত্রের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স্রোতধারার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নদী।যমুনার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ধলেশ্বরী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ধলেশ্বরীর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বুড়িগঙ্গা,ধরলা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তিস্তা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করতোয়া।ব্রহ্মপুত্র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২৮৯৭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কি,মি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এবংআয়তন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৫,৮০,১৬০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কি,মি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বাংলাদেশের প্রধান ১০টি নদ-নদী নাম ও পরিচিতি।">
            <a:extLst>
              <a:ext uri="{FF2B5EF4-FFF2-40B4-BE49-F238E27FC236}">
                <a16:creationId xmlns:a16="http://schemas.microsoft.com/office/drawing/2014/main" id="{CE1E5419-BC69-4920-8FC3-EF88B89F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42" y="240779"/>
            <a:ext cx="2558657" cy="2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EEDCC9-F826-469C-A52B-853D7C7346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DE7AC-3C0D-40E2-8CDD-AD30B911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" y="243164"/>
            <a:ext cx="2227428" cy="2612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D4B83-7D22-4227-8DEC-CC05DD24C6BE}"/>
              </a:ext>
            </a:extLst>
          </p:cNvPr>
          <p:cNvSpPr txBox="1"/>
          <p:nvPr/>
        </p:nvSpPr>
        <p:spPr>
          <a:xfrm>
            <a:off x="3190165" y="243164"/>
            <a:ext cx="83967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নাগা-মণিপুর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কুশিয়ারা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মনু,তিতাস,গোমতি,বাউলাই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মেঘনার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নদী।বর্ষার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D7AFC-F315-4C6F-ABE2-8BF626BC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" y="3304384"/>
            <a:ext cx="2227428" cy="2554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19D25-F63F-4378-B817-F1D1DC7751B3}"/>
              </a:ext>
            </a:extLst>
          </p:cNvPr>
          <p:cNvSpPr txBox="1"/>
          <p:nvPr/>
        </p:nvSpPr>
        <p:spPr>
          <a:xfrm>
            <a:off x="3190165" y="3304384"/>
            <a:ext cx="83967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দক্ষিণ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পুর্বাঞ্চলের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নদী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কর্ণফুলী।এর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উৎপত্তিস্থল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লুসাই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পাহাড়ে।৩২০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কি,মি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দৈর্ঘ্যের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নদীটি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চট্টগ্রাম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শহরের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কাছ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বঙ্গোপসাগরে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পতিত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হয়েছে।কর্ণফুলীর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উপনদী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কাপ্তাই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হালদা,কাসালাং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রাংখিয়াং।বাংলাদেশের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সমুদ্র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বন্দর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চট্টগ্রাম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কর্ণফুলীর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66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A401B2F3-C1FB-4ED3-9646-352397B6A5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DCFFC-E630-4C83-ADF6-036231DE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" y="518217"/>
            <a:ext cx="1951554" cy="2190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5EFA3-8048-4742-AE77-AD789D907ADC}"/>
              </a:ext>
            </a:extLst>
          </p:cNvPr>
          <p:cNvSpPr txBox="1"/>
          <p:nvPr/>
        </p:nvSpPr>
        <p:spPr>
          <a:xfrm>
            <a:off x="3430138" y="646827"/>
            <a:ext cx="82330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সিকিমের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জলপাইগুড়ি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দার্জিলিং-এর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কুড়িগ্রামের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করেছে।তিস্তা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১৭৭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কি,মি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৫৫০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27F37-B9B5-47E3-AA82-378AA6863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" y="3438340"/>
            <a:ext cx="2186640" cy="2454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63057F-F56A-4B2A-82DC-9D2864916400}"/>
              </a:ext>
            </a:extLst>
          </p:cNvPr>
          <p:cNvSpPr txBox="1"/>
          <p:nvPr/>
        </p:nvSpPr>
        <p:spPr>
          <a:xfrm>
            <a:off x="3244344" y="3438340"/>
            <a:ext cx="82330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খুলনার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ত্রিকোণা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দ্বীপদ্বয়ের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বন্দরের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পড়েছে।প্রায়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১৪২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কি,মি,দীর্ঘ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৪৬০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২’৫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সমুদ্রগামী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মোহনা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বন্দরে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956B2-A481-4F7A-B4EA-757141A36344}"/>
              </a:ext>
            </a:extLst>
          </p:cNvPr>
          <p:cNvSpPr txBox="1"/>
          <p:nvPr/>
        </p:nvSpPr>
        <p:spPr>
          <a:xfrm>
            <a:off x="359393" y="6132156"/>
            <a:ext cx="3765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Poshur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River</a:t>
            </a:r>
          </a:p>
        </p:txBody>
      </p:sp>
    </p:spTree>
    <p:extLst>
      <p:ext uri="{BB962C8B-B14F-4D97-AF65-F5344CB8AC3E}">
        <p14:creationId xmlns:p14="http://schemas.microsoft.com/office/powerpoint/2010/main" val="16625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C3114D-01B0-44D7-B763-B9FAE8A89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697E0-F027-433B-BC79-CBBFBB45D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8" y="708578"/>
            <a:ext cx="2031242" cy="221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5A480-5C04-480D-A0B3-0718DD6AF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8" y="714497"/>
            <a:ext cx="2185054" cy="22149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A188B4-0DCC-4E59-871B-285103B66308}"/>
              </a:ext>
            </a:extLst>
          </p:cNvPr>
          <p:cNvGrpSpPr/>
          <p:nvPr/>
        </p:nvGrpSpPr>
        <p:grpSpPr>
          <a:xfrm>
            <a:off x="6670480" y="700628"/>
            <a:ext cx="2031242" cy="2214970"/>
            <a:chOff x="6670480" y="700628"/>
            <a:chExt cx="2031242" cy="2214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585F4B-CB5C-40DA-964C-86D98A696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480" y="700628"/>
              <a:ext cx="2031242" cy="2214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FCDE0-9914-4574-9945-91CCDDCBA8B3}"/>
                </a:ext>
              </a:extLst>
            </p:cNvPr>
            <p:cNvSpPr txBox="1"/>
            <p:nvPr/>
          </p:nvSpPr>
          <p:spPr>
            <a:xfrm>
              <a:off x="6804114" y="1617258"/>
              <a:ext cx="1763973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নাফ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81EA8A3-A517-41ED-825E-650C5B9FA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60" y="708574"/>
            <a:ext cx="1904705" cy="2207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54F099-B957-4AA5-BC3B-210AEB661992}"/>
              </a:ext>
            </a:extLst>
          </p:cNvPr>
          <p:cNvSpPr txBox="1"/>
          <p:nvPr/>
        </p:nvSpPr>
        <p:spPr>
          <a:xfrm>
            <a:off x="242454" y="3241774"/>
            <a:ext cx="117070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সাঙ্গু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আরাকান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বান্দরবন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থানছি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বঙ্গপসাগরে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হয়েছে।পার্বত্য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পর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সাঙ্গু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নদী।অন্যদিকে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ত্রিপুরায়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করেছে।বাংলাদেশ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মায়ানমারের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সীমান্তে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অবস্থিত।অন্যদিকে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মাইভার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মাতামুহুরী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230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80253E3-B75B-4576-BBD2-DB080C448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D13C1-7DED-41A3-B9A3-2C003C907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22" y="832599"/>
            <a:ext cx="2881022" cy="221978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D59A94-D7DA-4FB3-A3B8-5B192CB4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89" y="954334"/>
            <a:ext cx="2679351" cy="20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angladesh-Monohardi-Rice-Paddies.jpg">
            <a:extLst>
              <a:ext uri="{FF2B5EF4-FFF2-40B4-BE49-F238E27FC236}">
                <a16:creationId xmlns:a16="http://schemas.microsoft.com/office/drawing/2014/main" id="{697739CD-4915-445C-826B-55957EF3F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809" y="954334"/>
            <a:ext cx="2482287" cy="2068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44D61C-BFC3-4E21-A92C-ED0892CDF2C8}"/>
              </a:ext>
            </a:extLst>
          </p:cNvPr>
          <p:cNvSpPr txBox="1"/>
          <p:nvPr/>
        </p:nvSpPr>
        <p:spPr>
          <a:xfrm>
            <a:off x="832514" y="3733804"/>
            <a:ext cx="103177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অপরিসীম।মাছের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নদী।নদী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মাধ্যম।জমির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উর্ব্বরা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আনে।এসব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6243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900FF7-20C0-4A7B-A979-51FC716BD005}"/>
              </a:ext>
            </a:extLst>
          </p:cNvPr>
          <p:cNvSpPr txBox="1"/>
          <p:nvPr/>
        </p:nvSpPr>
        <p:spPr>
          <a:xfrm>
            <a:off x="3311236" y="353203"/>
            <a:ext cx="6134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E798AEC-0DE5-4F9A-B0C9-1BE3CEA274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নদী | প্রথম আলো">
            <a:extLst>
              <a:ext uri="{FF2B5EF4-FFF2-40B4-BE49-F238E27FC236}">
                <a16:creationId xmlns:a16="http://schemas.microsoft.com/office/drawing/2014/main" id="{79D7DCDE-9A29-4CAF-B993-2389E38C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722069"/>
            <a:ext cx="5533443" cy="29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D6061-EF74-416A-9E2F-EB9D01659C7F}"/>
              </a:ext>
            </a:extLst>
          </p:cNvPr>
          <p:cNvSpPr txBox="1"/>
          <p:nvPr/>
        </p:nvSpPr>
        <p:spPr>
          <a:xfrm>
            <a:off x="2275763" y="5196745"/>
            <a:ext cx="8546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05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8E04F8-256B-4A2C-9756-E33F739A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আজ বিশ্ব নদী দিবস">
            <a:extLst>
              <a:ext uri="{FF2B5EF4-FFF2-40B4-BE49-F238E27FC236}">
                <a16:creationId xmlns:a16="http://schemas.microsoft.com/office/drawing/2014/main" id="{210663C5-7705-41FA-8C91-BFC72B86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42" y="897833"/>
            <a:ext cx="6667500" cy="31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C9E03-DE34-4FEE-A71D-F3FD93A33235}"/>
              </a:ext>
            </a:extLst>
          </p:cNvPr>
          <p:cNvSpPr txBox="1"/>
          <p:nvPr/>
        </p:nvSpPr>
        <p:spPr>
          <a:xfrm>
            <a:off x="2926024" y="4440275"/>
            <a:ext cx="771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315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48D2D4-5267-4E3C-98C1-3A0283DC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11" y="329239"/>
            <a:ext cx="2057401" cy="2407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B64F054D-67F4-4A00-ABE4-966C0F8DC6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47887-5128-49EF-92FE-B26417D142C4}"/>
              </a:ext>
            </a:extLst>
          </p:cNvPr>
          <p:cNvSpPr txBox="1"/>
          <p:nvPr/>
        </p:nvSpPr>
        <p:spPr>
          <a:xfrm>
            <a:off x="3837710" y="282743"/>
            <a:ext cx="3554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u="sng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45E75-1139-4D67-9778-27980CB8EDBC}"/>
              </a:ext>
            </a:extLst>
          </p:cNvPr>
          <p:cNvSpPr txBox="1"/>
          <p:nvPr/>
        </p:nvSpPr>
        <p:spPr>
          <a:xfrm>
            <a:off x="7211316" y="4175588"/>
            <a:ext cx="4453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নবম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দশম</a:t>
            </a:r>
            <a:endParaRPr lang="en-US" sz="28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বিশ্ব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পরিচয়</a:t>
            </a:r>
            <a:endParaRPr lang="en-US" sz="28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অধ্যায়ঃপঞ্চম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3076" name="Picture 4" descr="Download Free png Flower Design For Corner Png, Transparent Png Download  For Free ... - DLPNG.com">
            <a:extLst>
              <a:ext uri="{FF2B5EF4-FFF2-40B4-BE49-F238E27FC236}">
                <a16:creationId xmlns:a16="http://schemas.microsoft.com/office/drawing/2014/main" id="{71B0D5CE-449D-4934-8BF1-A90A6959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6246">
            <a:off x="222873" y="206836"/>
            <a:ext cx="814588" cy="81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EBE7A3-34B5-4B15-902D-D762DDD2C2FB}"/>
              </a:ext>
            </a:extLst>
          </p:cNvPr>
          <p:cNvCxnSpPr/>
          <p:nvPr/>
        </p:nvCxnSpPr>
        <p:spPr>
          <a:xfrm>
            <a:off x="6496334" y="1501254"/>
            <a:ext cx="0" cy="37490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50F27A-AF9B-4155-8A58-0D3032A5C5CE}"/>
              </a:ext>
            </a:extLst>
          </p:cNvPr>
          <p:cNvCxnSpPr/>
          <p:nvPr/>
        </p:nvCxnSpPr>
        <p:spPr>
          <a:xfrm>
            <a:off x="6648734" y="1653654"/>
            <a:ext cx="0" cy="3749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6332E5-9286-4510-B9EA-42AAF17E661D}"/>
              </a:ext>
            </a:extLst>
          </p:cNvPr>
          <p:cNvCxnSpPr/>
          <p:nvPr/>
        </p:nvCxnSpPr>
        <p:spPr>
          <a:xfrm>
            <a:off x="6801134" y="1806054"/>
            <a:ext cx="0" cy="3749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24" y="548477"/>
            <a:ext cx="1935637" cy="2534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1089480" y="3806256"/>
            <a:ext cx="40510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latin typeface="Narkisim" pitchFamily="34" charset="-79"/>
                <a:cs typeface="Narkisim" pitchFamily="34" charset="-79"/>
              </a:rPr>
              <a:t>কানিজ মায়েরা     সহকারী শিক্ষক    খিলগাঁও গার্লস স্কুল অ্যান্ড </a:t>
            </a:r>
            <a:r>
              <a:rPr lang="bn-IN" sz="2800" dirty="0" smtClean="0">
                <a:latin typeface="Narkisim" pitchFamily="34" charset="-79"/>
                <a:cs typeface="Narkisim" pitchFamily="34" charset="-79"/>
              </a:rPr>
              <a:t>কলেজ    , </a:t>
            </a:r>
            <a:r>
              <a:rPr lang="bn-IN" sz="2800" dirty="0">
                <a:latin typeface="Narkisim" pitchFamily="34" charset="-79"/>
                <a:cs typeface="Narkisim" pitchFamily="34" charset="-79"/>
              </a:rPr>
              <a:t>ঢাকা-১২১৯</a:t>
            </a:r>
            <a:endParaRPr lang="en-US" sz="28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703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C5461-9DC0-47A9-B218-47BEDBC9F7FC}"/>
              </a:ext>
            </a:extLst>
          </p:cNvPr>
          <p:cNvSpPr txBox="1"/>
          <p:nvPr/>
        </p:nvSpPr>
        <p:spPr>
          <a:xfrm>
            <a:off x="1761130" y="263115"/>
            <a:ext cx="8669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4BFB046-7E79-4B12-9DD1-0687BB590A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AA014A5-B610-469C-A6DA-816A6F2D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97" y="3883977"/>
            <a:ext cx="3002703" cy="237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ilsha fishing from sailing boats, in the Padma river, during monsoon,  Stock Photo, Picture And Rights Managed Image. Pic. MWO-MW018227 |  agefotostock">
            <a:extLst>
              <a:ext uri="{FF2B5EF4-FFF2-40B4-BE49-F238E27FC236}">
                <a16:creationId xmlns:a16="http://schemas.microsoft.com/office/drawing/2014/main" id="{012A5AF4-1F92-4D69-8000-7650980C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30" y="1634606"/>
            <a:ext cx="3341942" cy="22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বাংলাদেশের ৬শ নদ-নদী উধাও পঁয়তাল্লিশ বছরে">
            <a:extLst>
              <a:ext uri="{FF2B5EF4-FFF2-40B4-BE49-F238E27FC236}">
                <a16:creationId xmlns:a16="http://schemas.microsoft.com/office/drawing/2014/main" id="{0B6F4CD4-5E86-46FD-B143-F90B444F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30" y="4204590"/>
            <a:ext cx="3341942" cy="20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বাংলাদেশর নদ-নদী সম্পর্কে সাধারণ জ্ঞান পর্ব-১">
            <a:extLst>
              <a:ext uri="{FF2B5EF4-FFF2-40B4-BE49-F238E27FC236}">
                <a16:creationId xmlns:a16="http://schemas.microsoft.com/office/drawing/2014/main" id="{E507F2EE-3A6A-4BDF-89BB-09C192D8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97" y="1634606"/>
            <a:ext cx="3002703" cy="21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C3BFB5D-6E6C-4802-9161-69721EAC6F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বাংলাদেশের নদ-নদী||Rivers of Bangladesh from বাংলাদেশের সব থেকে বড় নদী  Watch Video - HiFiMov.cc">
            <a:extLst>
              <a:ext uri="{FF2B5EF4-FFF2-40B4-BE49-F238E27FC236}">
                <a16:creationId xmlns:a16="http://schemas.microsoft.com/office/drawing/2014/main" id="{A40B86FF-4318-4670-BD7D-8A749D2E4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4677"/>
          <a:stretch/>
        </p:blipFill>
        <p:spPr bwMode="auto">
          <a:xfrm>
            <a:off x="2363337" y="1815152"/>
            <a:ext cx="7737815" cy="28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1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79F94-C1AC-4059-917E-1B1C66FA5711}"/>
              </a:ext>
            </a:extLst>
          </p:cNvPr>
          <p:cNvSpPr txBox="1"/>
          <p:nvPr/>
        </p:nvSpPr>
        <p:spPr>
          <a:xfrm>
            <a:off x="2139287" y="1697406"/>
            <a:ext cx="6134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b="1" u="sng" dirty="0">
              <a:effectLst>
                <a:outerShdw blurRad="38100" dist="38100" dir="2700000" algn="tl">
                  <a:srgbClr val="C0C0C0"/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1AD1E-B341-479E-BD5E-6941899446AB}"/>
              </a:ext>
            </a:extLst>
          </p:cNvPr>
          <p:cNvSpPr txBox="1"/>
          <p:nvPr/>
        </p:nvSpPr>
        <p:spPr>
          <a:xfrm>
            <a:off x="4991669" y="140182"/>
            <a:ext cx="6134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7D3033C-488B-4B0A-9632-DC98A61103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D960D-DDC7-440B-B1C6-0CEC2DBD371F}"/>
              </a:ext>
            </a:extLst>
          </p:cNvPr>
          <p:cNvSpPr txBox="1"/>
          <p:nvPr/>
        </p:nvSpPr>
        <p:spPr>
          <a:xfrm>
            <a:off x="2767083" y="4071076"/>
            <a:ext cx="7605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37443-244C-495F-8F2D-6CC9F5A85386}"/>
              </a:ext>
            </a:extLst>
          </p:cNvPr>
          <p:cNvSpPr txBox="1"/>
          <p:nvPr/>
        </p:nvSpPr>
        <p:spPr>
          <a:xfrm>
            <a:off x="2784141" y="5265747"/>
            <a:ext cx="732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11F78-90B4-442B-8D6B-F3223DDEB9F1}"/>
              </a:ext>
            </a:extLst>
          </p:cNvPr>
          <p:cNvSpPr txBox="1"/>
          <p:nvPr/>
        </p:nvSpPr>
        <p:spPr>
          <a:xfrm>
            <a:off x="2767083" y="2942496"/>
            <a:ext cx="7250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78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22510DC2-1A76-46E7-BFDC-89C117EA85B1}"/>
              </a:ext>
            </a:extLst>
          </p:cNvPr>
          <p:cNvSpPr/>
          <p:nvPr/>
        </p:nvSpPr>
        <p:spPr>
          <a:xfrm>
            <a:off x="-3060" y="-114422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0495D-0637-489E-ADF3-758B6DABFD68}"/>
              </a:ext>
            </a:extLst>
          </p:cNvPr>
          <p:cNvSpPr txBox="1"/>
          <p:nvPr/>
        </p:nvSpPr>
        <p:spPr>
          <a:xfrm>
            <a:off x="3303360" y="-57395"/>
            <a:ext cx="6134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42372-7F3E-4999-B6F8-22FF73CD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92" y="900310"/>
            <a:ext cx="6596155" cy="523552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26D496-6473-4106-902B-328986C42E32}"/>
              </a:ext>
            </a:extLst>
          </p:cNvPr>
          <p:cNvSpPr/>
          <p:nvPr/>
        </p:nvSpPr>
        <p:spPr>
          <a:xfrm>
            <a:off x="440410" y="4454028"/>
            <a:ext cx="1149669" cy="68580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তিস্তা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BA43D-A413-4BA7-8133-A8F5B84995C7}"/>
              </a:ext>
            </a:extLst>
          </p:cNvPr>
          <p:cNvSpPr/>
          <p:nvPr/>
        </p:nvSpPr>
        <p:spPr>
          <a:xfrm>
            <a:off x="424737" y="2149953"/>
            <a:ext cx="1137618" cy="6858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43FE63-7F3F-412D-8867-7567731536D5}"/>
              </a:ext>
            </a:extLst>
          </p:cNvPr>
          <p:cNvSpPr/>
          <p:nvPr/>
        </p:nvSpPr>
        <p:spPr>
          <a:xfrm>
            <a:off x="10040918" y="5584896"/>
            <a:ext cx="1983481" cy="6454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মাতামুহুরি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B7A77-13E5-4E71-BFA1-DBB63CDF4816}"/>
              </a:ext>
            </a:extLst>
          </p:cNvPr>
          <p:cNvSpPr/>
          <p:nvPr/>
        </p:nvSpPr>
        <p:spPr>
          <a:xfrm>
            <a:off x="10375464" y="1932598"/>
            <a:ext cx="1495541" cy="68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ফেনী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8EC50-4B9D-4235-A1F6-21BAD8E244CE}"/>
              </a:ext>
            </a:extLst>
          </p:cNvPr>
          <p:cNvSpPr/>
          <p:nvPr/>
        </p:nvSpPr>
        <p:spPr>
          <a:xfrm>
            <a:off x="10362735" y="3747870"/>
            <a:ext cx="997829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73CCA-B612-4C62-BD4F-BB66997AE236}"/>
              </a:ext>
            </a:extLst>
          </p:cNvPr>
          <p:cNvSpPr/>
          <p:nvPr/>
        </p:nvSpPr>
        <p:spPr>
          <a:xfrm>
            <a:off x="318656" y="5517587"/>
            <a:ext cx="1271424" cy="6939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B47A7-9F80-49E0-825F-6A1F61EA34CD}"/>
              </a:ext>
            </a:extLst>
          </p:cNvPr>
          <p:cNvSpPr/>
          <p:nvPr/>
        </p:nvSpPr>
        <p:spPr>
          <a:xfrm>
            <a:off x="10386634" y="4689545"/>
            <a:ext cx="997830" cy="6939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সাঙ্গু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FC484-CCA0-4A69-91FA-1D9BC6551A7A}"/>
              </a:ext>
            </a:extLst>
          </p:cNvPr>
          <p:cNvSpPr/>
          <p:nvPr/>
        </p:nvSpPr>
        <p:spPr>
          <a:xfrm>
            <a:off x="440410" y="3314578"/>
            <a:ext cx="1132135" cy="685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7D94-0FD6-4B99-ABE5-F7EE04467672}"/>
              </a:ext>
            </a:extLst>
          </p:cNvPr>
          <p:cNvSpPr/>
          <p:nvPr/>
        </p:nvSpPr>
        <p:spPr>
          <a:xfrm>
            <a:off x="430595" y="1002250"/>
            <a:ext cx="1112545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CC1157-FBB7-4F84-8753-71A3717937FA}"/>
              </a:ext>
            </a:extLst>
          </p:cNvPr>
          <p:cNvSpPr/>
          <p:nvPr/>
        </p:nvSpPr>
        <p:spPr>
          <a:xfrm>
            <a:off x="10386634" y="984227"/>
            <a:ext cx="1484372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CCC4EF-6848-4CDF-A29C-103F78397583}"/>
              </a:ext>
            </a:extLst>
          </p:cNvPr>
          <p:cNvSpPr/>
          <p:nvPr/>
        </p:nvSpPr>
        <p:spPr>
          <a:xfrm>
            <a:off x="10345002" y="2819841"/>
            <a:ext cx="1632983" cy="685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কর্নফুলী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BDF9A156-7803-44A8-92C9-31D4ABFC0AA3}"/>
              </a:ext>
            </a:extLst>
          </p:cNvPr>
          <p:cNvSpPr/>
          <p:nvPr/>
        </p:nvSpPr>
        <p:spPr>
          <a:xfrm>
            <a:off x="5002794" y="2407525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E79336E-9A01-4B2B-B45D-8936EB258629}"/>
              </a:ext>
            </a:extLst>
          </p:cNvPr>
          <p:cNvSpPr/>
          <p:nvPr/>
        </p:nvSpPr>
        <p:spPr>
          <a:xfrm>
            <a:off x="8545371" y="4502998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869CAEB-BE42-4406-87A6-8B77B1C9CA34}"/>
              </a:ext>
            </a:extLst>
          </p:cNvPr>
          <p:cNvSpPr/>
          <p:nvPr/>
        </p:nvSpPr>
        <p:spPr>
          <a:xfrm>
            <a:off x="5327938" y="1565118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C43DC47-A9B2-4020-86BA-CAAF7BE55014}"/>
              </a:ext>
            </a:extLst>
          </p:cNvPr>
          <p:cNvSpPr/>
          <p:nvPr/>
        </p:nvSpPr>
        <p:spPr>
          <a:xfrm>
            <a:off x="4442676" y="1565117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27BD617-8EDF-48A7-AC2C-759BEDA0DFCB}"/>
              </a:ext>
            </a:extLst>
          </p:cNvPr>
          <p:cNvSpPr/>
          <p:nvPr/>
        </p:nvSpPr>
        <p:spPr>
          <a:xfrm>
            <a:off x="5774915" y="3826883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3F1E57D-99CA-4404-9931-6D4166C265B6}"/>
              </a:ext>
            </a:extLst>
          </p:cNvPr>
          <p:cNvSpPr/>
          <p:nvPr/>
        </p:nvSpPr>
        <p:spPr>
          <a:xfrm>
            <a:off x="6630247" y="4100744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A6171F3-70DD-49D6-B5ED-31EE6B6102BC}"/>
              </a:ext>
            </a:extLst>
          </p:cNvPr>
          <p:cNvSpPr/>
          <p:nvPr/>
        </p:nvSpPr>
        <p:spPr>
          <a:xfrm>
            <a:off x="8448306" y="5255614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7BCFC19-9B64-4B2B-9839-6FBFE35686DF}"/>
              </a:ext>
            </a:extLst>
          </p:cNvPr>
          <p:cNvSpPr/>
          <p:nvPr/>
        </p:nvSpPr>
        <p:spPr>
          <a:xfrm>
            <a:off x="7758541" y="4623470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94E223E-D8DE-40E3-9C9D-DB5E80159CF5}"/>
              </a:ext>
            </a:extLst>
          </p:cNvPr>
          <p:cNvSpPr/>
          <p:nvPr/>
        </p:nvSpPr>
        <p:spPr>
          <a:xfrm>
            <a:off x="7864908" y="4011919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E8A2B3F-F1A3-4F0A-824E-3DB1D3BDF0B1}"/>
              </a:ext>
            </a:extLst>
          </p:cNvPr>
          <p:cNvSpPr/>
          <p:nvPr/>
        </p:nvSpPr>
        <p:spPr>
          <a:xfrm>
            <a:off x="4076590" y="3211064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6918D4A-D49D-4E02-8648-D8924003EC5A}"/>
              </a:ext>
            </a:extLst>
          </p:cNvPr>
          <p:cNvSpPr/>
          <p:nvPr/>
        </p:nvSpPr>
        <p:spPr>
          <a:xfrm>
            <a:off x="4623604" y="4770246"/>
            <a:ext cx="732171" cy="5928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24C765-7A46-418C-BD08-C8A8F650D7D5}"/>
              </a:ext>
            </a:extLst>
          </p:cNvPr>
          <p:cNvCxnSpPr>
            <a:cxnSpLocks/>
          </p:cNvCxnSpPr>
          <p:nvPr/>
        </p:nvCxnSpPr>
        <p:spPr>
          <a:xfrm flipH="1">
            <a:off x="7188018" y="2404224"/>
            <a:ext cx="3198616" cy="1728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02EA13-5BF8-4A77-8392-9276EB2FB1F0}"/>
              </a:ext>
            </a:extLst>
          </p:cNvPr>
          <p:cNvCxnSpPr>
            <a:cxnSpLocks/>
          </p:cNvCxnSpPr>
          <p:nvPr/>
        </p:nvCxnSpPr>
        <p:spPr>
          <a:xfrm>
            <a:off x="1562355" y="1307248"/>
            <a:ext cx="3783989" cy="4886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1E61D-9845-4CA7-B476-07921C827B11}"/>
              </a:ext>
            </a:extLst>
          </p:cNvPr>
          <p:cNvCxnSpPr>
            <a:cxnSpLocks/>
          </p:cNvCxnSpPr>
          <p:nvPr/>
        </p:nvCxnSpPr>
        <p:spPr>
          <a:xfrm flipV="1">
            <a:off x="1520742" y="1985588"/>
            <a:ext cx="2904203" cy="4717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05B158-5B84-487B-8C33-293D9D8C52E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590079" y="3776126"/>
            <a:ext cx="2634331" cy="1020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79D1C7-9270-4250-AF19-82F55C4C78EF}"/>
              </a:ext>
            </a:extLst>
          </p:cNvPr>
          <p:cNvCxnSpPr>
            <a:cxnSpLocks/>
          </p:cNvCxnSpPr>
          <p:nvPr/>
        </p:nvCxnSpPr>
        <p:spPr>
          <a:xfrm flipV="1">
            <a:off x="1676335" y="5093475"/>
            <a:ext cx="3006598" cy="6733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51C937-91ED-4B8B-89C6-BC1FA8367914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1543140" y="2913526"/>
            <a:ext cx="3566878" cy="7342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F7E9E7-A6F3-4686-8DEB-5AECDFBE0C86}"/>
              </a:ext>
            </a:extLst>
          </p:cNvPr>
          <p:cNvCxnSpPr>
            <a:cxnSpLocks/>
          </p:cNvCxnSpPr>
          <p:nvPr/>
        </p:nvCxnSpPr>
        <p:spPr>
          <a:xfrm flipH="1">
            <a:off x="9113756" y="3964751"/>
            <a:ext cx="1310985" cy="639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40C6E0E-BBE5-49BE-AFDB-D8C709B65823}"/>
              </a:ext>
            </a:extLst>
          </p:cNvPr>
          <p:cNvCxnSpPr>
            <a:cxnSpLocks/>
          </p:cNvCxnSpPr>
          <p:nvPr/>
        </p:nvCxnSpPr>
        <p:spPr>
          <a:xfrm flipH="1">
            <a:off x="8236595" y="4861554"/>
            <a:ext cx="218814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D456960-2BD6-4637-AF68-859316043AB1}"/>
              </a:ext>
            </a:extLst>
          </p:cNvPr>
          <p:cNvCxnSpPr>
            <a:cxnSpLocks/>
            <a:endCxn id="26" idx="6"/>
          </p:cNvCxnSpPr>
          <p:nvPr/>
        </p:nvCxnSpPr>
        <p:spPr>
          <a:xfrm flipH="1" flipV="1">
            <a:off x="9180477" y="5552023"/>
            <a:ext cx="1150396" cy="1590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DF946CD-A54D-4C65-974A-9D97D1CFFC52}"/>
              </a:ext>
            </a:extLst>
          </p:cNvPr>
          <p:cNvCxnSpPr>
            <a:cxnSpLocks/>
          </p:cNvCxnSpPr>
          <p:nvPr/>
        </p:nvCxnSpPr>
        <p:spPr>
          <a:xfrm flipH="1">
            <a:off x="8414865" y="3351299"/>
            <a:ext cx="1947869" cy="9148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3F33287-C69A-442D-A7EE-5E2E0E7A2BA8}"/>
              </a:ext>
            </a:extLst>
          </p:cNvPr>
          <p:cNvCxnSpPr>
            <a:cxnSpLocks/>
          </p:cNvCxnSpPr>
          <p:nvPr/>
        </p:nvCxnSpPr>
        <p:spPr>
          <a:xfrm flipH="1">
            <a:off x="6441743" y="1327127"/>
            <a:ext cx="3903261" cy="2673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12D75D-BB05-4FB5-8D47-BEA1C352D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63E8C-F838-4278-85AF-1561F5EEDDA5}"/>
              </a:ext>
            </a:extLst>
          </p:cNvPr>
          <p:cNvSpPr txBox="1"/>
          <p:nvPr/>
        </p:nvSpPr>
        <p:spPr>
          <a:xfrm>
            <a:off x="566382" y="1542197"/>
            <a:ext cx="110592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ব্যাকরণগত।সাধারণত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(আ-ই-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উপ্রত্যয়ান্ত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বলে।যেমনঃপদ্মা,মেঘনা,সুরমা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প্রত্যয়ান্ত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বলে।যেমনঃব্রহ্মপুত্র,কপোতাক্ষ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নদীঃযে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যেমনঃপদ্মা,মেঘনা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নদীঃপ্রধান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বলে।যেমনঃযমুনা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ধলেশ্বরী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83C72-16A3-4FC9-933C-7EB9A63B6760}"/>
              </a:ext>
            </a:extLst>
          </p:cNvPr>
          <p:cNvSpPr txBox="1"/>
          <p:nvPr/>
        </p:nvSpPr>
        <p:spPr>
          <a:xfrm>
            <a:off x="3995381" y="263267"/>
            <a:ext cx="6134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5DBD67-9E88-4DB1-A418-1454CD8B1A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57166-24AE-4451-91A2-5E1E2676EE54}"/>
              </a:ext>
            </a:extLst>
          </p:cNvPr>
          <p:cNvSpPr txBox="1"/>
          <p:nvPr/>
        </p:nvSpPr>
        <p:spPr>
          <a:xfrm>
            <a:off x="1187355" y="1896535"/>
            <a:ext cx="102221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উপনদীঃযেগুলো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বলে।যেমনঃকর্ণফুলী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লুসাই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নদীঃসবচেয়ে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নদী।যেমনঃমেঘনা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নদীঃযে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নদী।যেমন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9140E-7715-4978-84D2-EE85ED655C89}"/>
              </a:ext>
            </a:extLst>
          </p:cNvPr>
          <p:cNvSpPr txBox="1"/>
          <p:nvPr/>
        </p:nvSpPr>
        <p:spPr>
          <a:xfrm>
            <a:off x="3558654" y="440436"/>
            <a:ext cx="6134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01FF8B-4E6C-4F57-9E32-CDBA623F1598}"/>
              </a:ext>
            </a:extLst>
          </p:cNvPr>
          <p:cNvSpPr txBox="1"/>
          <p:nvPr/>
        </p:nvSpPr>
        <p:spPr>
          <a:xfrm>
            <a:off x="4445757" y="122409"/>
            <a:ext cx="6134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kern="1100" cap="all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একক</a:t>
            </a:r>
            <a:r>
              <a:rPr lang="bn-BD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6EE98AA-1B4E-4B64-AA14-5E47A0353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A43BB5-2C69-4E76-BE44-218FD07A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1" y="1076412"/>
            <a:ext cx="6578221" cy="35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7FCBB-413B-41E6-AD50-CEEF7AE17C91}"/>
              </a:ext>
            </a:extLst>
          </p:cNvPr>
          <p:cNvSpPr txBox="1"/>
          <p:nvPr/>
        </p:nvSpPr>
        <p:spPr>
          <a:xfrm>
            <a:off x="2947917" y="5123222"/>
            <a:ext cx="528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6230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</TotalTime>
  <Words>609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Narkisim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</dc:creator>
  <cp:lastModifiedBy>DELL</cp:lastModifiedBy>
  <cp:revision>99</cp:revision>
  <dcterms:created xsi:type="dcterms:W3CDTF">2021-04-15T03:38:06Z</dcterms:created>
  <dcterms:modified xsi:type="dcterms:W3CDTF">2021-07-11T19:19:31Z</dcterms:modified>
</cp:coreProperties>
</file>