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313" r:id="rId3"/>
    <p:sldId id="312" r:id="rId4"/>
    <p:sldId id="317" r:id="rId5"/>
    <p:sldId id="286" r:id="rId6"/>
    <p:sldId id="314" r:id="rId7"/>
    <p:sldId id="316" r:id="rId8"/>
    <p:sldId id="307" r:id="rId9"/>
    <p:sldId id="289" r:id="rId10"/>
    <p:sldId id="290" r:id="rId11"/>
    <p:sldId id="291" r:id="rId12"/>
    <p:sldId id="292" r:id="rId13"/>
    <p:sldId id="293" r:id="rId14"/>
    <p:sldId id="294" r:id="rId15"/>
    <p:sldId id="311" r:id="rId16"/>
    <p:sldId id="296" r:id="rId17"/>
    <p:sldId id="297" r:id="rId18"/>
    <p:sldId id="298" r:id="rId19"/>
    <p:sldId id="309" r:id="rId20"/>
    <p:sldId id="310" r:id="rId21"/>
    <p:sldId id="302" r:id="rId22"/>
    <p:sldId id="303" r:id="rId23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612" y="-90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04984-75E3-4E2D-A6AE-8FF8DA9189A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0154A-45FE-414C-B5FE-49BEE8F3E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0154A-45FE-414C-B5FE-49BEE8F3E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584"/>
            </a:avLst>
          </a:prstGeom>
          <a:gradFill flip="none" rotWithShape="1">
            <a:gsLst>
              <a:gs pos="31000">
                <a:srgbClr val="002060"/>
              </a:gs>
              <a:gs pos="14000">
                <a:srgbClr val="00B050"/>
              </a:gs>
              <a:gs pos="53000">
                <a:srgbClr val="C00000"/>
              </a:gs>
              <a:gs pos="0">
                <a:srgbClr val="FFC000"/>
              </a:gs>
              <a:gs pos="90000">
                <a:srgbClr val="00B050"/>
              </a:gs>
              <a:gs pos="74000">
                <a:srgbClr val="00206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856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0" y="152400"/>
            <a:ext cx="548640" cy="548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8640" cy="5486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 userDrawn="1"/>
        </p:nvSpPr>
        <p:spPr>
          <a:xfrm>
            <a:off x="9067800" y="7767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11962923" cy="21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00400" y="6753681"/>
            <a:ext cx="6396292" cy="8190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6781800"/>
            <a:ext cx="5125148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</a:t>
            </a:r>
            <a:r>
              <a:rPr lang="bn-IN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জঙ্গল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3583" r="7223" b="10158"/>
          <a:stretch/>
        </p:blipFill>
        <p:spPr>
          <a:xfrm>
            <a:off x="1848927" y="1447800"/>
            <a:ext cx="8971473" cy="4380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4784" r="6365" b="6365"/>
          <a:stretch/>
        </p:blipFill>
        <p:spPr>
          <a:xfrm>
            <a:off x="1905000" y="1066800"/>
            <a:ext cx="8936967" cy="4736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582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403" y="6750111"/>
            <a:ext cx="8322094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1828800" y="6553200"/>
            <a:ext cx="9168470" cy="106637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lvl="0"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6553200"/>
            <a:ext cx="6376917" cy="106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সিগারেটের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3298" r="1783" b="2953"/>
          <a:stretch/>
        </p:blipFill>
        <p:spPr>
          <a:xfrm>
            <a:off x="1752600" y="1447800"/>
            <a:ext cx="9402792" cy="45013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2038" r="1865" b="1865"/>
          <a:stretch/>
        </p:blipFill>
        <p:spPr>
          <a:xfrm>
            <a:off x="1640541" y="1447800"/>
            <a:ext cx="9665817" cy="48921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1932" b="5594"/>
          <a:stretch/>
        </p:blipFill>
        <p:spPr>
          <a:xfrm>
            <a:off x="2590800" y="1447800"/>
            <a:ext cx="7712015" cy="489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96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r="36103"/>
          <a:stretch/>
        </p:blipFill>
        <p:spPr>
          <a:xfrm>
            <a:off x="4363061" y="1486152"/>
            <a:ext cx="3520621" cy="4607891"/>
          </a:xfrm>
          <a:prstGeom prst="roundRect">
            <a:avLst>
              <a:gd name="adj" fmla="val 30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6218" y="6454914"/>
            <a:ext cx="1196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কী কী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ষিত 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4744" y="249892"/>
            <a:ext cx="4517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40156"/>
            <a:ext cx="9441180" cy="77904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673911"/>
            <a:ext cx="102108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9303" y="6553200"/>
            <a:ext cx="11406497" cy="880914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যায়গায়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যেখানে-সেখানে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456" r="2869" b="5746"/>
          <a:stretch/>
        </p:blipFill>
        <p:spPr>
          <a:xfrm>
            <a:off x="1691960" y="1676400"/>
            <a:ext cx="9441181" cy="39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630" r="2344" b="2766"/>
          <a:stretch/>
        </p:blipFill>
        <p:spPr>
          <a:xfrm>
            <a:off x="1623668" y="1676400"/>
            <a:ext cx="9661585" cy="455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1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2280" y="6729938"/>
            <a:ext cx="9787492" cy="96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524000" y="6781800"/>
            <a:ext cx="9787492" cy="96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পায়খানা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2384" r="4944" b="3736"/>
          <a:stretch/>
        </p:blipFill>
        <p:spPr>
          <a:xfrm>
            <a:off x="1787105" y="1084492"/>
            <a:ext cx="9109495" cy="5240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" t="4740" r="4502" b="4502"/>
          <a:stretch/>
        </p:blipFill>
        <p:spPr>
          <a:xfrm>
            <a:off x="1676400" y="1062109"/>
            <a:ext cx="9548437" cy="52624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12692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445" y="6858000"/>
            <a:ext cx="10344955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প্লাষ্টিক,পলিথিন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1670497" y="6629400"/>
            <a:ext cx="9454703" cy="12209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4922" r="2023" b="2997"/>
          <a:stretch/>
        </p:blipFill>
        <p:spPr>
          <a:xfrm>
            <a:off x="1763950" y="1143000"/>
            <a:ext cx="9285050" cy="5244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4441" r="4550" b="4550"/>
          <a:stretch/>
        </p:blipFill>
        <p:spPr>
          <a:xfrm>
            <a:off x="1832050" y="1143000"/>
            <a:ext cx="9186470" cy="53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9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014212" y="6400800"/>
            <a:ext cx="10588365" cy="136000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066800"/>
            <a:ext cx="66865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61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612356"/>
            <a:ext cx="9829800" cy="77904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জনগনকে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9144338" cy="4951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1437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408178" y="4291597"/>
            <a:ext cx="10567416" cy="1347203"/>
          </a:xfrm>
          <a:prstGeom prst="round2Same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408177" y="6120397"/>
            <a:ext cx="10567416" cy="1347203"/>
          </a:xfrm>
          <a:prstGeom prst="round2SameRect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just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খ”দল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75" y="430586"/>
            <a:ext cx="5299425" cy="345561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24000" y="1009471"/>
            <a:ext cx="4517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271738" y="2667000"/>
            <a:ext cx="8277394" cy="84484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657225" indent="-657225">
              <a:buFont typeface="Wingdings" panose="05000000000000000000" pitchFamily="2" charset="2"/>
              <a:buChar char="q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9E0266-82E2-4F46-8FB5-A42EA8148064}"/>
              </a:ext>
            </a:extLst>
          </p:cNvPr>
          <p:cNvSpPr txBox="1"/>
          <p:nvPr/>
        </p:nvSpPr>
        <p:spPr>
          <a:xfrm>
            <a:off x="208023" y="3782590"/>
            <a:ext cx="7435934" cy="84484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657225" indent="-657225">
              <a:buFont typeface="Wingdings" panose="05000000000000000000" pitchFamily="2" charset="2"/>
              <a:buChar char="q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4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1BD558-408F-456F-8E59-38A8879B5337}"/>
              </a:ext>
            </a:extLst>
          </p:cNvPr>
          <p:cNvSpPr txBox="1"/>
          <p:nvPr/>
        </p:nvSpPr>
        <p:spPr>
          <a:xfrm>
            <a:off x="208022" y="4924732"/>
            <a:ext cx="12401551" cy="844847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657225" indent="-657225">
              <a:buFont typeface="Wingdings" panose="05000000000000000000" pitchFamily="2" charset="2"/>
              <a:buChar char="q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</a:t>
            </a:r>
            <a:r>
              <a:rPr lang="as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9544" y="552271"/>
            <a:ext cx="451725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26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1" cy="1572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43400"/>
            <a:ext cx="611703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8" y="-152400"/>
            <a:ext cx="4218083" cy="2249238"/>
          </a:xfrm>
          <a:prstGeom prst="rect">
            <a:avLst/>
          </a:prstGeom>
        </p:spPr>
      </p:pic>
      <p:pic>
        <p:nvPicPr>
          <p:cNvPr id="4098" name="Picture 2" descr="E:\shajid  vvv\মনব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47" y="1600200"/>
            <a:ext cx="3723853" cy="48316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05000" y="1516272"/>
            <a:ext cx="2679481" cy="2750928"/>
            <a:chOff x="4310531" y="887537"/>
            <a:chExt cx="3175842" cy="3260524"/>
          </a:xfrm>
        </p:grpSpPr>
        <p:sp>
          <p:nvSpPr>
            <p:cNvPr id="4" name="Oval 3"/>
            <p:cNvSpPr/>
            <p:nvPr/>
          </p:nvSpPr>
          <p:spPr>
            <a:xfrm>
              <a:off x="4310531" y="961207"/>
              <a:ext cx="3175842" cy="31758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281" y="887537"/>
              <a:ext cx="2566796" cy="3260524"/>
            </a:xfrm>
            <a:prstGeom prst="rect">
              <a:avLst/>
            </a:prstGeom>
          </p:spPr>
        </p:pic>
      </p:grpSp>
      <p:sp>
        <p:nvSpPr>
          <p:cNvPr id="10" name="Round Diagonal Corner Rectangle 9"/>
          <p:cNvSpPr/>
          <p:nvPr/>
        </p:nvSpPr>
        <p:spPr>
          <a:xfrm>
            <a:off x="8516155" y="6606860"/>
            <a:ext cx="3142445" cy="70834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1456" y="1752600"/>
            <a:ext cx="1066574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0163" y="3505200"/>
            <a:ext cx="11122699" cy="2871909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আমাশয়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জন্ডিস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208" y="2715073"/>
            <a:ext cx="2757054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1" y="2684591"/>
            <a:ext cx="2770585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2712000"/>
            <a:ext cx="3564948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5001" y="2653423"/>
            <a:ext cx="2667879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0211" y="6550176"/>
            <a:ext cx="1759961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7263" y="6550176"/>
            <a:ext cx="2115939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1013" y="6565852"/>
            <a:ext cx="2326787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8800" y="6553200"/>
            <a:ext cx="2014103" cy="655917"/>
          </a:xfrm>
          <a:prstGeom prst="rect">
            <a:avLst/>
          </a:prstGeom>
        </p:spPr>
        <p:txBody>
          <a:bodyPr wrap="square" lIns="100935" tIns="50467" rIns="100935" bIns="50467">
            <a:spAutoFit/>
          </a:bodyPr>
          <a:lstStyle/>
          <a:p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08" y="6598316"/>
            <a:ext cx="483006" cy="560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99" y="6662738"/>
            <a:ext cx="419556" cy="56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86" y="6629400"/>
            <a:ext cx="483006" cy="560412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19115957" flipV="1">
            <a:off x="10095548" y="6339576"/>
            <a:ext cx="120907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66" y="2687619"/>
            <a:ext cx="483006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81" y="2748577"/>
            <a:ext cx="483006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43" y="2779059"/>
            <a:ext cx="483006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4971621" y="2519344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35" tIns="50467" rIns="100935" bIns="5046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6600" y="381000"/>
            <a:ext cx="623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বহুনির্বাচনী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333053"/>
            <a:ext cx="11430001" cy="176392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3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5300" b="1" spc="55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300" b="1" spc="5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3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53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 কর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 লিখে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69" y="457200"/>
            <a:ext cx="2982031" cy="259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5296986" cy="20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8" y="1600200"/>
            <a:ext cx="11326432" cy="20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3">
                <a:lumMod val="40000"/>
                <a:lumOff val="60000"/>
              </a:schemeClr>
            </a:gs>
            <a:gs pos="0">
              <a:schemeClr val="accent1">
                <a:lumMod val="20000"/>
                <a:lumOff val="8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227848" y="4946868"/>
            <a:ext cx="2887952" cy="111457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solidFill>
            <a:srgbClr val="FF000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300" b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5300" b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600200" y="4343400"/>
            <a:ext cx="7239000" cy="146819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3220"/>
              </p:ext>
            </p:extLst>
          </p:nvPr>
        </p:nvGraphicFramePr>
        <p:xfrm>
          <a:off x="9302303" y="2133600"/>
          <a:ext cx="1816994" cy="153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2303" y="2133600"/>
                        <a:ext cx="1816994" cy="1533089"/>
                      </a:xfrm>
                      <a:prstGeom prst="rect">
                        <a:avLst/>
                      </a:prstGeom>
                      <a:ln w="571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 Diagonal Corner Rectangle 6"/>
          <p:cNvSpPr/>
          <p:nvPr/>
        </p:nvSpPr>
        <p:spPr>
          <a:xfrm>
            <a:off x="1676400" y="6244107"/>
            <a:ext cx="7162799" cy="122349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0399984" rev="0"/>
              </a:camera>
              <a:lightRig rig="threePt" dir="t"/>
            </a:scene3d>
            <a:sp3d extrusionH="57150">
              <a:bevelT w="38100" h="260350"/>
              <a:bevelB w="38100" h="38100"/>
            </a:sp3d>
          </a:bodyPr>
          <a:lstStyle/>
          <a:p>
            <a:pPr algn="ctr"/>
            <a:r>
              <a:rPr lang="en-US" sz="9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9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073103"/>
            <a:ext cx="9387840" cy="73689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60320" y="777240"/>
            <a:ext cx="6400800" cy="128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15" y="3657600"/>
            <a:ext cx="10946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_Tannery+pollution_Hazaribagh_TA_24082015_0002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 flipH="1">
            <a:off x="6684034" y="1154725"/>
            <a:ext cx="5638800" cy="4290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C4A406-FE5C-4E9F-B1F3-02AA9270C3B9}"/>
              </a:ext>
            </a:extLst>
          </p:cNvPr>
          <p:cNvSpPr txBox="1"/>
          <p:nvPr/>
        </p:nvSpPr>
        <p:spPr>
          <a:xfrm>
            <a:off x="838200" y="5943600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অথবা মানুষের বিভিন্ন কর্মকান্ডের কারণে পরিবেশের বিভিন্ন উপাদানের পরিবর্তন ঘটায়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ফলে মানুষ ও উদ্ভিদ সহ অন্যান্য প্রানীর জীবন ক্ষতিগ্রস্ত করে এরকম অবস্থাকেই পরিবেশ দূষণ বলে।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7285" y="143470"/>
            <a:ext cx="76435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8"/>
          <a:stretch/>
        </p:blipFill>
        <p:spPr>
          <a:xfrm>
            <a:off x="432818" y="1154725"/>
            <a:ext cx="5663182" cy="4290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3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te-1-epr1-landfill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608961" y="1081720"/>
            <a:ext cx="3510883" cy="2377073"/>
          </a:xfrm>
          <a:prstGeom prst="roundRect">
            <a:avLst>
              <a:gd name="adj" fmla="val 122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38100" h="38735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1"/>
          <a:stretch/>
        </p:blipFill>
        <p:spPr>
          <a:xfrm>
            <a:off x="7704961" y="1066800"/>
            <a:ext cx="3510883" cy="2390297"/>
          </a:xfrm>
          <a:prstGeom prst="roundRect">
            <a:avLst>
              <a:gd name="adj" fmla="val 114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h="381000"/>
          </a:sp3d>
        </p:spPr>
      </p:pic>
      <p:sp>
        <p:nvSpPr>
          <p:cNvPr id="8" name="TextBox 7"/>
          <p:cNvSpPr txBox="1"/>
          <p:nvPr/>
        </p:nvSpPr>
        <p:spPr>
          <a:xfrm>
            <a:off x="6934200" y="3505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ক্ষতিকর পদার্থ নিক্ষেপ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05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আবর্জনা ফেলা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705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নির্গত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6705600"/>
            <a:ext cx="392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বাজানো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76200"/>
            <a:ext cx="77458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5" b="13088"/>
          <a:stretch/>
        </p:blipFill>
        <p:spPr>
          <a:xfrm>
            <a:off x="1692248" y="4152181"/>
            <a:ext cx="3510883" cy="2377072"/>
          </a:xfrm>
          <a:prstGeom prst="roundRect">
            <a:avLst>
              <a:gd name="adj" fmla="val 144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h="3810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82" y="4179026"/>
            <a:ext cx="3577930" cy="2377071"/>
          </a:xfrm>
          <a:prstGeom prst="roundRect">
            <a:avLst>
              <a:gd name="adj" fmla="val 114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0"/>
          </a:sp3d>
        </p:spPr>
      </p:pic>
      <p:sp>
        <p:nvSpPr>
          <p:cNvPr id="16" name="TextBox 15"/>
          <p:cNvSpPr txBox="1"/>
          <p:nvPr/>
        </p:nvSpPr>
        <p:spPr>
          <a:xfrm>
            <a:off x="3278340" y="7202269"/>
            <a:ext cx="617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এসব কর্মকাণ্ডের ফলে কী ঘটছে?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7202269"/>
            <a:ext cx="67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791200"/>
            <a:ext cx="11201400" cy="84060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630936" indent="-630936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বুঝো?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92840"/>
            <a:ext cx="3290545" cy="1025266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308"/>
          <a:stretch/>
        </p:blipFill>
        <p:spPr bwMode="auto">
          <a:xfrm>
            <a:off x="3692122" y="1828800"/>
            <a:ext cx="5507500" cy="3479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905000" y="6553200"/>
            <a:ext cx="10058400" cy="84060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630936" indent="-630936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খাতায় লিখ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3">
                <a:lumMod val="20000"/>
                <a:lumOff val="80000"/>
              </a:schemeClr>
            </a:gs>
            <a:gs pos="32000">
              <a:srgbClr val="BECFED"/>
            </a:gs>
            <a:gs pos="0">
              <a:schemeClr val="bg2">
                <a:lumMod val="9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11556"/>
            <a:ext cx="9441180" cy="77904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6978711"/>
            <a:ext cx="4178551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শিল্পকারখানার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69" y="1437176"/>
            <a:ext cx="6237431" cy="48874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4419600" y="7010400"/>
            <a:ext cx="3957019" cy="717489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6978711"/>
            <a:ext cx="8316532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8359" y="7010400"/>
            <a:ext cx="5591841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584" r="2642" b="1603"/>
          <a:stretch/>
        </p:blipFill>
        <p:spPr>
          <a:xfrm>
            <a:off x="2362200" y="1439317"/>
            <a:ext cx="8151962" cy="5037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032" r="2978" b="2978"/>
          <a:stretch/>
        </p:blipFill>
        <p:spPr>
          <a:xfrm>
            <a:off x="1600200" y="1447800"/>
            <a:ext cx="9554413" cy="48701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2445" r="1843" b="1844"/>
          <a:stretch/>
        </p:blipFill>
        <p:spPr>
          <a:xfrm>
            <a:off x="1638300" y="1447800"/>
            <a:ext cx="9627080" cy="5107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554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15" grpId="2" build="allAtOnce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411</Words>
  <Application>Microsoft Office PowerPoint</Application>
  <PresentationFormat>Custom</PresentationFormat>
  <Paragraphs>69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283</cp:revision>
  <dcterms:created xsi:type="dcterms:W3CDTF">2006-08-16T00:00:00Z</dcterms:created>
  <dcterms:modified xsi:type="dcterms:W3CDTF">2021-07-11T14:48:04Z</dcterms:modified>
</cp:coreProperties>
</file>