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png"/>
  <Override PartName="/ppt/media/image23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4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22" r:id="rId3"/>
    <p:sldId id="258" r:id="rId4"/>
    <p:sldId id="279" r:id="rId5"/>
    <p:sldId id="280" r:id="rId6"/>
    <p:sldId id="278" r:id="rId7"/>
    <p:sldId id="348" r:id="rId8"/>
    <p:sldId id="352" r:id="rId9"/>
    <p:sldId id="275" r:id="rId10"/>
    <p:sldId id="277" r:id="rId11"/>
    <p:sldId id="354" r:id="rId12"/>
    <p:sldId id="353" r:id="rId13"/>
    <p:sldId id="328" r:id="rId14"/>
    <p:sldId id="325" r:id="rId15"/>
    <p:sldId id="355" r:id="rId16"/>
    <p:sldId id="356" r:id="rId17"/>
    <p:sldId id="281" r:id="rId18"/>
    <p:sldId id="343" r:id="rId19"/>
    <p:sldId id="320" r:id="rId20"/>
    <p:sldId id="296" r:id="rId21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43A8ED-2A54-4D00-8620-B21663D0A7A0}">
          <p14:sldIdLst>
            <p14:sldId id="256"/>
            <p14:sldId id="322"/>
            <p14:sldId id="258"/>
            <p14:sldId id="279"/>
            <p14:sldId id="280"/>
            <p14:sldId id="278"/>
            <p14:sldId id="348"/>
            <p14:sldId id="352"/>
            <p14:sldId id="275"/>
            <p14:sldId id="277"/>
            <p14:sldId id="354"/>
            <p14:sldId id="353"/>
            <p14:sldId id="328"/>
            <p14:sldId id="325"/>
            <p14:sldId id="355"/>
            <p14:sldId id="356"/>
            <p14:sldId id="281"/>
            <p14:sldId id="343"/>
            <p14:sldId id="320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FF"/>
    <a:srgbClr val="007635"/>
    <a:srgbClr val="009242"/>
    <a:srgbClr val="00502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4" autoAdjust="0"/>
  </p:normalViewPr>
  <p:slideViewPr>
    <p:cSldViewPr snapToGrid="0">
      <p:cViewPr varScale="1">
        <p:scale>
          <a:sx n="67" d="100"/>
          <a:sy n="67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B59C0-CF86-409E-B488-EBDD8183C52B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CD3B4B-82AA-42FA-9C5F-F30D90F5F56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B6994D-CFF2-414D-AB65-723797C673F3}" type="parTrans" cxnId="{FA37B414-1F07-4390-9F94-BD4FBF30331F}">
      <dgm:prSet/>
      <dgm:spPr/>
      <dgm:t>
        <a:bodyPr/>
        <a:lstStyle/>
        <a:p>
          <a:endParaRPr lang="en-US"/>
        </a:p>
      </dgm:t>
    </dgm:pt>
    <dgm:pt modelId="{5AB4E3D5-E2EA-4016-8481-EB5E74985262}" type="sibTrans" cxnId="{FA37B414-1F07-4390-9F94-BD4FBF30331F}">
      <dgm:prSet/>
      <dgm:spPr/>
      <dgm:t>
        <a:bodyPr/>
        <a:lstStyle/>
        <a:p>
          <a:endParaRPr lang="en-US"/>
        </a:p>
      </dgm:t>
    </dgm:pt>
    <dgm:pt modelId="{4561FFBE-9F1E-40F0-AAD1-BB4C0E74C08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ধারণা ব্যাখ্যা করতে পারবে;</a:t>
          </a:r>
          <a:endParaRPr lang="en-US" dirty="0"/>
        </a:p>
      </dgm:t>
    </dgm:pt>
    <dgm:pt modelId="{AA9AEB4D-D470-4687-BF72-4E3A3547DEEA}" type="parTrans" cxnId="{70860E1D-3ED4-490B-9380-6A65FEEA424A}">
      <dgm:prSet/>
      <dgm:spPr/>
      <dgm:t>
        <a:bodyPr/>
        <a:lstStyle/>
        <a:p>
          <a:endParaRPr lang="en-US"/>
        </a:p>
      </dgm:t>
    </dgm:pt>
    <dgm:pt modelId="{CBD33477-DBC2-4AB1-B092-DB2E1CB481B1}" type="sibTrans" cxnId="{70860E1D-3ED4-490B-9380-6A65FEEA424A}">
      <dgm:prSet/>
      <dgm:spPr/>
      <dgm:t>
        <a:bodyPr/>
        <a:lstStyle/>
        <a:p>
          <a:endParaRPr lang="en-US"/>
        </a:p>
      </dgm:t>
    </dgm:pt>
    <dgm:pt modelId="{C346E47C-47AA-4ADF-BF60-8796261E0C6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35DC7-9262-47CB-B402-84F341FD93CD}" type="parTrans" cxnId="{A0DF8932-7116-44DE-9B4A-5589AFA930AC}">
      <dgm:prSet/>
      <dgm:spPr/>
      <dgm:t>
        <a:bodyPr/>
        <a:lstStyle/>
        <a:p>
          <a:endParaRPr lang="en-US"/>
        </a:p>
      </dgm:t>
    </dgm:pt>
    <dgm:pt modelId="{8E12D1E1-A506-48A4-8448-A99CFAEDAC3F}" type="sibTrans" cxnId="{A0DF8932-7116-44DE-9B4A-5589AFA930AC}">
      <dgm:prSet/>
      <dgm:spPr/>
      <dgm:t>
        <a:bodyPr/>
        <a:lstStyle/>
        <a:p>
          <a:endParaRPr lang="en-US"/>
        </a:p>
      </dgm:t>
    </dgm:pt>
    <dgm:pt modelId="{CED4ED1F-98AF-40D9-988F-72B663CD153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হলাসন অনুশীলন করতে পারবে; </a:t>
          </a:r>
          <a:endParaRPr lang="en-US" dirty="0"/>
        </a:p>
      </dgm:t>
    </dgm:pt>
    <dgm:pt modelId="{81440C7B-949C-4238-A3FF-932D97FBA280}" type="parTrans" cxnId="{1C2091F1-5338-40D7-BC4B-C3F543DD534A}">
      <dgm:prSet/>
      <dgm:spPr/>
      <dgm:t>
        <a:bodyPr/>
        <a:lstStyle/>
        <a:p>
          <a:endParaRPr lang="en-US"/>
        </a:p>
      </dgm:t>
    </dgm:pt>
    <dgm:pt modelId="{B39BDEE1-E6E3-40C7-A38C-331F50E2E0A7}" type="sibTrans" cxnId="{1C2091F1-5338-40D7-BC4B-C3F543DD534A}">
      <dgm:prSet/>
      <dgm:spPr/>
      <dgm:t>
        <a:bodyPr/>
        <a:lstStyle/>
        <a:p>
          <a:endParaRPr lang="en-US"/>
        </a:p>
      </dgm:t>
    </dgm:pt>
    <dgm:pt modelId="{AD4E239B-1A77-4168-93ED-996DE720356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9F3DB-5767-4EEB-BB3C-E0BC9FD0F67B}" type="parTrans" cxnId="{1214AA01-708D-4BA4-AAB3-80CC5F716634}">
      <dgm:prSet/>
      <dgm:spPr/>
      <dgm:t>
        <a:bodyPr/>
        <a:lstStyle/>
        <a:p>
          <a:endParaRPr lang="en-US"/>
        </a:p>
      </dgm:t>
    </dgm:pt>
    <dgm:pt modelId="{BE539ED4-6FB8-4710-BEC5-226D1504E041}" type="sibTrans" cxnId="{1214AA01-708D-4BA4-AAB3-80CC5F716634}">
      <dgm:prSet/>
      <dgm:spPr/>
      <dgm:t>
        <a:bodyPr/>
        <a:lstStyle/>
        <a:p>
          <a:endParaRPr lang="en-US"/>
        </a:p>
      </dgm:t>
    </dgm:pt>
    <dgm:pt modelId="{3632AA9A-EAEA-4FD6-B3E5-2055E853A37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বর্ণনা করতে পারবে। </a:t>
          </a:r>
          <a:endParaRPr lang="en-US" dirty="0"/>
        </a:p>
      </dgm:t>
    </dgm:pt>
    <dgm:pt modelId="{6365F6C2-6DE0-4012-80B2-4FC5894CDCED}" type="parTrans" cxnId="{09B818A5-6688-4BD3-9F52-19A5EC1880CD}">
      <dgm:prSet/>
      <dgm:spPr/>
      <dgm:t>
        <a:bodyPr/>
        <a:lstStyle/>
        <a:p>
          <a:endParaRPr lang="en-US"/>
        </a:p>
      </dgm:t>
    </dgm:pt>
    <dgm:pt modelId="{5419A89D-1191-4599-90BD-E9C16BED4BB9}" type="sibTrans" cxnId="{09B818A5-6688-4BD3-9F52-19A5EC1880CD}">
      <dgm:prSet/>
      <dgm:spPr/>
      <dgm:t>
        <a:bodyPr/>
        <a:lstStyle/>
        <a:p>
          <a:endParaRPr lang="en-US"/>
        </a:p>
      </dgm:t>
    </dgm:pt>
    <dgm:pt modelId="{7585FC79-5BE3-4ACD-A20F-DCBE6FB65166}" type="pres">
      <dgm:prSet presAssocID="{029B59C0-CF86-409E-B488-EBDD8183C5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8A590C-7EA4-4FEC-91E7-FA0110867E50}" type="pres">
      <dgm:prSet presAssocID="{60CD3B4B-82AA-42FA-9C5F-F30D90F5F56C}" presName="linNode" presStyleCnt="0"/>
      <dgm:spPr/>
    </dgm:pt>
    <dgm:pt modelId="{8AE7B0BF-0F3B-440F-875A-534EAAF657B4}" type="pres">
      <dgm:prSet presAssocID="{60CD3B4B-82AA-42FA-9C5F-F30D90F5F56C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B43BC-6712-47BF-9BB0-2B4999F55A70}" type="pres">
      <dgm:prSet presAssocID="{60CD3B4B-82AA-42FA-9C5F-F30D90F5F56C}" presName="bracket" presStyleLbl="parChTrans1D1" presStyleIdx="0" presStyleCnt="3"/>
      <dgm:spPr/>
    </dgm:pt>
    <dgm:pt modelId="{589D9D66-A818-4541-B4B4-0071974E7A9F}" type="pres">
      <dgm:prSet presAssocID="{60CD3B4B-82AA-42FA-9C5F-F30D90F5F56C}" presName="spH" presStyleCnt="0"/>
      <dgm:spPr/>
    </dgm:pt>
    <dgm:pt modelId="{AFACA0D7-832F-4D4D-A334-03D6A4079B1F}" type="pres">
      <dgm:prSet presAssocID="{60CD3B4B-82AA-42FA-9C5F-F30D90F5F56C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892AF-ECED-40C8-8857-6D7E1F2D06FA}" type="pres">
      <dgm:prSet presAssocID="{5AB4E3D5-E2EA-4016-8481-EB5E74985262}" presName="spV" presStyleCnt="0"/>
      <dgm:spPr/>
    </dgm:pt>
    <dgm:pt modelId="{46796978-5885-40D2-A261-14BC0375F8AD}" type="pres">
      <dgm:prSet presAssocID="{C346E47C-47AA-4ADF-BF60-8796261E0C67}" presName="linNode" presStyleCnt="0"/>
      <dgm:spPr/>
    </dgm:pt>
    <dgm:pt modelId="{A58C4399-949F-4A52-A53A-A909377A3389}" type="pres">
      <dgm:prSet presAssocID="{C346E47C-47AA-4ADF-BF60-8796261E0C6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0C2C6-352B-48F5-98F8-6B8948A8A57F}" type="pres">
      <dgm:prSet presAssocID="{C346E47C-47AA-4ADF-BF60-8796261E0C67}" presName="bracket" presStyleLbl="parChTrans1D1" presStyleIdx="1" presStyleCnt="3"/>
      <dgm:spPr/>
    </dgm:pt>
    <dgm:pt modelId="{DA6CF849-1FA0-4E18-9DB5-E5D4FE3D3747}" type="pres">
      <dgm:prSet presAssocID="{C346E47C-47AA-4ADF-BF60-8796261E0C67}" presName="spH" presStyleCnt="0"/>
      <dgm:spPr/>
    </dgm:pt>
    <dgm:pt modelId="{E36F9636-DF11-4965-AB48-7EA1FA02BB7B}" type="pres">
      <dgm:prSet presAssocID="{C346E47C-47AA-4ADF-BF60-8796261E0C6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90C8E-8AEB-4F0C-AD80-7A96EA42E84C}" type="pres">
      <dgm:prSet presAssocID="{8E12D1E1-A506-48A4-8448-A99CFAEDAC3F}" presName="spV" presStyleCnt="0"/>
      <dgm:spPr/>
    </dgm:pt>
    <dgm:pt modelId="{4715459B-1F84-445D-A58F-83D93BA33C3B}" type="pres">
      <dgm:prSet presAssocID="{AD4E239B-1A77-4168-93ED-996DE720356B}" presName="linNode" presStyleCnt="0"/>
      <dgm:spPr/>
    </dgm:pt>
    <dgm:pt modelId="{9EBBA041-CF01-49F3-93CD-91582F583D77}" type="pres">
      <dgm:prSet presAssocID="{AD4E239B-1A77-4168-93ED-996DE720356B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FDEA3-2E38-47BD-8023-6621389C54B5}" type="pres">
      <dgm:prSet presAssocID="{AD4E239B-1A77-4168-93ED-996DE720356B}" presName="bracket" presStyleLbl="parChTrans1D1" presStyleIdx="2" presStyleCnt="3"/>
      <dgm:spPr/>
    </dgm:pt>
    <dgm:pt modelId="{1F45BB51-592E-4699-BE69-C092FD63F016}" type="pres">
      <dgm:prSet presAssocID="{AD4E239B-1A77-4168-93ED-996DE720356B}" presName="spH" presStyleCnt="0"/>
      <dgm:spPr/>
    </dgm:pt>
    <dgm:pt modelId="{7BD3E96F-D615-40BE-91FA-6DD1BE59F45F}" type="pres">
      <dgm:prSet presAssocID="{AD4E239B-1A77-4168-93ED-996DE720356B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818A5-6688-4BD3-9F52-19A5EC1880CD}" srcId="{AD4E239B-1A77-4168-93ED-996DE720356B}" destId="{3632AA9A-EAEA-4FD6-B3E5-2055E853A379}" srcOrd="0" destOrd="0" parTransId="{6365F6C2-6DE0-4012-80B2-4FC5894CDCED}" sibTransId="{5419A89D-1191-4599-90BD-E9C16BED4BB9}"/>
    <dgm:cxn modelId="{47B1C538-E625-496C-83ED-0093B886D5DC}" type="presOf" srcId="{C346E47C-47AA-4ADF-BF60-8796261E0C67}" destId="{A58C4399-949F-4A52-A53A-A909377A3389}" srcOrd="0" destOrd="0" presId="urn:diagrams.loki3.com/BracketList"/>
    <dgm:cxn modelId="{EA09A427-0A9C-4983-A6E2-6FEC41B0F767}" type="presOf" srcId="{4561FFBE-9F1E-40F0-AAD1-BB4C0E74C082}" destId="{AFACA0D7-832F-4D4D-A334-03D6A4079B1F}" srcOrd="0" destOrd="0" presId="urn:diagrams.loki3.com/BracketList"/>
    <dgm:cxn modelId="{1BEAC077-28D4-4F03-B1F2-8F7B0907A981}" type="presOf" srcId="{60CD3B4B-82AA-42FA-9C5F-F30D90F5F56C}" destId="{8AE7B0BF-0F3B-440F-875A-534EAAF657B4}" srcOrd="0" destOrd="0" presId="urn:diagrams.loki3.com/BracketList"/>
    <dgm:cxn modelId="{3994F09B-147A-46D8-8425-0A1F2BCD4132}" type="presOf" srcId="{AD4E239B-1A77-4168-93ED-996DE720356B}" destId="{9EBBA041-CF01-49F3-93CD-91582F583D77}" srcOrd="0" destOrd="0" presId="urn:diagrams.loki3.com/BracketList"/>
    <dgm:cxn modelId="{1C2091F1-5338-40D7-BC4B-C3F543DD534A}" srcId="{C346E47C-47AA-4ADF-BF60-8796261E0C67}" destId="{CED4ED1F-98AF-40D9-988F-72B663CD1533}" srcOrd="0" destOrd="0" parTransId="{81440C7B-949C-4238-A3FF-932D97FBA280}" sibTransId="{B39BDEE1-E6E3-40C7-A38C-331F50E2E0A7}"/>
    <dgm:cxn modelId="{1214AA01-708D-4BA4-AAB3-80CC5F716634}" srcId="{029B59C0-CF86-409E-B488-EBDD8183C52B}" destId="{AD4E239B-1A77-4168-93ED-996DE720356B}" srcOrd="2" destOrd="0" parTransId="{9F69F3DB-5767-4EEB-BB3C-E0BC9FD0F67B}" sibTransId="{BE539ED4-6FB8-4710-BEC5-226D1504E041}"/>
    <dgm:cxn modelId="{70860E1D-3ED4-490B-9380-6A65FEEA424A}" srcId="{60CD3B4B-82AA-42FA-9C5F-F30D90F5F56C}" destId="{4561FFBE-9F1E-40F0-AAD1-BB4C0E74C082}" srcOrd="0" destOrd="0" parTransId="{AA9AEB4D-D470-4687-BF72-4E3A3547DEEA}" sibTransId="{CBD33477-DBC2-4AB1-B092-DB2E1CB481B1}"/>
    <dgm:cxn modelId="{B1BF21E6-96CA-4845-9F5D-06E634C60F64}" type="presOf" srcId="{3632AA9A-EAEA-4FD6-B3E5-2055E853A379}" destId="{7BD3E96F-D615-40BE-91FA-6DD1BE59F45F}" srcOrd="0" destOrd="0" presId="urn:diagrams.loki3.com/BracketList"/>
    <dgm:cxn modelId="{B58E4B1B-8BAB-4112-AE61-060C4BE6D86C}" type="presOf" srcId="{CED4ED1F-98AF-40D9-988F-72B663CD1533}" destId="{E36F9636-DF11-4965-AB48-7EA1FA02BB7B}" srcOrd="0" destOrd="0" presId="urn:diagrams.loki3.com/BracketList"/>
    <dgm:cxn modelId="{FA37B414-1F07-4390-9F94-BD4FBF30331F}" srcId="{029B59C0-CF86-409E-B488-EBDD8183C52B}" destId="{60CD3B4B-82AA-42FA-9C5F-F30D90F5F56C}" srcOrd="0" destOrd="0" parTransId="{5FB6994D-CFF2-414D-AB65-723797C673F3}" sibTransId="{5AB4E3D5-E2EA-4016-8481-EB5E74985262}"/>
    <dgm:cxn modelId="{A0DF8932-7116-44DE-9B4A-5589AFA930AC}" srcId="{029B59C0-CF86-409E-B488-EBDD8183C52B}" destId="{C346E47C-47AA-4ADF-BF60-8796261E0C67}" srcOrd="1" destOrd="0" parTransId="{12B35DC7-9262-47CB-B402-84F341FD93CD}" sibTransId="{8E12D1E1-A506-48A4-8448-A99CFAEDAC3F}"/>
    <dgm:cxn modelId="{63E7FD6D-D8D7-43FD-BF00-1A8E51F4E2E8}" type="presOf" srcId="{029B59C0-CF86-409E-B488-EBDD8183C52B}" destId="{7585FC79-5BE3-4ACD-A20F-DCBE6FB65166}" srcOrd="0" destOrd="0" presId="urn:diagrams.loki3.com/BracketList"/>
    <dgm:cxn modelId="{63CECC1B-B6C8-4887-AD8F-AB4C2671438F}" type="presParOf" srcId="{7585FC79-5BE3-4ACD-A20F-DCBE6FB65166}" destId="{9D8A590C-7EA4-4FEC-91E7-FA0110867E50}" srcOrd="0" destOrd="0" presId="urn:diagrams.loki3.com/BracketList"/>
    <dgm:cxn modelId="{58AAFBA8-9F42-423D-9285-102AD5EFA311}" type="presParOf" srcId="{9D8A590C-7EA4-4FEC-91E7-FA0110867E50}" destId="{8AE7B0BF-0F3B-440F-875A-534EAAF657B4}" srcOrd="0" destOrd="0" presId="urn:diagrams.loki3.com/BracketList"/>
    <dgm:cxn modelId="{5BFD0F9C-7190-47F6-AAD2-389EEF5A83CF}" type="presParOf" srcId="{9D8A590C-7EA4-4FEC-91E7-FA0110867E50}" destId="{A26B43BC-6712-47BF-9BB0-2B4999F55A70}" srcOrd="1" destOrd="0" presId="urn:diagrams.loki3.com/BracketList"/>
    <dgm:cxn modelId="{0D334982-B5CB-472C-92A2-447D5C106BDB}" type="presParOf" srcId="{9D8A590C-7EA4-4FEC-91E7-FA0110867E50}" destId="{589D9D66-A818-4541-B4B4-0071974E7A9F}" srcOrd="2" destOrd="0" presId="urn:diagrams.loki3.com/BracketList"/>
    <dgm:cxn modelId="{97AC72B0-4C4C-401B-AB92-D06C368F7B17}" type="presParOf" srcId="{9D8A590C-7EA4-4FEC-91E7-FA0110867E50}" destId="{AFACA0D7-832F-4D4D-A334-03D6A4079B1F}" srcOrd="3" destOrd="0" presId="urn:diagrams.loki3.com/BracketList"/>
    <dgm:cxn modelId="{A4783A9C-FFBD-4D02-AAEA-CCFB562ED756}" type="presParOf" srcId="{7585FC79-5BE3-4ACD-A20F-DCBE6FB65166}" destId="{02E892AF-ECED-40C8-8857-6D7E1F2D06FA}" srcOrd="1" destOrd="0" presId="urn:diagrams.loki3.com/BracketList"/>
    <dgm:cxn modelId="{6AB9FFF6-BAC1-4DAD-BCD6-3DC24E1347A0}" type="presParOf" srcId="{7585FC79-5BE3-4ACD-A20F-DCBE6FB65166}" destId="{46796978-5885-40D2-A261-14BC0375F8AD}" srcOrd="2" destOrd="0" presId="urn:diagrams.loki3.com/BracketList"/>
    <dgm:cxn modelId="{BF9CD39A-6CD5-425F-AFAC-B8EDBDF1F12D}" type="presParOf" srcId="{46796978-5885-40D2-A261-14BC0375F8AD}" destId="{A58C4399-949F-4A52-A53A-A909377A3389}" srcOrd="0" destOrd="0" presId="urn:diagrams.loki3.com/BracketList"/>
    <dgm:cxn modelId="{38A88DE6-C571-433A-A7A3-0189645BB59F}" type="presParOf" srcId="{46796978-5885-40D2-A261-14BC0375F8AD}" destId="{9EE0C2C6-352B-48F5-98F8-6B8948A8A57F}" srcOrd="1" destOrd="0" presId="urn:diagrams.loki3.com/BracketList"/>
    <dgm:cxn modelId="{668780CD-9F4D-48EB-9F77-C05C6812C0B2}" type="presParOf" srcId="{46796978-5885-40D2-A261-14BC0375F8AD}" destId="{DA6CF849-1FA0-4E18-9DB5-E5D4FE3D3747}" srcOrd="2" destOrd="0" presId="urn:diagrams.loki3.com/BracketList"/>
    <dgm:cxn modelId="{31FFE47E-1EC2-4CD2-B753-506267BA5AAB}" type="presParOf" srcId="{46796978-5885-40D2-A261-14BC0375F8AD}" destId="{E36F9636-DF11-4965-AB48-7EA1FA02BB7B}" srcOrd="3" destOrd="0" presId="urn:diagrams.loki3.com/BracketList"/>
    <dgm:cxn modelId="{7FF365C8-ADBA-4F3E-89C4-398DF1B4662B}" type="presParOf" srcId="{7585FC79-5BE3-4ACD-A20F-DCBE6FB65166}" destId="{C8F90C8E-8AEB-4F0C-AD80-7A96EA42E84C}" srcOrd="3" destOrd="0" presId="urn:diagrams.loki3.com/BracketList"/>
    <dgm:cxn modelId="{BE3194A9-DB61-4FDB-BBE1-CEC4823B12D3}" type="presParOf" srcId="{7585FC79-5BE3-4ACD-A20F-DCBE6FB65166}" destId="{4715459B-1F84-445D-A58F-83D93BA33C3B}" srcOrd="4" destOrd="0" presId="urn:diagrams.loki3.com/BracketList"/>
    <dgm:cxn modelId="{DBB04C88-3A98-48B6-A66E-E1B9980917D4}" type="presParOf" srcId="{4715459B-1F84-445D-A58F-83D93BA33C3B}" destId="{9EBBA041-CF01-49F3-93CD-91582F583D77}" srcOrd="0" destOrd="0" presId="urn:diagrams.loki3.com/BracketList"/>
    <dgm:cxn modelId="{95870286-D691-4431-9410-A329A0CD3053}" type="presParOf" srcId="{4715459B-1F84-445D-A58F-83D93BA33C3B}" destId="{F2AFDEA3-2E38-47BD-8023-6621389C54B5}" srcOrd="1" destOrd="0" presId="urn:diagrams.loki3.com/BracketList"/>
    <dgm:cxn modelId="{0489C1FA-28AB-45B8-A2BC-9F0EF40D4AC8}" type="presParOf" srcId="{4715459B-1F84-445D-A58F-83D93BA33C3B}" destId="{1F45BB51-592E-4699-BE69-C092FD63F016}" srcOrd="2" destOrd="0" presId="urn:diagrams.loki3.com/BracketList"/>
    <dgm:cxn modelId="{CF5FD8D2-0C6A-48DD-A370-C27D337C8771}" type="presParOf" srcId="{4715459B-1F84-445D-A58F-83D93BA33C3B}" destId="{7BD3E96F-D615-40BE-91FA-6DD1BE59F45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121A8A-BCD0-4B81-ACEA-8FAFBA9AAE1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</a:t>
          </a:r>
          <a:endParaRPr lang="en-US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মেরুদণ্ডকে সুস্থ ও নমনীয় করে তোলে। </a:t>
          </a:r>
          <a:endParaRPr lang="en-US" sz="3600" b="1" dirty="0">
            <a:solidFill>
              <a:schemeClr val="tx1"/>
            </a:solidFill>
          </a:endParaRPr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B208AC1E-46CD-46F1-8113-F553979AE809}">
      <dgm:prSet phldrT="[Text]"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মেরুদণ্ডের স্থিতি-স্থাপকতা বজায় থাকে। </a:t>
          </a:r>
          <a:endParaRPr lang="en-US" sz="3600" b="1" dirty="0">
            <a:solidFill>
              <a:schemeClr val="tx1"/>
            </a:solidFill>
          </a:endParaRPr>
        </a:p>
      </dgm:t>
    </dgm:pt>
    <dgm:pt modelId="{DB70121E-4C9C-4013-AA78-3025EC4C3CB6}" type="parTrans" cxnId="{0EFF28B2-6800-40BD-93BE-6DB99E9E7D6D}">
      <dgm:prSet/>
      <dgm:spPr/>
      <dgm:t>
        <a:bodyPr/>
        <a:lstStyle/>
        <a:p>
          <a:endParaRPr lang="en-US"/>
        </a:p>
      </dgm:t>
    </dgm:pt>
    <dgm:pt modelId="{5E04CF91-2422-4237-853E-2F029F013EB5}" type="sibTrans" cxnId="{0EFF28B2-6800-40BD-93BE-6DB99E9E7D6D}">
      <dgm:prSet/>
      <dgm:spPr/>
      <dgm:t>
        <a:bodyPr/>
        <a:lstStyle/>
        <a:p>
          <a:endParaRPr lang="en-US"/>
        </a:p>
      </dgm:t>
    </dgm:pt>
    <dgm:pt modelId="{6F2C1422-0578-4BBC-A3FA-B942DDDA7B80}">
      <dgm:prSet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 সংলগ্ন স্নায়ুকেন্দ্র ও মেরুদণ্ডের দুপাশের পেশি সতেজ ও সক্রিয় হয়। </a:t>
          </a:r>
          <a:endParaRPr lang="en-US" sz="3600" b="1" dirty="0">
            <a:solidFill>
              <a:schemeClr val="tx1"/>
            </a:solidFill>
          </a:endParaRPr>
        </a:p>
      </dgm:t>
    </dgm:pt>
    <dgm:pt modelId="{94D471AD-F157-41D3-B2A0-322C11EFC239}" type="parTrans" cxnId="{89CBF11C-0D5A-4179-A177-F976A7F66194}">
      <dgm:prSet/>
      <dgm:spPr/>
      <dgm:t>
        <a:bodyPr/>
        <a:lstStyle/>
        <a:p>
          <a:endParaRPr lang="en-US"/>
        </a:p>
      </dgm:t>
    </dgm:pt>
    <dgm:pt modelId="{D7089602-FE8E-4531-BE0D-A5AA6556E889}" type="sibTrans" cxnId="{89CBF11C-0D5A-4179-A177-F976A7F66194}">
      <dgm:prSet/>
      <dgm:spPr/>
      <dgm:t>
        <a:bodyPr/>
        <a:lstStyle/>
        <a:p>
          <a:endParaRPr lang="en-US"/>
        </a:p>
      </dgm:t>
    </dgm:pt>
    <dgm:pt modelId="{6C1E5C8B-DFC8-4A59-8C88-6ECC6FF33D92}" type="pres">
      <dgm:prSet presAssocID="{A5822D3A-2742-4808-8DC4-0876C8B6C1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A3248C-7BC4-4DC6-9DCB-9987BF161C2A}" type="pres">
      <dgm:prSet presAssocID="{7B121A8A-BCD0-4B81-ACEA-8FAFBA9AAE1A}" presName="root" presStyleCnt="0">
        <dgm:presLayoutVars>
          <dgm:chMax/>
          <dgm:chPref val="4"/>
        </dgm:presLayoutVars>
      </dgm:prSet>
      <dgm:spPr/>
    </dgm:pt>
    <dgm:pt modelId="{A2B3E35C-560A-400F-AC69-A480D0BE8955}" type="pres">
      <dgm:prSet presAssocID="{7B121A8A-BCD0-4B81-ACEA-8FAFBA9AAE1A}" presName="rootComposite" presStyleCnt="0">
        <dgm:presLayoutVars/>
      </dgm:prSet>
      <dgm:spPr/>
    </dgm:pt>
    <dgm:pt modelId="{E5BF593A-0215-4BA2-950D-06B57CDF189C}" type="pres">
      <dgm:prSet presAssocID="{7B121A8A-BCD0-4B81-ACEA-8FAFBA9AAE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A34E5C0-8E59-458D-8241-370BE349D1A1}" type="pres">
      <dgm:prSet presAssocID="{7B121A8A-BCD0-4B81-ACEA-8FAFBA9AAE1A}" presName="childShape" presStyleCnt="0">
        <dgm:presLayoutVars>
          <dgm:chMax val="0"/>
          <dgm:chPref val="0"/>
        </dgm:presLayoutVars>
      </dgm:prSet>
      <dgm:spPr/>
    </dgm:pt>
    <dgm:pt modelId="{DD24E7B7-91A5-4F42-8DEA-A74F14FEAFC0}" type="pres">
      <dgm:prSet presAssocID="{74FE9DB1-6C86-412F-8312-FA098AAC4C9F}" presName="childComposite" presStyleCnt="0">
        <dgm:presLayoutVars>
          <dgm:chMax val="0"/>
          <dgm:chPref val="0"/>
        </dgm:presLayoutVars>
      </dgm:prSet>
      <dgm:spPr/>
    </dgm:pt>
    <dgm:pt modelId="{01381188-D239-4CB8-8755-7978C9D4471D}" type="pres">
      <dgm:prSet presAssocID="{74FE9DB1-6C86-412F-8312-FA098AAC4C9F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AC49A4-31EA-4062-B9E4-B1E57B5E244D}" type="pres">
      <dgm:prSet presAssocID="{74FE9DB1-6C86-412F-8312-FA098AAC4C9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6631-1AF0-461A-922C-07261D91FECB}" type="pres">
      <dgm:prSet presAssocID="{B208AC1E-46CD-46F1-8113-F553979AE809}" presName="childComposite" presStyleCnt="0">
        <dgm:presLayoutVars>
          <dgm:chMax val="0"/>
          <dgm:chPref val="0"/>
        </dgm:presLayoutVars>
      </dgm:prSet>
      <dgm:spPr/>
    </dgm:pt>
    <dgm:pt modelId="{EC95C7D3-69C2-4AF5-9FE3-919A8C7F7B09}" type="pres">
      <dgm:prSet presAssocID="{B208AC1E-46CD-46F1-8113-F553979AE809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0218700-46C7-4416-B826-0BC9FD418FBA}" type="pres">
      <dgm:prSet presAssocID="{B208AC1E-46CD-46F1-8113-F553979AE80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6FEEC-4AFC-4A24-B91C-E95F38497F08}" type="pres">
      <dgm:prSet presAssocID="{6F2C1422-0578-4BBC-A3FA-B942DDDA7B80}" presName="childComposite" presStyleCnt="0">
        <dgm:presLayoutVars>
          <dgm:chMax val="0"/>
          <dgm:chPref val="0"/>
        </dgm:presLayoutVars>
      </dgm:prSet>
      <dgm:spPr/>
    </dgm:pt>
    <dgm:pt modelId="{5E1C3203-0182-4F41-B6EE-79B0DED45054}" type="pres">
      <dgm:prSet presAssocID="{6F2C1422-0578-4BBC-A3FA-B942DDDA7B80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264DEE53-F42B-4550-8B56-1121E8457A4C}" type="pres">
      <dgm:prSet presAssocID="{6F2C1422-0578-4BBC-A3FA-B942DDDA7B8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478FD120-598E-491F-98C6-B7A195FA9D14}" type="presOf" srcId="{7B121A8A-BCD0-4B81-ACEA-8FAFBA9AAE1A}" destId="{E5BF593A-0215-4BA2-950D-06B57CDF189C}" srcOrd="0" destOrd="0" presId="urn:microsoft.com/office/officeart/2008/layout/PictureAccentList"/>
    <dgm:cxn modelId="{E2B6DAEC-AF14-4BFA-A0D4-A95A27463EE5}" type="presOf" srcId="{B208AC1E-46CD-46F1-8113-F553979AE809}" destId="{70218700-46C7-4416-B826-0BC9FD418FBA}" srcOrd="0" destOrd="0" presId="urn:microsoft.com/office/officeart/2008/layout/PictureAccentList"/>
    <dgm:cxn modelId="{BD8BF6FF-BE03-44C9-8D0E-D94CCB1D343D}" type="presOf" srcId="{6F2C1422-0578-4BBC-A3FA-B942DDDA7B80}" destId="{264DEE53-F42B-4550-8B56-1121E8457A4C}" srcOrd="0" destOrd="0" presId="urn:microsoft.com/office/officeart/2008/layout/PictureAccentList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0EFF28B2-6800-40BD-93BE-6DB99E9E7D6D}" srcId="{7B121A8A-BCD0-4B81-ACEA-8FAFBA9AAE1A}" destId="{B208AC1E-46CD-46F1-8113-F553979AE809}" srcOrd="1" destOrd="0" parTransId="{DB70121E-4C9C-4013-AA78-3025EC4C3CB6}" sibTransId="{5E04CF91-2422-4237-853E-2F029F013EB5}"/>
    <dgm:cxn modelId="{6D82C394-4245-45F4-B89B-5445D3C9B34A}" type="presOf" srcId="{A5822D3A-2742-4808-8DC4-0876C8B6C1E3}" destId="{6C1E5C8B-DFC8-4A59-8C88-6ECC6FF33D92}" srcOrd="0" destOrd="0" presId="urn:microsoft.com/office/officeart/2008/layout/PictureAccentList"/>
    <dgm:cxn modelId="{89CBF11C-0D5A-4179-A177-F976A7F66194}" srcId="{7B121A8A-BCD0-4B81-ACEA-8FAFBA9AAE1A}" destId="{6F2C1422-0578-4BBC-A3FA-B942DDDA7B80}" srcOrd="2" destOrd="0" parTransId="{94D471AD-F157-41D3-B2A0-322C11EFC239}" sibTransId="{D7089602-FE8E-4531-BE0D-A5AA6556E889}"/>
    <dgm:cxn modelId="{4E04B570-66D9-4634-8714-A9B98A448235}" type="presOf" srcId="{74FE9DB1-6C86-412F-8312-FA098AAC4C9F}" destId="{8CAC49A4-31EA-4062-B9E4-B1E57B5E244D}" srcOrd="0" destOrd="0" presId="urn:microsoft.com/office/officeart/2008/layout/PictureAccentList"/>
    <dgm:cxn modelId="{F23B490E-4DCE-4A1D-967A-10FA8BA435A6}" type="presParOf" srcId="{6C1E5C8B-DFC8-4A59-8C88-6ECC6FF33D92}" destId="{0AA3248C-7BC4-4DC6-9DCB-9987BF161C2A}" srcOrd="0" destOrd="0" presId="urn:microsoft.com/office/officeart/2008/layout/PictureAccentList"/>
    <dgm:cxn modelId="{E484CA78-FC39-46BD-B432-E132748DC8EC}" type="presParOf" srcId="{0AA3248C-7BC4-4DC6-9DCB-9987BF161C2A}" destId="{A2B3E35C-560A-400F-AC69-A480D0BE8955}" srcOrd="0" destOrd="0" presId="urn:microsoft.com/office/officeart/2008/layout/PictureAccentList"/>
    <dgm:cxn modelId="{E87A5F8E-105B-4585-A2E4-28FBC029152D}" type="presParOf" srcId="{A2B3E35C-560A-400F-AC69-A480D0BE8955}" destId="{E5BF593A-0215-4BA2-950D-06B57CDF189C}" srcOrd="0" destOrd="0" presId="urn:microsoft.com/office/officeart/2008/layout/PictureAccentList"/>
    <dgm:cxn modelId="{206361B3-287C-40DB-8261-90877B3147E2}" type="presParOf" srcId="{0AA3248C-7BC4-4DC6-9DCB-9987BF161C2A}" destId="{2A34E5C0-8E59-458D-8241-370BE349D1A1}" srcOrd="1" destOrd="0" presId="urn:microsoft.com/office/officeart/2008/layout/PictureAccentList"/>
    <dgm:cxn modelId="{CB3E4856-A527-46C1-9ACE-B5060B630169}" type="presParOf" srcId="{2A34E5C0-8E59-458D-8241-370BE349D1A1}" destId="{DD24E7B7-91A5-4F42-8DEA-A74F14FEAFC0}" srcOrd="0" destOrd="0" presId="urn:microsoft.com/office/officeart/2008/layout/PictureAccentList"/>
    <dgm:cxn modelId="{BA77BDC5-1407-49F4-87BE-3927E2664C2B}" type="presParOf" srcId="{DD24E7B7-91A5-4F42-8DEA-A74F14FEAFC0}" destId="{01381188-D239-4CB8-8755-7978C9D4471D}" srcOrd="0" destOrd="0" presId="urn:microsoft.com/office/officeart/2008/layout/PictureAccentList"/>
    <dgm:cxn modelId="{53B81061-FF17-47D6-915F-7A27D8D284E7}" type="presParOf" srcId="{DD24E7B7-91A5-4F42-8DEA-A74F14FEAFC0}" destId="{8CAC49A4-31EA-4062-B9E4-B1E57B5E244D}" srcOrd="1" destOrd="0" presId="urn:microsoft.com/office/officeart/2008/layout/PictureAccentList"/>
    <dgm:cxn modelId="{DB185084-E9F6-4CA7-A154-D8D6A7D59591}" type="presParOf" srcId="{2A34E5C0-8E59-458D-8241-370BE349D1A1}" destId="{4E6A6631-1AF0-461A-922C-07261D91FECB}" srcOrd="1" destOrd="0" presId="urn:microsoft.com/office/officeart/2008/layout/PictureAccentList"/>
    <dgm:cxn modelId="{F7F9A1D0-CDF0-424F-BDA0-F6DF8A77D827}" type="presParOf" srcId="{4E6A6631-1AF0-461A-922C-07261D91FECB}" destId="{EC95C7D3-69C2-4AF5-9FE3-919A8C7F7B09}" srcOrd="0" destOrd="0" presId="urn:microsoft.com/office/officeart/2008/layout/PictureAccentList"/>
    <dgm:cxn modelId="{CFE07C1E-E1A5-4E5D-A0D9-B81A8619FC9F}" type="presParOf" srcId="{4E6A6631-1AF0-461A-922C-07261D91FECB}" destId="{70218700-46C7-4416-B826-0BC9FD418FBA}" srcOrd="1" destOrd="0" presId="urn:microsoft.com/office/officeart/2008/layout/PictureAccentList"/>
    <dgm:cxn modelId="{AF511B15-45D4-4757-9B24-5EDC982C787A}" type="presParOf" srcId="{2A34E5C0-8E59-458D-8241-370BE349D1A1}" destId="{9A06FEEC-4AFC-4A24-B91C-E95F38497F08}" srcOrd="2" destOrd="0" presId="urn:microsoft.com/office/officeart/2008/layout/PictureAccentList"/>
    <dgm:cxn modelId="{4D791791-D33A-4AEA-8786-D3851DDD5CF6}" type="presParOf" srcId="{9A06FEEC-4AFC-4A24-B91C-E95F38497F08}" destId="{5E1C3203-0182-4F41-B6EE-79B0DED45054}" srcOrd="0" destOrd="0" presId="urn:microsoft.com/office/officeart/2008/layout/PictureAccentList"/>
    <dgm:cxn modelId="{7337EE7C-3D77-4DC4-82C2-92C38C36BB2E}" type="presParOf" srcId="{9A06FEEC-4AFC-4A24-B91C-E95F38497F08}" destId="{264DEE53-F42B-4550-8B56-1121E8457A4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121A8A-BCD0-4B81-ACEA-8FAFBA9AAE1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</a:t>
          </a:r>
          <a:endParaRPr lang="en-US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কোষ্ঠবদ্ধতা, অজীর্ণ, পেট ফাঁপা প্রভৃতি পেটের যাবতীয় রোগ দূর হয়। </a:t>
          </a:r>
          <a:endParaRPr lang="en-US" sz="3600" b="1" dirty="0">
            <a:solidFill>
              <a:schemeClr val="tx1"/>
            </a:solidFill>
          </a:endParaRPr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B208AC1E-46CD-46F1-8113-F553979AE809}">
      <dgm:prSet phldrT="[Text]"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প্লীহা, যকৃৎ, মূত্রাশয় প্রভৃতির কর্মক্ষমতা বৃদ্ধি করে। </a:t>
          </a:r>
          <a:endParaRPr lang="en-US" sz="3600" b="1" dirty="0">
            <a:solidFill>
              <a:schemeClr val="tx1"/>
            </a:solidFill>
          </a:endParaRPr>
        </a:p>
      </dgm:t>
    </dgm:pt>
    <dgm:pt modelId="{DB70121E-4C9C-4013-AA78-3025EC4C3CB6}" type="parTrans" cxnId="{0EFF28B2-6800-40BD-93BE-6DB99E9E7D6D}">
      <dgm:prSet/>
      <dgm:spPr/>
      <dgm:t>
        <a:bodyPr/>
        <a:lstStyle/>
        <a:p>
          <a:endParaRPr lang="en-US"/>
        </a:p>
      </dgm:t>
    </dgm:pt>
    <dgm:pt modelId="{5E04CF91-2422-4237-853E-2F029F013EB5}" type="sibTrans" cxnId="{0EFF28B2-6800-40BD-93BE-6DB99E9E7D6D}">
      <dgm:prSet/>
      <dgm:spPr/>
      <dgm:t>
        <a:bodyPr/>
        <a:lstStyle/>
        <a:p>
          <a:endParaRPr lang="en-US"/>
        </a:p>
      </dgm:t>
    </dgm:pt>
    <dgm:pt modelId="{6F2C1422-0578-4BBC-A3FA-B942DDDA7B80}">
      <dgm:prSet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থাইরয়েড, প্যারাথাইরয়েড, টনসিল প্রভৃতি গ্রন্থি সবল ও সক্রিয় হয়।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D471AD-F157-41D3-B2A0-322C11EFC239}" type="parTrans" cxnId="{89CBF11C-0D5A-4179-A177-F976A7F66194}">
      <dgm:prSet/>
      <dgm:spPr/>
      <dgm:t>
        <a:bodyPr/>
        <a:lstStyle/>
        <a:p>
          <a:endParaRPr lang="en-US"/>
        </a:p>
      </dgm:t>
    </dgm:pt>
    <dgm:pt modelId="{D7089602-FE8E-4531-BE0D-A5AA6556E889}" type="sibTrans" cxnId="{89CBF11C-0D5A-4179-A177-F976A7F66194}">
      <dgm:prSet/>
      <dgm:spPr/>
      <dgm:t>
        <a:bodyPr/>
        <a:lstStyle/>
        <a:p>
          <a:endParaRPr lang="en-US"/>
        </a:p>
      </dgm:t>
    </dgm:pt>
    <dgm:pt modelId="{6C1E5C8B-DFC8-4A59-8C88-6ECC6FF33D92}" type="pres">
      <dgm:prSet presAssocID="{A5822D3A-2742-4808-8DC4-0876C8B6C1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A3248C-7BC4-4DC6-9DCB-9987BF161C2A}" type="pres">
      <dgm:prSet presAssocID="{7B121A8A-BCD0-4B81-ACEA-8FAFBA9AAE1A}" presName="root" presStyleCnt="0">
        <dgm:presLayoutVars>
          <dgm:chMax/>
          <dgm:chPref val="4"/>
        </dgm:presLayoutVars>
      </dgm:prSet>
      <dgm:spPr/>
    </dgm:pt>
    <dgm:pt modelId="{A2B3E35C-560A-400F-AC69-A480D0BE8955}" type="pres">
      <dgm:prSet presAssocID="{7B121A8A-BCD0-4B81-ACEA-8FAFBA9AAE1A}" presName="rootComposite" presStyleCnt="0">
        <dgm:presLayoutVars/>
      </dgm:prSet>
      <dgm:spPr/>
    </dgm:pt>
    <dgm:pt modelId="{E5BF593A-0215-4BA2-950D-06B57CDF189C}" type="pres">
      <dgm:prSet presAssocID="{7B121A8A-BCD0-4B81-ACEA-8FAFBA9AAE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A34E5C0-8E59-458D-8241-370BE349D1A1}" type="pres">
      <dgm:prSet presAssocID="{7B121A8A-BCD0-4B81-ACEA-8FAFBA9AAE1A}" presName="childShape" presStyleCnt="0">
        <dgm:presLayoutVars>
          <dgm:chMax val="0"/>
          <dgm:chPref val="0"/>
        </dgm:presLayoutVars>
      </dgm:prSet>
      <dgm:spPr/>
    </dgm:pt>
    <dgm:pt modelId="{DD24E7B7-91A5-4F42-8DEA-A74F14FEAFC0}" type="pres">
      <dgm:prSet presAssocID="{74FE9DB1-6C86-412F-8312-FA098AAC4C9F}" presName="childComposite" presStyleCnt="0">
        <dgm:presLayoutVars>
          <dgm:chMax val="0"/>
          <dgm:chPref val="0"/>
        </dgm:presLayoutVars>
      </dgm:prSet>
      <dgm:spPr/>
    </dgm:pt>
    <dgm:pt modelId="{01381188-D239-4CB8-8755-7978C9D4471D}" type="pres">
      <dgm:prSet presAssocID="{74FE9DB1-6C86-412F-8312-FA098AAC4C9F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8CAC49A4-31EA-4062-B9E4-B1E57B5E244D}" type="pres">
      <dgm:prSet presAssocID="{74FE9DB1-6C86-412F-8312-FA098AAC4C9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6631-1AF0-461A-922C-07261D91FECB}" type="pres">
      <dgm:prSet presAssocID="{B208AC1E-46CD-46F1-8113-F553979AE809}" presName="childComposite" presStyleCnt="0">
        <dgm:presLayoutVars>
          <dgm:chMax val="0"/>
          <dgm:chPref val="0"/>
        </dgm:presLayoutVars>
      </dgm:prSet>
      <dgm:spPr/>
    </dgm:pt>
    <dgm:pt modelId="{EC95C7D3-69C2-4AF5-9FE3-919A8C7F7B09}" type="pres">
      <dgm:prSet presAssocID="{B208AC1E-46CD-46F1-8113-F553979AE809}" presName="Image" presStyleLbl="nod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526" r="7318"/>
          </a:stretch>
        </a:blipFill>
      </dgm:spPr>
      <dgm:t>
        <a:bodyPr/>
        <a:lstStyle/>
        <a:p>
          <a:endParaRPr lang="en-US"/>
        </a:p>
      </dgm:t>
    </dgm:pt>
    <dgm:pt modelId="{70218700-46C7-4416-B826-0BC9FD418FBA}" type="pres">
      <dgm:prSet presAssocID="{B208AC1E-46CD-46F1-8113-F553979AE80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6FEEC-4AFC-4A24-B91C-E95F38497F08}" type="pres">
      <dgm:prSet presAssocID="{6F2C1422-0578-4BBC-A3FA-B942DDDA7B80}" presName="childComposite" presStyleCnt="0">
        <dgm:presLayoutVars>
          <dgm:chMax val="0"/>
          <dgm:chPref val="0"/>
        </dgm:presLayoutVars>
      </dgm:prSet>
      <dgm:spPr/>
    </dgm:pt>
    <dgm:pt modelId="{5E1C3203-0182-4F41-B6EE-79B0DED45054}" type="pres">
      <dgm:prSet presAssocID="{6F2C1422-0578-4BBC-A3FA-B942DDDA7B80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264DEE53-F42B-4550-8B56-1121E8457A4C}" type="pres">
      <dgm:prSet presAssocID="{6F2C1422-0578-4BBC-A3FA-B942DDDA7B8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478FD120-598E-491F-98C6-B7A195FA9D14}" type="presOf" srcId="{7B121A8A-BCD0-4B81-ACEA-8FAFBA9AAE1A}" destId="{E5BF593A-0215-4BA2-950D-06B57CDF189C}" srcOrd="0" destOrd="0" presId="urn:microsoft.com/office/officeart/2008/layout/PictureAccentList"/>
    <dgm:cxn modelId="{E2B6DAEC-AF14-4BFA-A0D4-A95A27463EE5}" type="presOf" srcId="{B208AC1E-46CD-46F1-8113-F553979AE809}" destId="{70218700-46C7-4416-B826-0BC9FD418FBA}" srcOrd="0" destOrd="0" presId="urn:microsoft.com/office/officeart/2008/layout/PictureAccentList"/>
    <dgm:cxn modelId="{BD8BF6FF-BE03-44C9-8D0E-D94CCB1D343D}" type="presOf" srcId="{6F2C1422-0578-4BBC-A3FA-B942DDDA7B80}" destId="{264DEE53-F42B-4550-8B56-1121E8457A4C}" srcOrd="0" destOrd="0" presId="urn:microsoft.com/office/officeart/2008/layout/PictureAccentList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0EFF28B2-6800-40BD-93BE-6DB99E9E7D6D}" srcId="{7B121A8A-BCD0-4B81-ACEA-8FAFBA9AAE1A}" destId="{B208AC1E-46CD-46F1-8113-F553979AE809}" srcOrd="1" destOrd="0" parTransId="{DB70121E-4C9C-4013-AA78-3025EC4C3CB6}" sibTransId="{5E04CF91-2422-4237-853E-2F029F013EB5}"/>
    <dgm:cxn modelId="{6D82C394-4245-45F4-B89B-5445D3C9B34A}" type="presOf" srcId="{A5822D3A-2742-4808-8DC4-0876C8B6C1E3}" destId="{6C1E5C8B-DFC8-4A59-8C88-6ECC6FF33D92}" srcOrd="0" destOrd="0" presId="urn:microsoft.com/office/officeart/2008/layout/PictureAccentList"/>
    <dgm:cxn modelId="{89CBF11C-0D5A-4179-A177-F976A7F66194}" srcId="{7B121A8A-BCD0-4B81-ACEA-8FAFBA9AAE1A}" destId="{6F2C1422-0578-4BBC-A3FA-B942DDDA7B80}" srcOrd="2" destOrd="0" parTransId="{94D471AD-F157-41D3-B2A0-322C11EFC239}" sibTransId="{D7089602-FE8E-4531-BE0D-A5AA6556E889}"/>
    <dgm:cxn modelId="{4E04B570-66D9-4634-8714-A9B98A448235}" type="presOf" srcId="{74FE9DB1-6C86-412F-8312-FA098AAC4C9F}" destId="{8CAC49A4-31EA-4062-B9E4-B1E57B5E244D}" srcOrd="0" destOrd="0" presId="urn:microsoft.com/office/officeart/2008/layout/PictureAccentList"/>
    <dgm:cxn modelId="{F23B490E-4DCE-4A1D-967A-10FA8BA435A6}" type="presParOf" srcId="{6C1E5C8B-DFC8-4A59-8C88-6ECC6FF33D92}" destId="{0AA3248C-7BC4-4DC6-9DCB-9987BF161C2A}" srcOrd="0" destOrd="0" presId="urn:microsoft.com/office/officeart/2008/layout/PictureAccentList"/>
    <dgm:cxn modelId="{E484CA78-FC39-46BD-B432-E132748DC8EC}" type="presParOf" srcId="{0AA3248C-7BC4-4DC6-9DCB-9987BF161C2A}" destId="{A2B3E35C-560A-400F-AC69-A480D0BE8955}" srcOrd="0" destOrd="0" presId="urn:microsoft.com/office/officeart/2008/layout/PictureAccentList"/>
    <dgm:cxn modelId="{E87A5F8E-105B-4585-A2E4-28FBC029152D}" type="presParOf" srcId="{A2B3E35C-560A-400F-AC69-A480D0BE8955}" destId="{E5BF593A-0215-4BA2-950D-06B57CDF189C}" srcOrd="0" destOrd="0" presId="urn:microsoft.com/office/officeart/2008/layout/PictureAccentList"/>
    <dgm:cxn modelId="{206361B3-287C-40DB-8261-90877B3147E2}" type="presParOf" srcId="{0AA3248C-7BC4-4DC6-9DCB-9987BF161C2A}" destId="{2A34E5C0-8E59-458D-8241-370BE349D1A1}" srcOrd="1" destOrd="0" presId="urn:microsoft.com/office/officeart/2008/layout/PictureAccentList"/>
    <dgm:cxn modelId="{CB3E4856-A527-46C1-9ACE-B5060B630169}" type="presParOf" srcId="{2A34E5C0-8E59-458D-8241-370BE349D1A1}" destId="{DD24E7B7-91A5-4F42-8DEA-A74F14FEAFC0}" srcOrd="0" destOrd="0" presId="urn:microsoft.com/office/officeart/2008/layout/PictureAccentList"/>
    <dgm:cxn modelId="{BA77BDC5-1407-49F4-87BE-3927E2664C2B}" type="presParOf" srcId="{DD24E7B7-91A5-4F42-8DEA-A74F14FEAFC0}" destId="{01381188-D239-4CB8-8755-7978C9D4471D}" srcOrd="0" destOrd="0" presId="urn:microsoft.com/office/officeart/2008/layout/PictureAccentList"/>
    <dgm:cxn modelId="{53B81061-FF17-47D6-915F-7A27D8D284E7}" type="presParOf" srcId="{DD24E7B7-91A5-4F42-8DEA-A74F14FEAFC0}" destId="{8CAC49A4-31EA-4062-B9E4-B1E57B5E244D}" srcOrd="1" destOrd="0" presId="urn:microsoft.com/office/officeart/2008/layout/PictureAccentList"/>
    <dgm:cxn modelId="{DB185084-E9F6-4CA7-A154-D8D6A7D59591}" type="presParOf" srcId="{2A34E5C0-8E59-458D-8241-370BE349D1A1}" destId="{4E6A6631-1AF0-461A-922C-07261D91FECB}" srcOrd="1" destOrd="0" presId="urn:microsoft.com/office/officeart/2008/layout/PictureAccentList"/>
    <dgm:cxn modelId="{F7F9A1D0-CDF0-424F-BDA0-F6DF8A77D827}" type="presParOf" srcId="{4E6A6631-1AF0-461A-922C-07261D91FECB}" destId="{EC95C7D3-69C2-4AF5-9FE3-919A8C7F7B09}" srcOrd="0" destOrd="0" presId="urn:microsoft.com/office/officeart/2008/layout/PictureAccentList"/>
    <dgm:cxn modelId="{CFE07C1E-E1A5-4E5D-A0D9-B81A8619FC9F}" type="presParOf" srcId="{4E6A6631-1AF0-461A-922C-07261D91FECB}" destId="{70218700-46C7-4416-B826-0BC9FD418FBA}" srcOrd="1" destOrd="0" presId="urn:microsoft.com/office/officeart/2008/layout/PictureAccentList"/>
    <dgm:cxn modelId="{AF511B15-45D4-4757-9B24-5EDC982C787A}" type="presParOf" srcId="{2A34E5C0-8E59-458D-8241-370BE349D1A1}" destId="{9A06FEEC-4AFC-4A24-B91C-E95F38497F08}" srcOrd="2" destOrd="0" presId="urn:microsoft.com/office/officeart/2008/layout/PictureAccentList"/>
    <dgm:cxn modelId="{4D791791-D33A-4AEA-8786-D3851DDD5CF6}" type="presParOf" srcId="{9A06FEEC-4AFC-4A24-B91C-E95F38497F08}" destId="{5E1C3203-0182-4F41-B6EE-79B0DED45054}" srcOrd="0" destOrd="0" presId="urn:microsoft.com/office/officeart/2008/layout/PictureAccentList"/>
    <dgm:cxn modelId="{7337EE7C-3D77-4DC4-82C2-92C38C36BB2E}" type="presParOf" srcId="{9A06FEEC-4AFC-4A24-B91C-E95F38497F08}" destId="{264DEE53-F42B-4550-8B56-1121E8457A4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121A8A-BCD0-4B81-ACEA-8FAFBA9AAE1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</a:t>
          </a:r>
          <a:endParaRPr lang="en-US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/>
      <dgm:spPr/>
      <dgm:t>
        <a:bodyPr/>
        <a:lstStyle/>
        <a:p>
          <a:pPr algn="ctr"/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পেট, কোমর ও নিতম্বের মেদ কমিয়ে দেহকে সুঠাম ও সুন্দর করে গড়ে তোলে। </a:t>
          </a:r>
          <a:endParaRPr lang="en-US" sz="3600" b="1" dirty="0">
            <a:solidFill>
              <a:schemeClr val="tx1"/>
            </a:solidFill>
          </a:endParaRPr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B208AC1E-46CD-46F1-8113-F553979AE809}">
      <dgm:prSet phldrT="[Text]"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ডায়াবেটিস, বাত বা সায়াটিকা কোনো দিন হতে পারেনা। </a:t>
          </a:r>
          <a:endParaRPr lang="en-US" sz="3600" b="1" dirty="0">
            <a:solidFill>
              <a:schemeClr val="tx1"/>
            </a:solidFill>
          </a:endParaRPr>
        </a:p>
      </dgm:t>
    </dgm:pt>
    <dgm:pt modelId="{DB70121E-4C9C-4013-AA78-3025EC4C3CB6}" type="parTrans" cxnId="{0EFF28B2-6800-40BD-93BE-6DB99E9E7D6D}">
      <dgm:prSet/>
      <dgm:spPr/>
      <dgm:t>
        <a:bodyPr/>
        <a:lstStyle/>
        <a:p>
          <a:endParaRPr lang="en-US"/>
        </a:p>
      </dgm:t>
    </dgm:pt>
    <dgm:pt modelId="{5E04CF91-2422-4237-853E-2F029F013EB5}" type="sibTrans" cxnId="{0EFF28B2-6800-40BD-93BE-6DB99E9E7D6D}">
      <dgm:prSet/>
      <dgm:spPr/>
      <dgm:t>
        <a:bodyPr/>
        <a:lstStyle/>
        <a:p>
          <a:endParaRPr lang="en-US"/>
        </a:p>
      </dgm:t>
    </dgm:pt>
    <dgm:pt modelId="{6F2C1422-0578-4BBC-A3FA-B942DDDA7B80}">
      <dgm:prSet custT="1"/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পিঠে ব্যাথা থাকলে তা দূর হয়।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D471AD-F157-41D3-B2A0-322C11EFC239}" type="parTrans" cxnId="{89CBF11C-0D5A-4179-A177-F976A7F66194}">
      <dgm:prSet/>
      <dgm:spPr/>
      <dgm:t>
        <a:bodyPr/>
        <a:lstStyle/>
        <a:p>
          <a:endParaRPr lang="en-US"/>
        </a:p>
      </dgm:t>
    </dgm:pt>
    <dgm:pt modelId="{D7089602-FE8E-4531-BE0D-A5AA6556E889}" type="sibTrans" cxnId="{89CBF11C-0D5A-4179-A177-F976A7F66194}">
      <dgm:prSet/>
      <dgm:spPr/>
      <dgm:t>
        <a:bodyPr/>
        <a:lstStyle/>
        <a:p>
          <a:endParaRPr lang="en-US"/>
        </a:p>
      </dgm:t>
    </dgm:pt>
    <dgm:pt modelId="{78F7BA37-183E-4B24-85EF-F167D108498C}">
      <dgm:prSet/>
      <dgm:spPr/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যাদের কাঁধ শক্ত হয়ে গেছে তাদের উপকার হয়।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0BD38C-669D-4FAA-9B69-02DA3F2199D2}" type="parTrans" cxnId="{2914F694-6E9A-43A5-9CAF-F86EA445EBC7}">
      <dgm:prSet/>
      <dgm:spPr/>
      <dgm:t>
        <a:bodyPr/>
        <a:lstStyle/>
        <a:p>
          <a:endParaRPr lang="en-US"/>
        </a:p>
      </dgm:t>
    </dgm:pt>
    <dgm:pt modelId="{3F085CF0-F925-4F14-9C02-1E2C3E39FA80}" type="sibTrans" cxnId="{2914F694-6E9A-43A5-9CAF-F86EA445EBC7}">
      <dgm:prSet/>
      <dgm:spPr/>
      <dgm:t>
        <a:bodyPr/>
        <a:lstStyle/>
        <a:p>
          <a:endParaRPr lang="en-US"/>
        </a:p>
      </dgm:t>
    </dgm:pt>
    <dgm:pt modelId="{6C1E5C8B-DFC8-4A59-8C88-6ECC6FF33D92}" type="pres">
      <dgm:prSet presAssocID="{A5822D3A-2742-4808-8DC4-0876C8B6C1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A3248C-7BC4-4DC6-9DCB-9987BF161C2A}" type="pres">
      <dgm:prSet presAssocID="{7B121A8A-BCD0-4B81-ACEA-8FAFBA9AAE1A}" presName="root" presStyleCnt="0">
        <dgm:presLayoutVars>
          <dgm:chMax/>
          <dgm:chPref val="4"/>
        </dgm:presLayoutVars>
      </dgm:prSet>
      <dgm:spPr/>
    </dgm:pt>
    <dgm:pt modelId="{A2B3E35C-560A-400F-AC69-A480D0BE8955}" type="pres">
      <dgm:prSet presAssocID="{7B121A8A-BCD0-4B81-ACEA-8FAFBA9AAE1A}" presName="rootComposite" presStyleCnt="0">
        <dgm:presLayoutVars/>
      </dgm:prSet>
      <dgm:spPr/>
    </dgm:pt>
    <dgm:pt modelId="{E5BF593A-0215-4BA2-950D-06B57CDF189C}" type="pres">
      <dgm:prSet presAssocID="{7B121A8A-BCD0-4B81-ACEA-8FAFBA9AAE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A34E5C0-8E59-458D-8241-370BE349D1A1}" type="pres">
      <dgm:prSet presAssocID="{7B121A8A-BCD0-4B81-ACEA-8FAFBA9AAE1A}" presName="childShape" presStyleCnt="0">
        <dgm:presLayoutVars>
          <dgm:chMax val="0"/>
          <dgm:chPref val="0"/>
        </dgm:presLayoutVars>
      </dgm:prSet>
      <dgm:spPr/>
    </dgm:pt>
    <dgm:pt modelId="{DD24E7B7-91A5-4F42-8DEA-A74F14FEAFC0}" type="pres">
      <dgm:prSet presAssocID="{74FE9DB1-6C86-412F-8312-FA098AAC4C9F}" presName="childComposite" presStyleCnt="0">
        <dgm:presLayoutVars>
          <dgm:chMax val="0"/>
          <dgm:chPref val="0"/>
        </dgm:presLayoutVars>
      </dgm:prSet>
      <dgm:spPr/>
    </dgm:pt>
    <dgm:pt modelId="{01381188-D239-4CB8-8755-7978C9D4471D}" type="pres">
      <dgm:prSet presAssocID="{74FE9DB1-6C86-412F-8312-FA098AAC4C9F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8CAC49A4-31EA-4062-B9E4-B1E57B5E244D}" type="pres">
      <dgm:prSet presAssocID="{74FE9DB1-6C86-412F-8312-FA098AAC4C9F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6631-1AF0-461A-922C-07261D91FECB}" type="pres">
      <dgm:prSet presAssocID="{B208AC1E-46CD-46F1-8113-F553979AE809}" presName="childComposite" presStyleCnt="0">
        <dgm:presLayoutVars>
          <dgm:chMax val="0"/>
          <dgm:chPref val="0"/>
        </dgm:presLayoutVars>
      </dgm:prSet>
      <dgm:spPr/>
    </dgm:pt>
    <dgm:pt modelId="{EC95C7D3-69C2-4AF5-9FE3-919A8C7F7B09}" type="pres">
      <dgm:prSet presAssocID="{B208AC1E-46CD-46F1-8113-F553979AE809}" presName="Image" presStyleLbl="nod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463" r="2084"/>
          </a:stretch>
        </a:blipFill>
      </dgm:spPr>
      <dgm:t>
        <a:bodyPr/>
        <a:lstStyle/>
        <a:p>
          <a:endParaRPr lang="en-US"/>
        </a:p>
      </dgm:t>
    </dgm:pt>
    <dgm:pt modelId="{70218700-46C7-4416-B826-0BC9FD418FBA}" type="pres">
      <dgm:prSet presAssocID="{B208AC1E-46CD-46F1-8113-F553979AE809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6FEEC-4AFC-4A24-B91C-E95F38497F08}" type="pres">
      <dgm:prSet presAssocID="{6F2C1422-0578-4BBC-A3FA-B942DDDA7B80}" presName="childComposite" presStyleCnt="0">
        <dgm:presLayoutVars>
          <dgm:chMax val="0"/>
          <dgm:chPref val="0"/>
        </dgm:presLayoutVars>
      </dgm:prSet>
      <dgm:spPr/>
    </dgm:pt>
    <dgm:pt modelId="{5E1C3203-0182-4F41-B6EE-79B0DED45054}" type="pres">
      <dgm:prSet presAssocID="{6F2C1422-0578-4BBC-A3FA-B942DDDA7B80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64DEE53-F42B-4550-8B56-1121E8457A4C}" type="pres">
      <dgm:prSet presAssocID="{6F2C1422-0578-4BBC-A3FA-B942DDDA7B80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72506-4B16-4B5C-A0B2-C39AEDA4B14B}" type="pres">
      <dgm:prSet presAssocID="{78F7BA37-183E-4B24-85EF-F167D108498C}" presName="childComposite" presStyleCnt="0">
        <dgm:presLayoutVars>
          <dgm:chMax val="0"/>
          <dgm:chPref val="0"/>
        </dgm:presLayoutVars>
      </dgm:prSet>
      <dgm:spPr/>
    </dgm:pt>
    <dgm:pt modelId="{9230FE93-AA61-414D-AF88-3100D36356DD}" type="pres">
      <dgm:prSet presAssocID="{78F7BA37-183E-4B24-85EF-F167D108498C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924C1DE-DD15-42E7-ABA1-DC410AA61CD9}" type="pres">
      <dgm:prSet presAssocID="{78F7BA37-183E-4B24-85EF-F167D108498C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4F694-6E9A-43A5-9CAF-F86EA445EBC7}" srcId="{7B121A8A-BCD0-4B81-ACEA-8FAFBA9AAE1A}" destId="{78F7BA37-183E-4B24-85EF-F167D108498C}" srcOrd="3" destOrd="0" parTransId="{2A0BD38C-669D-4FAA-9B69-02DA3F2199D2}" sibTransId="{3F085CF0-F925-4F14-9C02-1E2C3E39FA80}"/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478FD120-598E-491F-98C6-B7A195FA9D14}" type="presOf" srcId="{7B121A8A-BCD0-4B81-ACEA-8FAFBA9AAE1A}" destId="{E5BF593A-0215-4BA2-950D-06B57CDF189C}" srcOrd="0" destOrd="0" presId="urn:microsoft.com/office/officeart/2008/layout/PictureAccentList"/>
    <dgm:cxn modelId="{E2B6DAEC-AF14-4BFA-A0D4-A95A27463EE5}" type="presOf" srcId="{B208AC1E-46CD-46F1-8113-F553979AE809}" destId="{70218700-46C7-4416-B826-0BC9FD418FBA}" srcOrd="0" destOrd="0" presId="urn:microsoft.com/office/officeart/2008/layout/PictureAccentList"/>
    <dgm:cxn modelId="{BD8BF6FF-BE03-44C9-8D0E-D94CCB1D343D}" type="presOf" srcId="{6F2C1422-0578-4BBC-A3FA-B942DDDA7B80}" destId="{264DEE53-F42B-4550-8B56-1121E8457A4C}" srcOrd="0" destOrd="0" presId="urn:microsoft.com/office/officeart/2008/layout/PictureAccentList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0EFF28B2-6800-40BD-93BE-6DB99E9E7D6D}" srcId="{7B121A8A-BCD0-4B81-ACEA-8FAFBA9AAE1A}" destId="{B208AC1E-46CD-46F1-8113-F553979AE809}" srcOrd="1" destOrd="0" parTransId="{DB70121E-4C9C-4013-AA78-3025EC4C3CB6}" sibTransId="{5E04CF91-2422-4237-853E-2F029F013EB5}"/>
    <dgm:cxn modelId="{6D82C394-4245-45F4-B89B-5445D3C9B34A}" type="presOf" srcId="{A5822D3A-2742-4808-8DC4-0876C8B6C1E3}" destId="{6C1E5C8B-DFC8-4A59-8C88-6ECC6FF33D92}" srcOrd="0" destOrd="0" presId="urn:microsoft.com/office/officeart/2008/layout/PictureAccentList"/>
    <dgm:cxn modelId="{89CBF11C-0D5A-4179-A177-F976A7F66194}" srcId="{7B121A8A-BCD0-4B81-ACEA-8FAFBA9AAE1A}" destId="{6F2C1422-0578-4BBC-A3FA-B942DDDA7B80}" srcOrd="2" destOrd="0" parTransId="{94D471AD-F157-41D3-B2A0-322C11EFC239}" sibTransId="{D7089602-FE8E-4531-BE0D-A5AA6556E889}"/>
    <dgm:cxn modelId="{4E04B570-66D9-4634-8714-A9B98A448235}" type="presOf" srcId="{74FE9DB1-6C86-412F-8312-FA098AAC4C9F}" destId="{8CAC49A4-31EA-4062-B9E4-B1E57B5E244D}" srcOrd="0" destOrd="0" presId="urn:microsoft.com/office/officeart/2008/layout/PictureAccentList"/>
    <dgm:cxn modelId="{06A78297-AC1C-4939-95E9-4FB265765BD1}" type="presOf" srcId="{78F7BA37-183E-4B24-85EF-F167D108498C}" destId="{E924C1DE-DD15-42E7-ABA1-DC410AA61CD9}" srcOrd="0" destOrd="0" presId="urn:microsoft.com/office/officeart/2008/layout/PictureAccentList"/>
    <dgm:cxn modelId="{F23B490E-4DCE-4A1D-967A-10FA8BA435A6}" type="presParOf" srcId="{6C1E5C8B-DFC8-4A59-8C88-6ECC6FF33D92}" destId="{0AA3248C-7BC4-4DC6-9DCB-9987BF161C2A}" srcOrd="0" destOrd="0" presId="urn:microsoft.com/office/officeart/2008/layout/PictureAccentList"/>
    <dgm:cxn modelId="{E484CA78-FC39-46BD-B432-E132748DC8EC}" type="presParOf" srcId="{0AA3248C-7BC4-4DC6-9DCB-9987BF161C2A}" destId="{A2B3E35C-560A-400F-AC69-A480D0BE8955}" srcOrd="0" destOrd="0" presId="urn:microsoft.com/office/officeart/2008/layout/PictureAccentList"/>
    <dgm:cxn modelId="{E87A5F8E-105B-4585-A2E4-28FBC029152D}" type="presParOf" srcId="{A2B3E35C-560A-400F-AC69-A480D0BE8955}" destId="{E5BF593A-0215-4BA2-950D-06B57CDF189C}" srcOrd="0" destOrd="0" presId="urn:microsoft.com/office/officeart/2008/layout/PictureAccentList"/>
    <dgm:cxn modelId="{206361B3-287C-40DB-8261-90877B3147E2}" type="presParOf" srcId="{0AA3248C-7BC4-4DC6-9DCB-9987BF161C2A}" destId="{2A34E5C0-8E59-458D-8241-370BE349D1A1}" srcOrd="1" destOrd="0" presId="urn:microsoft.com/office/officeart/2008/layout/PictureAccentList"/>
    <dgm:cxn modelId="{CB3E4856-A527-46C1-9ACE-B5060B630169}" type="presParOf" srcId="{2A34E5C0-8E59-458D-8241-370BE349D1A1}" destId="{DD24E7B7-91A5-4F42-8DEA-A74F14FEAFC0}" srcOrd="0" destOrd="0" presId="urn:microsoft.com/office/officeart/2008/layout/PictureAccentList"/>
    <dgm:cxn modelId="{BA77BDC5-1407-49F4-87BE-3927E2664C2B}" type="presParOf" srcId="{DD24E7B7-91A5-4F42-8DEA-A74F14FEAFC0}" destId="{01381188-D239-4CB8-8755-7978C9D4471D}" srcOrd="0" destOrd="0" presId="urn:microsoft.com/office/officeart/2008/layout/PictureAccentList"/>
    <dgm:cxn modelId="{53B81061-FF17-47D6-915F-7A27D8D284E7}" type="presParOf" srcId="{DD24E7B7-91A5-4F42-8DEA-A74F14FEAFC0}" destId="{8CAC49A4-31EA-4062-B9E4-B1E57B5E244D}" srcOrd="1" destOrd="0" presId="urn:microsoft.com/office/officeart/2008/layout/PictureAccentList"/>
    <dgm:cxn modelId="{DB185084-E9F6-4CA7-A154-D8D6A7D59591}" type="presParOf" srcId="{2A34E5C0-8E59-458D-8241-370BE349D1A1}" destId="{4E6A6631-1AF0-461A-922C-07261D91FECB}" srcOrd="1" destOrd="0" presId="urn:microsoft.com/office/officeart/2008/layout/PictureAccentList"/>
    <dgm:cxn modelId="{F7F9A1D0-CDF0-424F-BDA0-F6DF8A77D827}" type="presParOf" srcId="{4E6A6631-1AF0-461A-922C-07261D91FECB}" destId="{EC95C7D3-69C2-4AF5-9FE3-919A8C7F7B09}" srcOrd="0" destOrd="0" presId="urn:microsoft.com/office/officeart/2008/layout/PictureAccentList"/>
    <dgm:cxn modelId="{CFE07C1E-E1A5-4E5D-A0D9-B81A8619FC9F}" type="presParOf" srcId="{4E6A6631-1AF0-461A-922C-07261D91FECB}" destId="{70218700-46C7-4416-B826-0BC9FD418FBA}" srcOrd="1" destOrd="0" presId="urn:microsoft.com/office/officeart/2008/layout/PictureAccentList"/>
    <dgm:cxn modelId="{AF511B15-45D4-4757-9B24-5EDC982C787A}" type="presParOf" srcId="{2A34E5C0-8E59-458D-8241-370BE349D1A1}" destId="{9A06FEEC-4AFC-4A24-B91C-E95F38497F08}" srcOrd="2" destOrd="0" presId="urn:microsoft.com/office/officeart/2008/layout/PictureAccentList"/>
    <dgm:cxn modelId="{4D791791-D33A-4AEA-8786-D3851DDD5CF6}" type="presParOf" srcId="{9A06FEEC-4AFC-4A24-B91C-E95F38497F08}" destId="{5E1C3203-0182-4F41-B6EE-79B0DED45054}" srcOrd="0" destOrd="0" presId="urn:microsoft.com/office/officeart/2008/layout/PictureAccentList"/>
    <dgm:cxn modelId="{7337EE7C-3D77-4DC4-82C2-92C38C36BB2E}" type="presParOf" srcId="{9A06FEEC-4AFC-4A24-B91C-E95F38497F08}" destId="{264DEE53-F42B-4550-8B56-1121E8457A4C}" srcOrd="1" destOrd="0" presId="urn:microsoft.com/office/officeart/2008/layout/PictureAccentList"/>
    <dgm:cxn modelId="{53943C6A-CD96-438C-BE00-20FB417E9B27}" type="presParOf" srcId="{2A34E5C0-8E59-458D-8241-370BE349D1A1}" destId="{99D72506-4B16-4B5C-A0B2-C39AEDA4B14B}" srcOrd="3" destOrd="0" presId="urn:microsoft.com/office/officeart/2008/layout/PictureAccentList"/>
    <dgm:cxn modelId="{C30E4363-C98D-49C8-ACED-C61AABA7A6E0}" type="presParOf" srcId="{99D72506-4B16-4B5C-A0B2-C39AEDA4B14B}" destId="{9230FE93-AA61-414D-AF88-3100D36356DD}" srcOrd="0" destOrd="0" presId="urn:microsoft.com/office/officeart/2008/layout/PictureAccentList"/>
    <dgm:cxn modelId="{36A803D0-F2EA-4AFB-B5B5-94A6D144CDFE}" type="presParOf" srcId="{99D72506-4B16-4B5C-A0B2-C39AEDA4B14B}" destId="{E924C1DE-DD15-42E7-ABA1-DC410AA61C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7B0BF-0F3B-440F-875A-534EAAF657B4}">
      <dsp:nvSpPr>
        <dsp:cNvPr id="0" name=""/>
        <dsp:cNvSpPr/>
      </dsp:nvSpPr>
      <dsp:spPr>
        <a:xfrm>
          <a:off x="0" y="70975"/>
          <a:ext cx="2814637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0975"/>
        <a:ext cx="2814637" cy="871200"/>
      </dsp:txXfrm>
    </dsp:sp>
    <dsp:sp modelId="{A26B43BC-6712-47BF-9BB0-2B4999F55A70}">
      <dsp:nvSpPr>
        <dsp:cNvPr id="0" name=""/>
        <dsp:cNvSpPr/>
      </dsp:nvSpPr>
      <dsp:spPr>
        <a:xfrm>
          <a:off x="2814637" y="16526"/>
          <a:ext cx="562927" cy="9801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CA0D7-832F-4D4D-A334-03D6A4079B1F}">
      <dsp:nvSpPr>
        <dsp:cNvPr id="0" name=""/>
        <dsp:cNvSpPr/>
      </dsp:nvSpPr>
      <dsp:spPr>
        <a:xfrm>
          <a:off x="3602735" y="16526"/>
          <a:ext cx="7655814" cy="980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ধারণা ব্যাখ্যা করতে পারবে;</a:t>
          </a:r>
          <a:endParaRPr lang="en-US" sz="4400" kern="1200" dirty="0"/>
        </a:p>
      </dsp:txBody>
      <dsp:txXfrm>
        <a:off x="3602735" y="16526"/>
        <a:ext cx="7655814" cy="980100"/>
      </dsp:txXfrm>
    </dsp:sp>
    <dsp:sp modelId="{A58C4399-949F-4A52-A53A-A909377A3389}">
      <dsp:nvSpPr>
        <dsp:cNvPr id="0" name=""/>
        <dsp:cNvSpPr/>
      </dsp:nvSpPr>
      <dsp:spPr>
        <a:xfrm>
          <a:off x="0" y="1209476"/>
          <a:ext cx="2814637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209476"/>
        <a:ext cx="2814637" cy="871200"/>
      </dsp:txXfrm>
    </dsp:sp>
    <dsp:sp modelId="{9EE0C2C6-352B-48F5-98F8-6B8948A8A57F}">
      <dsp:nvSpPr>
        <dsp:cNvPr id="0" name=""/>
        <dsp:cNvSpPr/>
      </dsp:nvSpPr>
      <dsp:spPr>
        <a:xfrm>
          <a:off x="2814637" y="1155026"/>
          <a:ext cx="562927" cy="9801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F9636-DF11-4965-AB48-7EA1FA02BB7B}">
      <dsp:nvSpPr>
        <dsp:cNvPr id="0" name=""/>
        <dsp:cNvSpPr/>
      </dsp:nvSpPr>
      <dsp:spPr>
        <a:xfrm>
          <a:off x="3602735" y="1155026"/>
          <a:ext cx="7655814" cy="9801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হলাসন অনুশীলন করতে পারবে; </a:t>
          </a:r>
          <a:endParaRPr lang="en-US" sz="4400" kern="1200" dirty="0"/>
        </a:p>
      </dsp:txBody>
      <dsp:txXfrm>
        <a:off x="3602735" y="1155026"/>
        <a:ext cx="7655814" cy="980100"/>
      </dsp:txXfrm>
    </dsp:sp>
    <dsp:sp modelId="{9EBBA041-CF01-49F3-93CD-91582F583D77}">
      <dsp:nvSpPr>
        <dsp:cNvPr id="0" name=""/>
        <dsp:cNvSpPr/>
      </dsp:nvSpPr>
      <dsp:spPr>
        <a:xfrm>
          <a:off x="0" y="2347976"/>
          <a:ext cx="2814637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347976"/>
        <a:ext cx="2814637" cy="871200"/>
      </dsp:txXfrm>
    </dsp:sp>
    <dsp:sp modelId="{F2AFDEA3-2E38-47BD-8023-6621389C54B5}">
      <dsp:nvSpPr>
        <dsp:cNvPr id="0" name=""/>
        <dsp:cNvSpPr/>
      </dsp:nvSpPr>
      <dsp:spPr>
        <a:xfrm>
          <a:off x="2814637" y="2293526"/>
          <a:ext cx="562927" cy="9801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E96F-D615-40BE-91FA-6DD1BE59F45F}">
      <dsp:nvSpPr>
        <dsp:cNvPr id="0" name=""/>
        <dsp:cNvSpPr/>
      </dsp:nvSpPr>
      <dsp:spPr>
        <a:xfrm>
          <a:off x="3602735" y="2293526"/>
          <a:ext cx="7655814" cy="9801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বর্ণনা করতে পারবে। </a:t>
          </a:r>
          <a:endParaRPr lang="en-US" sz="4400" kern="1200" dirty="0"/>
        </a:p>
      </dsp:txBody>
      <dsp:txXfrm>
        <a:off x="3602735" y="2293526"/>
        <a:ext cx="7655814" cy="980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593A-0215-4BA2-950D-06B57CDF189C}">
      <dsp:nvSpPr>
        <dsp:cNvPr id="0" name=""/>
        <dsp:cNvSpPr/>
      </dsp:nvSpPr>
      <dsp:spPr>
        <a:xfrm>
          <a:off x="549678" y="2127"/>
          <a:ext cx="10387793" cy="127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</a:t>
          </a:r>
          <a:endParaRPr lang="en-US" sz="6500" kern="1200" dirty="0"/>
        </a:p>
      </dsp:txBody>
      <dsp:txXfrm>
        <a:off x="587141" y="39590"/>
        <a:ext cx="10312867" cy="1204168"/>
      </dsp:txXfrm>
    </dsp:sp>
    <dsp:sp modelId="{01381188-D239-4CB8-8755-7978C9D4471D}">
      <dsp:nvSpPr>
        <dsp:cNvPr id="0" name=""/>
        <dsp:cNvSpPr/>
      </dsp:nvSpPr>
      <dsp:spPr>
        <a:xfrm>
          <a:off x="549678" y="1511458"/>
          <a:ext cx="1279094" cy="12790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AC49A4-31EA-4062-B9E4-B1E57B5E244D}">
      <dsp:nvSpPr>
        <dsp:cNvPr id="0" name=""/>
        <dsp:cNvSpPr/>
      </dsp:nvSpPr>
      <dsp:spPr>
        <a:xfrm>
          <a:off x="1905517" y="1511458"/>
          <a:ext cx="9031954" cy="12790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মেরুদণ্ডকে সুস্থ ও নমনীয় করে তোলে।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967968" y="1573909"/>
        <a:ext cx="8907052" cy="1154192"/>
      </dsp:txXfrm>
    </dsp:sp>
    <dsp:sp modelId="{EC95C7D3-69C2-4AF5-9FE3-919A8C7F7B09}">
      <dsp:nvSpPr>
        <dsp:cNvPr id="0" name=""/>
        <dsp:cNvSpPr/>
      </dsp:nvSpPr>
      <dsp:spPr>
        <a:xfrm>
          <a:off x="549678" y="2944043"/>
          <a:ext cx="1279094" cy="12790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218700-46C7-4416-B826-0BC9FD418FBA}">
      <dsp:nvSpPr>
        <dsp:cNvPr id="0" name=""/>
        <dsp:cNvSpPr/>
      </dsp:nvSpPr>
      <dsp:spPr>
        <a:xfrm>
          <a:off x="1905517" y="2944043"/>
          <a:ext cx="9031954" cy="12790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মেরুদণ্ডের স্থিতি-স্থাপকতা বজায় থাকে।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967968" y="3006494"/>
        <a:ext cx="8907052" cy="1154192"/>
      </dsp:txXfrm>
    </dsp:sp>
    <dsp:sp modelId="{5E1C3203-0182-4F41-B6EE-79B0DED45054}">
      <dsp:nvSpPr>
        <dsp:cNvPr id="0" name=""/>
        <dsp:cNvSpPr/>
      </dsp:nvSpPr>
      <dsp:spPr>
        <a:xfrm>
          <a:off x="549678" y="4376628"/>
          <a:ext cx="1279094" cy="12790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4DEE53-F42B-4550-8B56-1121E8457A4C}">
      <dsp:nvSpPr>
        <dsp:cNvPr id="0" name=""/>
        <dsp:cNvSpPr/>
      </dsp:nvSpPr>
      <dsp:spPr>
        <a:xfrm>
          <a:off x="1905517" y="4376628"/>
          <a:ext cx="9031954" cy="127909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 সংলগ্ন স্নায়ুকেন্দ্র ও মেরুদণ্ডের দুপাশের পেশি সতেজ ও সক্রিয় হয়।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967968" y="4439079"/>
        <a:ext cx="8907052" cy="1154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593A-0215-4BA2-950D-06B57CDF189C}">
      <dsp:nvSpPr>
        <dsp:cNvPr id="0" name=""/>
        <dsp:cNvSpPr/>
      </dsp:nvSpPr>
      <dsp:spPr>
        <a:xfrm>
          <a:off x="629668" y="2288"/>
          <a:ext cx="11899450" cy="1376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</a:t>
          </a:r>
          <a:endParaRPr lang="en-US" sz="6500" kern="1200" dirty="0"/>
        </a:p>
      </dsp:txBody>
      <dsp:txXfrm>
        <a:off x="669977" y="42597"/>
        <a:ext cx="11818832" cy="1295620"/>
      </dsp:txXfrm>
    </dsp:sp>
    <dsp:sp modelId="{01381188-D239-4CB8-8755-7978C9D4471D}">
      <dsp:nvSpPr>
        <dsp:cNvPr id="0" name=""/>
        <dsp:cNvSpPr/>
      </dsp:nvSpPr>
      <dsp:spPr>
        <a:xfrm>
          <a:off x="629668" y="1626250"/>
          <a:ext cx="1376238" cy="13762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AC49A4-31EA-4062-B9E4-B1E57B5E244D}">
      <dsp:nvSpPr>
        <dsp:cNvPr id="0" name=""/>
        <dsp:cNvSpPr/>
      </dsp:nvSpPr>
      <dsp:spPr>
        <a:xfrm>
          <a:off x="2088481" y="1626250"/>
          <a:ext cx="10440637" cy="13762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কোষ্ঠবদ্ধতা, অজীর্ণ, পেট ফাঁপা প্রভৃতি পেটের যাবতীয় রোগ দূর হয়।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155675" y="1693444"/>
        <a:ext cx="10306249" cy="1241850"/>
      </dsp:txXfrm>
    </dsp:sp>
    <dsp:sp modelId="{EC95C7D3-69C2-4AF5-9FE3-919A8C7F7B09}">
      <dsp:nvSpPr>
        <dsp:cNvPr id="0" name=""/>
        <dsp:cNvSpPr/>
      </dsp:nvSpPr>
      <dsp:spPr>
        <a:xfrm>
          <a:off x="629668" y="3167637"/>
          <a:ext cx="1376238" cy="1376238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526" r="73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218700-46C7-4416-B826-0BC9FD418FBA}">
      <dsp:nvSpPr>
        <dsp:cNvPr id="0" name=""/>
        <dsp:cNvSpPr/>
      </dsp:nvSpPr>
      <dsp:spPr>
        <a:xfrm>
          <a:off x="2088481" y="3167637"/>
          <a:ext cx="10440637" cy="13762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প্লীহা, যকৃৎ, মূত্রাশয় প্রভৃতির কর্মক্ষমতা বৃদ্ধি করে।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155675" y="3234831"/>
        <a:ext cx="10306249" cy="1241850"/>
      </dsp:txXfrm>
    </dsp:sp>
    <dsp:sp modelId="{5E1C3203-0182-4F41-B6EE-79B0DED45054}">
      <dsp:nvSpPr>
        <dsp:cNvPr id="0" name=""/>
        <dsp:cNvSpPr/>
      </dsp:nvSpPr>
      <dsp:spPr>
        <a:xfrm>
          <a:off x="629668" y="4709025"/>
          <a:ext cx="1376238" cy="13762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4DEE53-F42B-4550-8B56-1121E8457A4C}">
      <dsp:nvSpPr>
        <dsp:cNvPr id="0" name=""/>
        <dsp:cNvSpPr/>
      </dsp:nvSpPr>
      <dsp:spPr>
        <a:xfrm>
          <a:off x="2088481" y="4709025"/>
          <a:ext cx="10440637" cy="13762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থাইরয়েড, প্যারাথাইরয়েড, টনসিল প্রভৃতি গ্রন্থি সবল ও সক্রিয় হয়। 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5675" y="4776219"/>
        <a:ext cx="10306249" cy="1241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593A-0215-4BA2-950D-06B57CDF189C}">
      <dsp:nvSpPr>
        <dsp:cNvPr id="0" name=""/>
        <dsp:cNvSpPr/>
      </dsp:nvSpPr>
      <dsp:spPr>
        <a:xfrm>
          <a:off x="2185087" y="1495"/>
          <a:ext cx="11331787" cy="113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200" kern="1200" dirty="0">
              <a:latin typeface="NikoshBAN" panose="02000000000000000000" pitchFamily="2" charset="0"/>
              <a:cs typeface="NikoshBAN" panose="02000000000000000000" pitchFamily="2" charset="0"/>
            </a:rPr>
            <a:t>হলাসনের প্রভাব </a:t>
          </a:r>
          <a:endParaRPr lang="en-US" sz="6200" kern="1200" dirty="0"/>
        </a:p>
      </dsp:txBody>
      <dsp:txXfrm>
        <a:off x="2218449" y="34857"/>
        <a:ext cx="11265063" cy="1072351"/>
      </dsp:txXfrm>
    </dsp:sp>
    <dsp:sp modelId="{01381188-D239-4CB8-8755-7978C9D4471D}">
      <dsp:nvSpPr>
        <dsp:cNvPr id="0" name=""/>
        <dsp:cNvSpPr/>
      </dsp:nvSpPr>
      <dsp:spPr>
        <a:xfrm>
          <a:off x="2185087" y="1345604"/>
          <a:ext cx="1139075" cy="113907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AC49A4-31EA-4062-B9E4-B1E57B5E244D}">
      <dsp:nvSpPr>
        <dsp:cNvPr id="0" name=""/>
        <dsp:cNvSpPr/>
      </dsp:nvSpPr>
      <dsp:spPr>
        <a:xfrm>
          <a:off x="3392507" y="1345604"/>
          <a:ext cx="10124367" cy="11390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পেট, কোমর ও নিতম্বের মেদ কমিয়ে দেহকে সুঠাম ও সুন্দর করে গড়ে তোলে।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448122" y="1401219"/>
        <a:ext cx="10013137" cy="1027845"/>
      </dsp:txXfrm>
    </dsp:sp>
    <dsp:sp modelId="{EC95C7D3-69C2-4AF5-9FE3-919A8C7F7B09}">
      <dsp:nvSpPr>
        <dsp:cNvPr id="0" name=""/>
        <dsp:cNvSpPr/>
      </dsp:nvSpPr>
      <dsp:spPr>
        <a:xfrm>
          <a:off x="2185087" y="2621368"/>
          <a:ext cx="1139075" cy="113907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463" r="208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218700-46C7-4416-B826-0BC9FD418FBA}">
      <dsp:nvSpPr>
        <dsp:cNvPr id="0" name=""/>
        <dsp:cNvSpPr/>
      </dsp:nvSpPr>
      <dsp:spPr>
        <a:xfrm>
          <a:off x="3392507" y="2621368"/>
          <a:ext cx="10124367" cy="11390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ডায়াবেটিস, বাত বা সায়াটিকা কোনো দিন হতে পারেনা।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448122" y="2676983"/>
        <a:ext cx="10013137" cy="1027845"/>
      </dsp:txXfrm>
    </dsp:sp>
    <dsp:sp modelId="{5E1C3203-0182-4F41-B6EE-79B0DED45054}">
      <dsp:nvSpPr>
        <dsp:cNvPr id="0" name=""/>
        <dsp:cNvSpPr/>
      </dsp:nvSpPr>
      <dsp:spPr>
        <a:xfrm>
          <a:off x="2185087" y="3897133"/>
          <a:ext cx="1139075" cy="113907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4DEE53-F42B-4550-8B56-1121E8457A4C}">
      <dsp:nvSpPr>
        <dsp:cNvPr id="0" name=""/>
        <dsp:cNvSpPr/>
      </dsp:nvSpPr>
      <dsp:spPr>
        <a:xfrm>
          <a:off x="3392507" y="3897133"/>
          <a:ext cx="10124367" cy="11390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পিঠে ব্যাথা থাকলে তা দূর হয়। 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8122" y="3952748"/>
        <a:ext cx="10013137" cy="1027845"/>
      </dsp:txXfrm>
    </dsp:sp>
    <dsp:sp modelId="{9230FE93-AA61-414D-AF88-3100D36356DD}">
      <dsp:nvSpPr>
        <dsp:cNvPr id="0" name=""/>
        <dsp:cNvSpPr/>
      </dsp:nvSpPr>
      <dsp:spPr>
        <a:xfrm>
          <a:off x="2185087" y="5172897"/>
          <a:ext cx="1139075" cy="113907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24C1DE-DD15-42E7-ABA1-DC410AA61CD9}">
      <dsp:nvSpPr>
        <dsp:cNvPr id="0" name=""/>
        <dsp:cNvSpPr/>
      </dsp:nvSpPr>
      <dsp:spPr>
        <a:xfrm>
          <a:off x="3392507" y="5172897"/>
          <a:ext cx="10124367" cy="11390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যাদের কাঁধ শক্ত হয়ে গেছে তাদের উপকার হয়। 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8122" y="5228512"/>
        <a:ext cx="10013137" cy="102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oren.das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horen.das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horen.dash@gmail.com" TargetMode="External"/><Relationship Id="rId7" Type="http://schemas.openxmlformats.org/officeDocument/2006/relationships/hyperlink" Target="http://www.facebook.com/horen.das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oren.das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D906A3-4E14-4493-B228-AF9AE464346F}"/>
              </a:ext>
            </a:extLst>
          </p:cNvPr>
          <p:cNvSpPr txBox="1"/>
          <p:nvPr/>
        </p:nvSpPr>
        <p:spPr>
          <a:xfrm>
            <a:off x="1972871" y="314325"/>
            <a:ext cx="8216095" cy="141799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bn-IN" sz="115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BE3ECA-D94A-4D5C-B0CA-882416EA0DD4}"/>
              </a:ext>
            </a:extLst>
          </p:cNvPr>
          <p:cNvGrpSpPr/>
          <p:nvPr/>
        </p:nvGrpSpPr>
        <p:grpSpPr>
          <a:xfrm>
            <a:off x="4998536" y="6347314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1F00D54-3961-41DF-A0CB-EE1074B114CE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524E52D-F172-4840-963B-0DB570D1A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846684-8265-4427-973E-C8E21C4A2F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786064" y="2635822"/>
            <a:ext cx="4332234" cy="310554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FE9CCD-2C17-4908-BE75-4400A36F4CE6}"/>
              </a:ext>
            </a:extLst>
          </p:cNvPr>
          <p:cNvSpPr txBox="1"/>
          <p:nvPr/>
        </p:nvSpPr>
        <p:spPr>
          <a:xfrm>
            <a:off x="2367266" y="239358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হলাসন অনুশীলন পদ্ধতি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DB804B-CE0E-486E-8490-1B5EB61A3A3A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F05882-A7C7-40AC-B23A-7DA3C4D53E8D}"/>
              </a:ext>
            </a:extLst>
          </p:cNvPr>
          <p:cNvSpPr/>
          <p:nvPr/>
        </p:nvSpPr>
        <p:spPr>
          <a:xfrm>
            <a:off x="6080919" y="2132877"/>
            <a:ext cx="6080919" cy="589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 দুটো সোজা করে চিৎ</a:t>
            </a:r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শুয়ে পড়তে হবে। 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433BBD-DADD-4BB2-B752-485EB486F387}"/>
              </a:ext>
            </a:extLst>
          </p:cNvPr>
          <p:cNvSpPr/>
          <p:nvPr/>
        </p:nvSpPr>
        <p:spPr>
          <a:xfrm>
            <a:off x="376250" y="2131475"/>
            <a:ext cx="5207034" cy="589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ঊরু, হাঁটু ও পায়ের পাতা জোড়া থাকবে। </a:t>
            </a:r>
            <a:endParaRPr lang="en-US" sz="3200" b="1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33D27B-3A94-4B78-859C-A0221548B702}"/>
              </a:ext>
            </a:extLst>
          </p:cNvPr>
          <p:cNvSpPr/>
          <p:nvPr/>
        </p:nvSpPr>
        <p:spPr>
          <a:xfrm>
            <a:off x="2252077" y="5389868"/>
            <a:ext cx="7686254" cy="589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দুটো সোজা করে শরীরের দু পাশে রাখতে হবে। </a:t>
            </a:r>
            <a:endParaRPr lang="en-US" sz="32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91FFE8-777A-4CF4-8144-D78748676B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0"/>
          <a:stretch/>
        </p:blipFill>
        <p:spPr>
          <a:xfrm>
            <a:off x="3302621" y="3293335"/>
            <a:ext cx="5715000" cy="15049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4D115AAB-5447-4801-9A20-14305137E1F0}"/>
              </a:ext>
            </a:extLst>
          </p:cNvPr>
          <p:cNvSpPr/>
          <p:nvPr/>
        </p:nvSpPr>
        <p:spPr>
          <a:xfrm rot="3021504">
            <a:off x="5426122" y="3224894"/>
            <a:ext cx="314325" cy="260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1C3A5017-8B9B-4E03-96D4-F1C69E732969}"/>
              </a:ext>
            </a:extLst>
          </p:cNvPr>
          <p:cNvSpPr/>
          <p:nvPr/>
        </p:nvSpPr>
        <p:spPr>
          <a:xfrm rot="3021504">
            <a:off x="3346007" y="3496155"/>
            <a:ext cx="314325" cy="260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7BD306B7-E8CB-4377-BF8E-E5214C4DD015}"/>
              </a:ext>
            </a:extLst>
          </p:cNvPr>
          <p:cNvSpPr/>
          <p:nvPr/>
        </p:nvSpPr>
        <p:spPr>
          <a:xfrm rot="14464507">
            <a:off x="6861412" y="4389792"/>
            <a:ext cx="314325" cy="260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/>
      <p:bldP spid="14" grpId="0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FE9CCD-2C17-4908-BE75-4400A36F4CE6}"/>
              </a:ext>
            </a:extLst>
          </p:cNvPr>
          <p:cNvSpPr txBox="1"/>
          <p:nvPr/>
        </p:nvSpPr>
        <p:spPr>
          <a:xfrm>
            <a:off x="2367266" y="239358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হলাসন অনুশীলন পদ্ধতি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DB804B-CE0E-486E-8490-1B5EB61A3A3A}"/>
              </a:ext>
            </a:extLst>
          </p:cNvPr>
          <p:cNvGrpSpPr/>
          <p:nvPr/>
        </p:nvGrpSpPr>
        <p:grpSpPr>
          <a:xfrm>
            <a:off x="4998536" y="6561628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F05882-A7C7-40AC-B23A-7DA3C4D53E8D}"/>
              </a:ext>
            </a:extLst>
          </p:cNvPr>
          <p:cNvSpPr/>
          <p:nvPr/>
        </p:nvSpPr>
        <p:spPr>
          <a:xfrm>
            <a:off x="427144" y="4200511"/>
            <a:ext cx="8058150" cy="1553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নিঃশ্বাস ছাড়তে ছাড়তে পা দুটো জোড়া ও সোজা অবস্থায় আস্তে আস্তে উপরে তুলতে হবে এবং মাথার পেছনে যতদূর সম্ভব দূরে নিতে হবে যেন পায়ের আঙ্গুলগুলো মাটি স্পর্শ করতে পারে।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00800EE-1BCF-4321-9D8A-AC9A48060AE9}"/>
              </a:ext>
            </a:extLst>
          </p:cNvPr>
          <p:cNvGrpSpPr/>
          <p:nvPr/>
        </p:nvGrpSpPr>
        <p:grpSpPr>
          <a:xfrm>
            <a:off x="1480342" y="2067240"/>
            <a:ext cx="9753749" cy="1936656"/>
            <a:chOff x="1480342" y="2067240"/>
            <a:chExt cx="9753749" cy="19366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633D27B-3A94-4B78-859C-A0221548B702}"/>
                </a:ext>
              </a:extLst>
            </p:cNvPr>
            <p:cNvSpPr/>
            <p:nvPr/>
          </p:nvSpPr>
          <p:spPr>
            <a:xfrm>
              <a:off x="6843871" y="2967335"/>
              <a:ext cx="4390220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2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শ্বাস-প্রশ্বাস স্বাভাবিক রেখে এই অবস্থায় ৩০ সেকেন্ড থাকতে হবে। </a:t>
              </a:r>
              <a:endParaRPr lang="en-US" sz="3200" b="1" u="sng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1BACD5-3D35-4379-A48E-292C63E90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21" b="10127"/>
            <a:stretch/>
          </p:blipFill>
          <p:spPr>
            <a:xfrm>
              <a:off x="1480342" y="2067240"/>
              <a:ext cx="5068832" cy="193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FE9CCD-2C17-4908-BE75-4400A36F4CE6}"/>
              </a:ext>
            </a:extLst>
          </p:cNvPr>
          <p:cNvSpPr txBox="1"/>
          <p:nvPr/>
        </p:nvSpPr>
        <p:spPr>
          <a:xfrm>
            <a:off x="2367266" y="239358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হলাসন অনুশীলন পদ্ধতি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DB804B-CE0E-486E-8490-1B5EB61A3A3A}"/>
              </a:ext>
            </a:extLst>
          </p:cNvPr>
          <p:cNvGrpSpPr/>
          <p:nvPr/>
        </p:nvGrpSpPr>
        <p:grpSpPr>
          <a:xfrm>
            <a:off x="4998536" y="6575922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F05882-A7C7-40AC-B23A-7DA3C4D53E8D}"/>
              </a:ext>
            </a:extLst>
          </p:cNvPr>
          <p:cNvSpPr/>
          <p:nvPr/>
        </p:nvSpPr>
        <p:spPr>
          <a:xfrm>
            <a:off x="530777" y="1263333"/>
            <a:ext cx="6474327" cy="1553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আস্তে আস্তে পা নামিয়ে আগের অবস্থায় ফিরে যেতে হবে এবং শবাসনে ৩০ সেকেন্ড বিশ্রাম নিতে হবে।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33D27B-3A94-4B78-859C-A0221548B702}"/>
              </a:ext>
            </a:extLst>
          </p:cNvPr>
          <p:cNvSpPr/>
          <p:nvPr/>
        </p:nvSpPr>
        <p:spPr>
          <a:xfrm>
            <a:off x="0" y="3119849"/>
            <a:ext cx="7833509" cy="589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এইভাবে আসনটি তিনবার করতে হবে। 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1CF2E9-9E05-4300-A435-20B73207D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27" y="1162688"/>
            <a:ext cx="4762500" cy="33337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33D942D9-7542-446D-9113-32E50B3CA29B}"/>
              </a:ext>
            </a:extLst>
          </p:cNvPr>
          <p:cNvSpPr/>
          <p:nvPr/>
        </p:nvSpPr>
        <p:spPr>
          <a:xfrm>
            <a:off x="6991337" y="2096513"/>
            <a:ext cx="314325" cy="260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A45925FD-5001-44CD-8240-AEFA92B45835}"/>
              </a:ext>
            </a:extLst>
          </p:cNvPr>
          <p:cNvSpPr/>
          <p:nvPr/>
        </p:nvSpPr>
        <p:spPr>
          <a:xfrm rot="2827268">
            <a:off x="7874329" y="3168547"/>
            <a:ext cx="314325" cy="260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2124BC58-38B6-4E77-9120-E3CCEBEF73D2}"/>
              </a:ext>
            </a:extLst>
          </p:cNvPr>
          <p:cNvSpPr/>
          <p:nvPr/>
        </p:nvSpPr>
        <p:spPr>
          <a:xfrm rot="2827268">
            <a:off x="10022292" y="3168546"/>
            <a:ext cx="314325" cy="260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2FE2348D-4202-406A-9F91-907475CD5693}"/>
              </a:ext>
            </a:extLst>
          </p:cNvPr>
          <p:cNvSpPr/>
          <p:nvPr/>
        </p:nvSpPr>
        <p:spPr>
          <a:xfrm rot="2827268">
            <a:off x="10316230" y="1892732"/>
            <a:ext cx="314325" cy="2604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815718-109E-4E47-8D93-148B6BF68A20}"/>
              </a:ext>
            </a:extLst>
          </p:cNvPr>
          <p:cNvGrpSpPr/>
          <p:nvPr/>
        </p:nvGrpSpPr>
        <p:grpSpPr>
          <a:xfrm>
            <a:off x="1563763" y="4584306"/>
            <a:ext cx="10598075" cy="1735149"/>
            <a:chOff x="1563763" y="4584306"/>
            <a:chExt cx="10598075" cy="17351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B000F45-8EA6-4ED0-BDEF-6551FBB3E961}"/>
                </a:ext>
              </a:extLst>
            </p:cNvPr>
            <p:cNvSpPr/>
            <p:nvPr/>
          </p:nvSpPr>
          <p:spPr>
            <a:xfrm>
              <a:off x="4687605" y="4774224"/>
              <a:ext cx="7474233" cy="13553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যাদের আমাশয়, হৃদরোগ, উচ্চরক্তচাপ আছে এবং যাদের প্লীহা, যকৃৎ অস্বাভাবিক বড় তাদের আসনটি করা উচিত নয়। </a:t>
              </a:r>
              <a:endParaRPr lang="en-US" sz="3200" b="1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5E05D19-ACEE-456B-AB85-535DD54CA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763" y="4584306"/>
              <a:ext cx="2783385" cy="1735149"/>
            </a:xfrm>
            <a:prstGeom prst="roundRect">
              <a:avLst>
                <a:gd name="adj" fmla="val 773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2F89BD0-0EA9-4F60-9DC1-6ABA0806C606}"/>
              </a:ext>
            </a:extLst>
          </p:cNvPr>
          <p:cNvSpPr/>
          <p:nvPr/>
        </p:nvSpPr>
        <p:spPr>
          <a:xfrm>
            <a:off x="7450112" y="3294524"/>
            <a:ext cx="364018" cy="29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FEA0AE-DC44-4B72-8A72-3A173C92AFE3}"/>
              </a:ext>
            </a:extLst>
          </p:cNvPr>
          <p:cNvSpPr/>
          <p:nvPr/>
        </p:nvSpPr>
        <p:spPr>
          <a:xfrm>
            <a:off x="9710806" y="3355255"/>
            <a:ext cx="364018" cy="29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4CC2B6-098A-4984-99DC-E7A364D3A8EE}"/>
              </a:ext>
            </a:extLst>
          </p:cNvPr>
          <p:cNvSpPr/>
          <p:nvPr/>
        </p:nvSpPr>
        <p:spPr>
          <a:xfrm>
            <a:off x="9557982" y="1616775"/>
            <a:ext cx="364018" cy="29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allAtOnce"/>
      <p:bldP spid="14" grpId="0"/>
      <p:bldP spid="12" grpId="0" animBg="1"/>
      <p:bldP spid="13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সময়-৮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4A1D42-A632-4C7F-A3E0-31E6787F8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96" y="1858074"/>
            <a:ext cx="5215245" cy="343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8D90734-31B2-48AC-A511-F72930D05623}"/>
              </a:ext>
            </a:extLst>
          </p:cNvPr>
          <p:cNvGrpSpPr/>
          <p:nvPr/>
        </p:nvGrpSpPr>
        <p:grpSpPr>
          <a:xfrm>
            <a:off x="2366188" y="5518123"/>
            <a:ext cx="7830068" cy="830997"/>
            <a:chOff x="2366188" y="5518123"/>
            <a:chExt cx="7830068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2568932-5BE8-49D4-966F-0A0E50A56AD6}"/>
                </a:ext>
              </a:extLst>
            </p:cNvPr>
            <p:cNvSpPr txBox="1"/>
            <p:nvPr/>
          </p:nvSpPr>
          <p:spPr>
            <a:xfrm>
              <a:off x="2366188" y="5518123"/>
              <a:ext cx="7830068" cy="83099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হলাসন অনুশীলন করে দেখাও। </a:t>
              </a:r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xmlns="" id="{853A1C22-793F-4EEF-9B1C-7794B84DAA9C}"/>
                </a:ext>
              </a:extLst>
            </p:cNvPr>
            <p:cNvSpPr/>
            <p:nvPr/>
          </p:nvSpPr>
          <p:spPr>
            <a:xfrm>
              <a:off x="2828925" y="5712164"/>
              <a:ext cx="457200" cy="442913"/>
            </a:xfrm>
            <a:prstGeom prst="plus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3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A7F42C-3B60-4C81-8E06-30F88B3F92CA}"/>
              </a:ext>
            </a:extLst>
          </p:cNvPr>
          <p:cNvGrpSpPr/>
          <p:nvPr/>
        </p:nvGrpSpPr>
        <p:grpSpPr>
          <a:xfrm>
            <a:off x="4998536" y="6304450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895511"/>
              </p:ext>
            </p:extLst>
          </p:nvPr>
        </p:nvGraphicFramePr>
        <p:xfrm>
          <a:off x="357188" y="385763"/>
          <a:ext cx="11487150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A7F42C-3B60-4C81-8E06-30F88B3F92CA}"/>
              </a:ext>
            </a:extLst>
          </p:cNvPr>
          <p:cNvGrpSpPr/>
          <p:nvPr/>
        </p:nvGrpSpPr>
        <p:grpSpPr>
          <a:xfrm>
            <a:off x="4998536" y="6575922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328212"/>
              </p:ext>
            </p:extLst>
          </p:nvPr>
        </p:nvGraphicFramePr>
        <p:xfrm>
          <a:off x="-471488" y="457199"/>
          <a:ext cx="13158788" cy="608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6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A7F42C-3B60-4C81-8E06-30F88B3F92CA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465330"/>
              </p:ext>
            </p:extLst>
          </p:nvPr>
        </p:nvGraphicFramePr>
        <p:xfrm>
          <a:off x="-1557338" y="257176"/>
          <a:ext cx="15701963" cy="631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19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E5BF593A-0215-4BA2-950D-06B57CDF1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1381188-D239-4CB8-8755-7978C9D44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CAC49A4-31EA-4062-B9E4-B1E57B5E2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C95C7D3-69C2-4AF5-9FE3-919A8C7F7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0218700-46C7-4416-B826-0BC9FD418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E1C3203-0182-4F41-B6EE-79B0DED4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264DEE53-F42B-4550-8B56-1121E8457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30FE93-AA61-414D-AF88-3100D3635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230FE93-AA61-414D-AF88-3100D3635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230FE93-AA61-414D-AF88-3100D3635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4C1DE-DD15-42E7-ABA1-DC410AA61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924C1DE-DD15-42E7-ABA1-DC410AA61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E924C1DE-DD15-42E7-ABA1-DC410AA61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6730A4-AC92-4C87-BBBF-24F2E59AAC96}"/>
              </a:ext>
            </a:extLst>
          </p:cNvPr>
          <p:cNvSpPr txBox="1"/>
          <p:nvPr/>
        </p:nvSpPr>
        <p:spPr>
          <a:xfrm>
            <a:off x="2237360" y="461812"/>
            <a:ext cx="820146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AF59827-C466-4DF2-B85D-BE8B33DEE4A1}"/>
              </a:ext>
            </a:extLst>
          </p:cNvPr>
          <p:cNvGrpSpPr/>
          <p:nvPr/>
        </p:nvGrpSpPr>
        <p:grpSpPr>
          <a:xfrm>
            <a:off x="4998536" y="6575919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70CAC1D-85BE-4AD2-A424-F983B385F25C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F8D33C6-2E63-4DBA-A866-A6372E97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98152-17DA-4B8E-A525-CB7FCB999C66}"/>
              </a:ext>
            </a:extLst>
          </p:cNvPr>
          <p:cNvSpPr txBox="1"/>
          <p:nvPr/>
        </p:nvSpPr>
        <p:spPr>
          <a:xfrm>
            <a:off x="3399737" y="5436057"/>
            <a:ext cx="6316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প্রভাব বর্ণনা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45DF3D-5354-43BC-8578-F6A80B825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1838325"/>
            <a:ext cx="3810000" cy="3181350"/>
          </a:xfrm>
          <a:prstGeom prst="rect">
            <a:avLst/>
          </a:prstGeom>
        </p:spPr>
      </p:pic>
      <p:sp>
        <p:nvSpPr>
          <p:cNvPr id="10" name="Cross 9">
            <a:extLst>
              <a:ext uri="{FF2B5EF4-FFF2-40B4-BE49-F238E27FC236}">
                <a16:creationId xmlns:a16="http://schemas.microsoft.com/office/drawing/2014/main" xmlns="" id="{A9F231A9-60D9-4A7C-8BBE-9AF47340E9EB}"/>
              </a:ext>
            </a:extLst>
          </p:cNvPr>
          <p:cNvSpPr/>
          <p:nvPr/>
        </p:nvSpPr>
        <p:spPr>
          <a:xfrm>
            <a:off x="3586163" y="5599320"/>
            <a:ext cx="457200" cy="442913"/>
          </a:xfrm>
          <a:prstGeom prst="plus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30F8EF-9737-41B8-BDE8-8C89334BD08B}"/>
              </a:ext>
            </a:extLst>
          </p:cNvPr>
          <p:cNvSpPr txBox="1"/>
          <p:nvPr/>
        </p:nvSpPr>
        <p:spPr>
          <a:xfrm>
            <a:off x="1190601" y="1217718"/>
            <a:ext cx="10971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পিঠের ব্যাথা দূর হয় ?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সত্যজিৎ ডায়াবেটিস থেকে বেঁচে থাকার জন্য আসন অনুশীলন করতে চায়।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সে কোন আসন অনুশীলন করবে।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1F7758-AED6-4F4C-B947-EC6DE7467206}"/>
              </a:ext>
            </a:extLst>
          </p:cNvPr>
          <p:cNvSpPr/>
          <p:nvPr/>
        </p:nvSpPr>
        <p:spPr>
          <a:xfrm>
            <a:off x="8633773" y="1274304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EB3627-9CD4-419D-92F2-408BFA0CDC4A}"/>
              </a:ext>
            </a:extLst>
          </p:cNvPr>
          <p:cNvSpPr/>
          <p:nvPr/>
        </p:nvSpPr>
        <p:spPr>
          <a:xfrm>
            <a:off x="8633771" y="128589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DE16E2-6A69-4177-B444-B8A2BDF470B5}"/>
              </a:ext>
            </a:extLst>
          </p:cNvPr>
          <p:cNvSpPr/>
          <p:nvPr/>
        </p:nvSpPr>
        <p:spPr>
          <a:xfrm>
            <a:off x="8633770" y="128252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0797955-99D9-4470-8FE9-9DF7348F64C5}"/>
              </a:ext>
            </a:extLst>
          </p:cNvPr>
          <p:cNvSpPr/>
          <p:nvPr/>
        </p:nvSpPr>
        <p:spPr>
          <a:xfrm>
            <a:off x="8633772" y="128589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ACCDE9-2144-4D37-9AC9-AF73FDF9B2A9}"/>
              </a:ext>
            </a:extLst>
          </p:cNvPr>
          <p:cNvSpPr txBox="1"/>
          <p:nvPr/>
        </p:nvSpPr>
        <p:spPr>
          <a:xfrm>
            <a:off x="1265474" y="1699483"/>
            <a:ext cx="28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বৃক্ষাসনে    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84660F-DDB9-43AD-BDF0-4490880F81DF}"/>
              </a:ext>
            </a:extLst>
          </p:cNvPr>
          <p:cNvSpPr txBox="1"/>
          <p:nvPr/>
        </p:nvSpPr>
        <p:spPr>
          <a:xfrm>
            <a:off x="3484102" y="1711690"/>
            <a:ext cx="281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(খ) হলাসনে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F47DF8-33E3-40F5-8CD4-DC69D1E56708}"/>
              </a:ext>
            </a:extLst>
          </p:cNvPr>
          <p:cNvSpPr txBox="1"/>
          <p:nvPr/>
        </p:nvSpPr>
        <p:spPr>
          <a:xfrm>
            <a:off x="1265474" y="2255100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গরুড়াসনে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259A04-7D66-4814-952B-6EAD5F17C734}"/>
              </a:ext>
            </a:extLst>
          </p:cNvPr>
          <p:cNvSpPr txBox="1"/>
          <p:nvPr/>
        </p:nvSpPr>
        <p:spPr>
          <a:xfrm>
            <a:off x="3506135" y="2217514"/>
            <a:ext cx="292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(ঘ) অর্ধকূর্মাসনে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48DA6F-4C08-40F2-9DEF-0146C8174FE9}"/>
              </a:ext>
            </a:extLst>
          </p:cNvPr>
          <p:cNvSpPr/>
          <p:nvPr/>
        </p:nvSpPr>
        <p:spPr>
          <a:xfrm>
            <a:off x="8489855" y="4186334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08CC4E-60D5-4CE4-82B3-C07C57347611}"/>
              </a:ext>
            </a:extLst>
          </p:cNvPr>
          <p:cNvSpPr/>
          <p:nvPr/>
        </p:nvSpPr>
        <p:spPr>
          <a:xfrm>
            <a:off x="8489854" y="4189729"/>
            <a:ext cx="2317647" cy="37678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D20BB8-4A30-44F8-930B-4E5C40080056}"/>
              </a:ext>
            </a:extLst>
          </p:cNvPr>
          <p:cNvSpPr/>
          <p:nvPr/>
        </p:nvSpPr>
        <p:spPr>
          <a:xfrm>
            <a:off x="8489853" y="418293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510D263-A6A7-4AD5-A5A7-EBBEC967A9D3}"/>
              </a:ext>
            </a:extLst>
          </p:cNvPr>
          <p:cNvSpPr/>
          <p:nvPr/>
        </p:nvSpPr>
        <p:spPr>
          <a:xfrm>
            <a:off x="8489851" y="418630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A37FE38-3459-4567-91EC-218A6B247C48}"/>
              </a:ext>
            </a:extLst>
          </p:cNvPr>
          <p:cNvSpPr txBox="1"/>
          <p:nvPr/>
        </p:nvSpPr>
        <p:spPr>
          <a:xfrm>
            <a:off x="1190601" y="3995595"/>
            <a:ext cx="180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হলাসন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A4A7CC-8D9B-42D7-A118-01C0F4038AA7}"/>
              </a:ext>
            </a:extLst>
          </p:cNvPr>
          <p:cNvSpPr txBox="1"/>
          <p:nvPr/>
        </p:nvSpPr>
        <p:spPr>
          <a:xfrm>
            <a:off x="3345015" y="4018893"/>
            <a:ext cx="180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(খ) গরুড়াসন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0BCC23-BDB6-407E-8342-64DDDA8248F8}"/>
              </a:ext>
            </a:extLst>
          </p:cNvPr>
          <p:cNvSpPr txBox="1"/>
          <p:nvPr/>
        </p:nvSpPr>
        <p:spPr>
          <a:xfrm>
            <a:off x="1219177" y="4486981"/>
            <a:ext cx="209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অর্ধকূর্মসন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125044-D50A-404D-99C4-2050CD4E5E9C}"/>
              </a:ext>
            </a:extLst>
          </p:cNvPr>
          <p:cNvSpPr txBox="1"/>
          <p:nvPr/>
        </p:nvSpPr>
        <p:spPr>
          <a:xfrm>
            <a:off x="3345014" y="4454690"/>
            <a:ext cx="177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(ঘ) বৃক্ষাসন   </a:t>
            </a:r>
            <a:endParaRPr lang="en-US" sz="32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DB821AC-43A3-4CB8-9A0D-817D5F048F69}"/>
              </a:ext>
            </a:extLst>
          </p:cNvPr>
          <p:cNvGrpSpPr/>
          <p:nvPr/>
        </p:nvGrpSpPr>
        <p:grpSpPr>
          <a:xfrm>
            <a:off x="5855792" y="6547342"/>
            <a:ext cx="3486758" cy="316786"/>
            <a:chOff x="2824101" y="6440993"/>
            <a:chExt cx="3486758" cy="3167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10DACDE-E1E1-4C97-9690-C0EF817D247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18C35EA-CE0A-4477-8324-72BB11A43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13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6AA89-5450-4F5A-87BC-25CBCCBE0CD3}"/>
              </a:ext>
            </a:extLst>
          </p:cNvPr>
          <p:cNvSpPr txBox="1"/>
          <p:nvPr/>
        </p:nvSpPr>
        <p:spPr>
          <a:xfrm>
            <a:off x="2601308" y="417115"/>
            <a:ext cx="745587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B393C6-C1EA-45A8-87D1-5BB702EAA7A1}"/>
              </a:ext>
            </a:extLst>
          </p:cNvPr>
          <p:cNvSpPr/>
          <p:nvPr/>
        </p:nvSpPr>
        <p:spPr>
          <a:xfrm>
            <a:off x="912546" y="5225167"/>
            <a:ext cx="10576588" cy="1390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D28A88D-44E6-4F16-88A7-0912E7F659E1}"/>
              </a:ext>
            </a:extLst>
          </p:cNvPr>
          <p:cNvGrpSpPr/>
          <p:nvPr/>
        </p:nvGrpSpPr>
        <p:grpSpPr>
          <a:xfrm>
            <a:off x="4998536" y="6566094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850565-E85D-45A9-960F-77688AEB2FD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84FE5F7-5032-4116-AB37-64761A80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27561-0073-4420-93F8-19F8E0816D2F}"/>
              </a:ext>
            </a:extLst>
          </p:cNvPr>
          <p:cNvSpPr txBox="1"/>
          <p:nvPr/>
        </p:nvSpPr>
        <p:spPr>
          <a:xfrm>
            <a:off x="2237432" y="5449026"/>
            <a:ext cx="901186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হলাসনের উপকারিতা পোষ্টার পেপারে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D9EF62-5E16-49F2-BD64-522BC2C1C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>
          <a:xfrm>
            <a:off x="3699669" y="1547813"/>
            <a:ext cx="4762500" cy="3492032"/>
          </a:xfrm>
          <a:prstGeom prst="rect">
            <a:avLst/>
          </a:prstGeom>
        </p:spPr>
      </p:pic>
      <p:sp>
        <p:nvSpPr>
          <p:cNvPr id="10" name="Cross 9">
            <a:extLst>
              <a:ext uri="{FF2B5EF4-FFF2-40B4-BE49-F238E27FC236}">
                <a16:creationId xmlns:a16="http://schemas.microsoft.com/office/drawing/2014/main" xmlns="" id="{E2BC2F72-8F4C-4E3E-B00F-651533265F87}"/>
              </a:ext>
            </a:extLst>
          </p:cNvPr>
          <p:cNvSpPr/>
          <p:nvPr/>
        </p:nvSpPr>
        <p:spPr>
          <a:xfrm>
            <a:off x="2237432" y="5581512"/>
            <a:ext cx="457200" cy="442913"/>
          </a:xfrm>
          <a:prstGeom prst="plus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770ECB-5733-4C2D-9EA0-D148AEA5BAC8}"/>
              </a:ext>
            </a:extLst>
          </p:cNvPr>
          <p:cNvGrpSpPr/>
          <p:nvPr/>
        </p:nvGrpSpPr>
        <p:grpSpPr>
          <a:xfrm>
            <a:off x="1262401" y="489821"/>
            <a:ext cx="9423476" cy="5859038"/>
            <a:chOff x="1554643" y="457674"/>
            <a:chExt cx="8824810" cy="58595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C2472F-E9CE-4CC3-B795-F269355E8699}"/>
                </a:ext>
              </a:extLst>
            </p:cNvPr>
            <p:cNvSpPr txBox="1"/>
            <p:nvPr/>
          </p:nvSpPr>
          <p:spPr>
            <a:xfrm>
              <a:off x="4314925" y="457674"/>
              <a:ext cx="3704396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IN" sz="5400" b="1" dirty="0">
                  <a:blipFill>
                    <a:blip r:embed="rId2"/>
                    <a:tile tx="0" ty="0" sx="100000" sy="100000" flip="none" algn="tl"/>
                  </a:blip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blipFill>
                  <a:blip r:embed="rId2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5D6CDC-8C95-4DB8-84D2-0DC69DD2AB52}"/>
                </a:ext>
              </a:extLst>
            </p:cNvPr>
            <p:cNvSpPr txBox="1"/>
            <p:nvPr/>
          </p:nvSpPr>
          <p:spPr>
            <a:xfrm>
              <a:off x="1554643" y="3362323"/>
              <a:ext cx="4612480" cy="2954923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জেলা অ্যাম্বাসেডর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E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horen.dash@gmail.com</a:t>
              </a:r>
              <a:endParaRPr lang="bn-IN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horen.dash79@hotmail.com</a:t>
              </a:r>
              <a:endParaRPr lang="bn-IN" b="1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3801" y="1005547"/>
              <a:ext cx="1877315" cy="2571472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2942585" cy="2308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ষষ্ঠ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9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  22/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04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/২০২০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EEA378-2FB8-4480-A64E-3B2CA1F90E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r="41542"/>
          <a:stretch/>
        </p:blipFill>
        <p:spPr>
          <a:xfrm>
            <a:off x="1783034" y="1158238"/>
            <a:ext cx="1802606" cy="2244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0FE6049-E5D6-486C-93AE-F5D76EDC18BF}"/>
              </a:ext>
            </a:extLst>
          </p:cNvPr>
          <p:cNvGrpSpPr/>
          <p:nvPr/>
        </p:nvGrpSpPr>
        <p:grpSpPr>
          <a:xfrm>
            <a:off x="1460858" y="6156202"/>
            <a:ext cx="3486758" cy="316786"/>
            <a:chOff x="2824101" y="6440993"/>
            <a:chExt cx="3486758" cy="316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D7EAFE4-31D8-4A4C-8B60-2D4D36AE1E5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6934F41-EA2A-41FE-886D-A8C6227B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0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866AFD-2B67-4947-9488-AA499BFABB22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F2A1D7E-E508-449F-BF03-C22D7465E0A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98D764A-B955-4AC1-9317-BA86C0FDF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9F1656-689E-40F2-AAA1-08343C67C9E2}"/>
              </a:ext>
            </a:extLst>
          </p:cNvPr>
          <p:cNvSpPr/>
          <p:nvPr/>
        </p:nvSpPr>
        <p:spPr>
          <a:xfrm>
            <a:off x="0" y="0"/>
            <a:ext cx="12161838" cy="6847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D7455A-A77E-4E97-98D3-D48557E8857D}"/>
              </a:ext>
            </a:extLst>
          </p:cNvPr>
          <p:cNvSpPr txBox="1"/>
          <p:nvPr/>
        </p:nvSpPr>
        <p:spPr>
          <a:xfrm>
            <a:off x="3240283" y="448106"/>
            <a:ext cx="5681272" cy="144655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IN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D76BAD-C851-4426-BA88-C6A8D98F1C47}"/>
              </a:ext>
            </a:extLst>
          </p:cNvPr>
          <p:cNvSpPr txBox="1"/>
          <p:nvPr/>
        </p:nvSpPr>
        <p:spPr>
          <a:xfrm>
            <a:off x="3185105" y="334302"/>
            <a:ext cx="5791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33D9EC0-E005-4D80-9D83-B5D5181A123C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7CDDAE4-7FEB-43C0-89CE-2A59570D506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55002D-77F2-4454-82B3-FB879733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E9BAF4-F59B-4EFA-B450-02278A5E9F2A}"/>
              </a:ext>
            </a:extLst>
          </p:cNvPr>
          <p:cNvSpPr/>
          <p:nvPr/>
        </p:nvSpPr>
        <p:spPr>
          <a:xfrm>
            <a:off x="613592" y="4043363"/>
            <a:ext cx="400821" cy="28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F4BA36-49FC-4D06-A1D4-2ADDD323ECA2}"/>
              </a:ext>
            </a:extLst>
          </p:cNvPr>
          <p:cNvSpPr txBox="1"/>
          <p:nvPr/>
        </p:nvSpPr>
        <p:spPr>
          <a:xfrm>
            <a:off x="3774227" y="5793001"/>
            <a:ext cx="461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চিত্র?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3195D7-798A-4D20-9707-D17B495D9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6" y="2379664"/>
            <a:ext cx="5346918" cy="219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7C43F9-5C27-4421-9235-F40C1A5F8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40" y="1698982"/>
            <a:ext cx="4613381" cy="34600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46C8331-6A8C-414E-B226-67D8FE5AD740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9D96BCB-E242-4BF4-A4E2-5CAC03CAC11D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ED7A58F-352D-49A3-99A9-A9044A029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6711A7-BE7E-4C99-892C-BAA950AAC5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27830" r="5199" b="32137"/>
          <a:stretch/>
        </p:blipFill>
        <p:spPr>
          <a:xfrm>
            <a:off x="3880644" y="2223249"/>
            <a:ext cx="4400550" cy="21773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5C5AA2A-21B1-4477-9915-74779FAA47BC}"/>
              </a:ext>
            </a:extLst>
          </p:cNvPr>
          <p:cNvGrpSpPr/>
          <p:nvPr/>
        </p:nvGrpSpPr>
        <p:grpSpPr>
          <a:xfrm>
            <a:off x="2046141" y="4634751"/>
            <a:ext cx="8098127" cy="830997"/>
            <a:chOff x="2046141" y="4634751"/>
            <a:chExt cx="8098127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E147629-7C1D-42B4-81C5-332F356B3F95}"/>
                </a:ext>
              </a:extLst>
            </p:cNvPr>
            <p:cNvSpPr txBox="1"/>
            <p:nvPr/>
          </p:nvSpPr>
          <p:spPr>
            <a:xfrm>
              <a:off x="2046141" y="4634751"/>
              <a:ext cx="8098127" cy="830997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হলাসনের ধারণা, পদ্ধতি ও প্রভাব। </a:t>
              </a:r>
            </a:p>
          </p:txBody>
        </p:sp>
        <p:sp>
          <p:nvSpPr>
            <p:cNvPr id="4" name="Cross 3">
              <a:extLst>
                <a:ext uri="{FF2B5EF4-FFF2-40B4-BE49-F238E27FC236}">
                  <a16:creationId xmlns:a16="http://schemas.microsoft.com/office/drawing/2014/main" xmlns="" id="{89C810E3-7559-4EA7-A748-B90A8761A182}"/>
                </a:ext>
              </a:extLst>
            </p:cNvPr>
            <p:cNvSpPr/>
            <p:nvPr/>
          </p:nvSpPr>
          <p:spPr>
            <a:xfrm>
              <a:off x="2400301" y="4828792"/>
              <a:ext cx="457200" cy="442913"/>
            </a:xfrm>
            <a:prstGeom prst="plus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3F371F-6C15-4E23-AAAB-4C54581F8D59}"/>
              </a:ext>
            </a:extLst>
          </p:cNvPr>
          <p:cNvSpPr txBox="1"/>
          <p:nvPr/>
        </p:nvSpPr>
        <p:spPr>
          <a:xfrm>
            <a:off x="1325902" y="539826"/>
            <a:ext cx="9510034" cy="186204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39A3F1-D02D-4C56-A0C2-FE3EF7458E89}"/>
              </a:ext>
            </a:extLst>
          </p:cNvPr>
          <p:cNvGrpSpPr/>
          <p:nvPr/>
        </p:nvGrpSpPr>
        <p:grpSpPr>
          <a:xfrm>
            <a:off x="4998536" y="6347314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526A0D7-22E5-46C0-9AED-B8E3B3F0F04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6A94530-94E6-403D-89A2-B3F55263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6581A4F-9955-428D-828A-F496C2E03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484620"/>
              </p:ext>
            </p:extLst>
          </p:nvPr>
        </p:nvGraphicFramePr>
        <p:xfrm>
          <a:off x="-1200151" y="2725014"/>
          <a:ext cx="11258550" cy="329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34124A-77AC-4AF0-A4C7-6451B3696E07}"/>
              </a:ext>
            </a:extLst>
          </p:cNvPr>
          <p:cNvSpPr txBox="1"/>
          <p:nvPr/>
        </p:nvSpPr>
        <p:spPr>
          <a:xfrm>
            <a:off x="3185103" y="560105"/>
            <a:ext cx="5791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F6AAFB-AF28-4890-85A3-31DDD0A74E03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9FC0D2-36E4-4A1A-9EF8-AB906B434D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r="5997" b="3709"/>
          <a:stretch/>
        </p:blipFill>
        <p:spPr>
          <a:xfrm>
            <a:off x="1000121" y="2082648"/>
            <a:ext cx="3657600" cy="2692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70C13C-DFDA-4193-8238-CA4CC5D7A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71" y="2314986"/>
            <a:ext cx="3772854" cy="21725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B8CA20-61B0-46C3-8433-DD9584C55D59}"/>
              </a:ext>
            </a:extLst>
          </p:cNvPr>
          <p:cNvSpPr txBox="1"/>
          <p:nvPr/>
        </p:nvSpPr>
        <p:spPr>
          <a:xfrm>
            <a:off x="3774227" y="5793001"/>
            <a:ext cx="46133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চিত্র?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DEDCE0-6225-4562-8D81-10B04DB81BA9}"/>
              </a:ext>
            </a:extLst>
          </p:cNvPr>
          <p:cNvSpPr txBox="1"/>
          <p:nvPr/>
        </p:nvSpPr>
        <p:spPr>
          <a:xfrm>
            <a:off x="3774225" y="5789288"/>
            <a:ext cx="46133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‘হল’ বা নাঙ্গলের চিত্র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34124A-77AC-4AF0-A4C7-6451B3696E07}"/>
              </a:ext>
            </a:extLst>
          </p:cNvPr>
          <p:cNvSpPr txBox="1"/>
          <p:nvPr/>
        </p:nvSpPr>
        <p:spPr>
          <a:xfrm>
            <a:off x="3185103" y="396520"/>
            <a:ext cx="5791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এই চিত্রগুলো দেখি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F6AAFB-AF28-4890-85A3-31DDD0A74E03}"/>
              </a:ext>
            </a:extLst>
          </p:cNvPr>
          <p:cNvGrpSpPr/>
          <p:nvPr/>
        </p:nvGrpSpPr>
        <p:grpSpPr>
          <a:xfrm>
            <a:off x="4998536" y="6547346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CDE3B5-C8E7-4E50-90F6-4E29D437E63E}"/>
              </a:ext>
            </a:extLst>
          </p:cNvPr>
          <p:cNvSpPr/>
          <p:nvPr/>
        </p:nvSpPr>
        <p:spPr>
          <a:xfrm>
            <a:off x="3575803" y="5392692"/>
            <a:ext cx="5010225" cy="6429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সঙ্গে মিল খুজে পাচ্ছি ? </a:t>
            </a:r>
            <a:endParaRPr lang="en-US" sz="32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823D84-5C70-4C05-AEC6-42316F00A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50000" r="11183" b="13100"/>
          <a:stretch/>
        </p:blipFill>
        <p:spPr>
          <a:xfrm>
            <a:off x="600075" y="2550318"/>
            <a:ext cx="4000500" cy="175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A316B3-84B5-459D-9A86-2590421D7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76" y="2767012"/>
            <a:ext cx="3325185" cy="1540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A7172E-7E7D-4B18-AC4C-B0C566574D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22200" r="2712" b="15175"/>
          <a:stretch/>
        </p:blipFill>
        <p:spPr>
          <a:xfrm>
            <a:off x="8123336" y="2280106"/>
            <a:ext cx="4038502" cy="21523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9CC9F9-2200-4FB2-AACB-8129CB295AA8}"/>
              </a:ext>
            </a:extLst>
          </p:cNvPr>
          <p:cNvSpPr/>
          <p:nvPr/>
        </p:nvSpPr>
        <p:spPr>
          <a:xfrm>
            <a:off x="2689597" y="5401701"/>
            <a:ext cx="6782635" cy="6429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 বলেছো- এগুলো দেখতে ‘হল’ বা নাঙ্গলের মত।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4184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F6AAFB-AF28-4890-85A3-31DDD0A74E03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CDE3B5-C8E7-4E50-90F6-4E29D437E63E}"/>
              </a:ext>
            </a:extLst>
          </p:cNvPr>
          <p:cNvSpPr/>
          <p:nvPr/>
        </p:nvSpPr>
        <p:spPr>
          <a:xfrm>
            <a:off x="8101171" y="2396758"/>
            <a:ext cx="3686017" cy="642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‘হল’ শব্দের অর্থ লাঙ্গল। </a:t>
            </a:r>
            <a:endParaRPr lang="en-US" sz="3200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B9E57C-0C68-4D1B-89A3-D9DA5EDB1C5C}"/>
              </a:ext>
            </a:extLst>
          </p:cNvPr>
          <p:cNvSpPr/>
          <p:nvPr/>
        </p:nvSpPr>
        <p:spPr>
          <a:xfrm>
            <a:off x="1405156" y="4581200"/>
            <a:ext cx="6111123" cy="1028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আসনে দেহভঙ্গি অনেকটা হলের অর্থাৎ লাঙ্গলের মতো দেখায় বলে একে হলাসন বলে। </a:t>
            </a:r>
            <a:endParaRPr lang="en-US" sz="32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18B37A-1A79-48FB-A2A9-1804BAE2D9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b="14762"/>
          <a:stretch/>
        </p:blipFill>
        <p:spPr>
          <a:xfrm>
            <a:off x="1146175" y="823361"/>
            <a:ext cx="7126095" cy="343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4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09CE5F-24F5-49C6-9728-7CF319E6602B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568932-5BE8-49D4-966F-0A0E50A56AD6}"/>
              </a:ext>
            </a:extLst>
          </p:cNvPr>
          <p:cNvSpPr txBox="1"/>
          <p:nvPr/>
        </p:nvSpPr>
        <p:spPr>
          <a:xfrm>
            <a:off x="2571231" y="4737913"/>
            <a:ext cx="7019373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হলাসন কি ?   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xmlns="" id="{16BDF26C-F0C7-4CD9-8288-7C71C71861EB}"/>
              </a:ext>
            </a:extLst>
          </p:cNvPr>
          <p:cNvSpPr/>
          <p:nvPr/>
        </p:nvSpPr>
        <p:spPr>
          <a:xfrm>
            <a:off x="4286250" y="4931954"/>
            <a:ext cx="457200" cy="442913"/>
          </a:xfrm>
          <a:prstGeom prst="plus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DD82CB-E990-43C9-9234-12A7225397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/>
        </p:blipFill>
        <p:spPr>
          <a:xfrm>
            <a:off x="3547418" y="2402681"/>
            <a:ext cx="5067001" cy="1912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1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6389</TotalTime>
  <Words>527</Words>
  <Application>Microsoft Office PowerPoint</Application>
  <PresentationFormat>Custom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jarin computer</cp:lastModifiedBy>
  <cp:revision>1304</cp:revision>
  <dcterms:created xsi:type="dcterms:W3CDTF">2019-11-12T14:46:08Z</dcterms:created>
  <dcterms:modified xsi:type="dcterms:W3CDTF">2021-07-12T03:28:56Z</dcterms:modified>
</cp:coreProperties>
</file>