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60" r:id="rId6"/>
    <p:sldId id="261" r:id="rId7"/>
    <p:sldId id="262" r:id="rId8"/>
    <p:sldId id="263" r:id="rId9"/>
    <p:sldId id="265" r:id="rId10"/>
    <p:sldId id="274" r:id="rId11"/>
    <p:sldId id="275" r:id="rId12"/>
    <p:sldId id="276" r:id="rId13"/>
    <p:sldId id="270" r:id="rId14"/>
    <p:sldId id="280" r:id="rId15"/>
    <p:sldId id="281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8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9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873E-B30D-4FFA-B51D-A8AA990669A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33CC-7D4D-48CC-8C93-FC6EBCCC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083" y="274289"/>
            <a:ext cx="1161991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শিক্ষক বাতায়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181689"/>
            <a:ext cx="11619914" cy="550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48302" y="436727"/>
            <a:ext cx="4611805" cy="5589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(Router)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615" y="5404514"/>
            <a:ext cx="1075443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রাউটার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ন্টারনেট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কাঙ্খিত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ডাটাটি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প্যাকেট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গন্তব্যে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পৌছানোর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1250558"/>
            <a:ext cx="6671256" cy="38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7" y="1587730"/>
            <a:ext cx="7519026" cy="29706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88723" y="478854"/>
            <a:ext cx="4791253" cy="68120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(Switch)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8" y="5314016"/>
            <a:ext cx="105770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 প্রেরক প্রান্ত হতে প্রাপ্ত ডেটা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সুনিদৃষ্ট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পোর্টে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8" y="1235123"/>
            <a:ext cx="4558352" cy="341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788" y="5090615"/>
            <a:ext cx="896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1536" y="404126"/>
            <a:ext cx="32608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হাব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(HUB)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506" y="737557"/>
            <a:ext cx="701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64899"/>
              </p:ext>
            </p:extLst>
          </p:nvPr>
        </p:nvGraphicFramePr>
        <p:xfrm>
          <a:off x="656820" y="2033311"/>
          <a:ext cx="10856892" cy="435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446"/>
                <a:gridCol w="5428446"/>
              </a:tblGrid>
              <a:tr h="8214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সুইচ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214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কম্পিউটারগুলোকে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হাব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কম্পিউটারকে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সুইচ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214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২।হাবের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তুলনামূলক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সুইচের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মুল্য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হাবের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একটু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214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হাব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নির্দিষ্ট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অনুয়ায়ী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পাঠাতে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সুইচ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নির্দিষ্ট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ঠিকানা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অনুযায়ী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পাঠাতে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2141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হাবের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সুইচের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হাবের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394" y="5269446"/>
            <a:ext cx="6657507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Nikosh" pitchFamily="2" charset="0"/>
                <a:cs typeface="Nikosh" pitchFamily="2" charset="0"/>
              </a:rPr>
              <a:t>হাব, সুইচ ও রাউটারের পার্থক্য নির্ধারণ করে উপস্থাপন কর।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01979" y="2942724"/>
            <a:ext cx="5867400" cy="1893133"/>
            <a:chOff x="1752600" y="2895600"/>
            <a:chExt cx="5867400" cy="1893133"/>
          </a:xfrm>
        </p:grpSpPr>
        <p:pic>
          <p:nvPicPr>
            <p:cNvPr id="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95600"/>
              <a:ext cx="16764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www.iconshock.com/img_jpg/BRILLIANT/computer_gadgets/jpg/256/hub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0506"/>
              <a:ext cx="1712314" cy="171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iconshock.com/img_jpg/BRILLIANT/computer_gadgets/jpg/256/switch_ic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56" y="3040506"/>
              <a:ext cx="1748227" cy="174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581867" y="320423"/>
            <a:ext cx="245819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73" y="1198550"/>
            <a:ext cx="3597890" cy="2023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5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2420" y="314351"/>
            <a:ext cx="4146281" cy="821310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328" b="1" spc="5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328" b="1" spc="5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191" y="1186671"/>
            <a:ext cx="736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312" y="2017668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রেডিওলিংক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0326" y="2017668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5340" y="2017667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3763" y="2017666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ইনফ্রারেড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2433" y="3083815"/>
            <a:ext cx="736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5312" y="3583212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0326" y="3583212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5340" y="3583211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3763" y="3583210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8191" y="4315411"/>
            <a:ext cx="736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8191" y="5146409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8773" y="5146406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611" y="5146408"/>
            <a:ext cx="237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6642" y="5146407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2658" y="5608071"/>
            <a:ext cx="9105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(খ)		২।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(খ)		৩।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(খ)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453995" y="662610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9600" b="1" spc="-15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9600" b="1" spc="-15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9600" b="1" spc="-15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9600" b="1" spc="-15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77558" y="4685796"/>
            <a:ext cx="10267872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 বিদ্যালয়ে একটি নেটওয়ার্ক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বে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0432" y="1690524"/>
            <a:ext cx="4965954" cy="2026860"/>
            <a:chOff x="1908371" y="0"/>
            <a:chExt cx="4965954" cy="2026860"/>
          </a:xfrm>
        </p:grpSpPr>
        <p:sp>
          <p:nvSpPr>
            <p:cNvPr id="6" name="Pentagon 5"/>
            <p:cNvSpPr/>
            <p:nvPr/>
          </p:nvSpPr>
          <p:spPr>
            <a:xfrm rot="10800000">
              <a:off x="1908371" y="0"/>
              <a:ext cx="4965954" cy="2026860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 rot="21600000">
              <a:off x="2415086" y="0"/>
              <a:ext cx="4459239" cy="2026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3789" tIns="247650" rIns="462280" bIns="247650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5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500" kern="12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65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802061" y="1690524"/>
            <a:ext cx="2630195" cy="20268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687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383" y="341345"/>
            <a:ext cx="10972454" cy="2576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3" name="Picture 2" descr="শিক্ষক বাতায়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2917560"/>
            <a:ext cx="11619914" cy="37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46760" y="516835"/>
            <a:ext cx="4770120" cy="553344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bn-BD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আশরাফুজ্জামান হানিফ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বড়াগাংদিয়া মাধ্যমিক বিদ্যালয়</a:t>
            </a:r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Hanif.rabiul@gmail.com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01734219519</a:t>
            </a:r>
            <a:endParaRPr lang="bn-BD" sz="1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99" y="1554481"/>
            <a:ext cx="2126041" cy="246888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30108" y="516834"/>
            <a:ext cx="4770120" cy="553344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bn-BD" sz="1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96" y="516833"/>
            <a:ext cx="4754032" cy="55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4755" y="328106"/>
            <a:ext cx="7775863" cy="819451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0887" y="4850296"/>
            <a:ext cx="5943600" cy="7275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7" y="1241642"/>
            <a:ext cx="2082847" cy="1790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50" y="3785477"/>
            <a:ext cx="2210931" cy="226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0" y="1211076"/>
            <a:ext cx="2345449" cy="19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3" y="3873315"/>
            <a:ext cx="2411027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0" y="3785477"/>
            <a:ext cx="2428057" cy="226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3" y="1241642"/>
            <a:ext cx="2315493" cy="1790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75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কি ভাবে শুরু করবেন ইন্টারনেট ব্যবসা | Independent tech b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19" y="1284643"/>
            <a:ext cx="5879466" cy="39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7154" y="515202"/>
            <a:ext cx="48615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35021" y="5771429"/>
            <a:ext cx="4652282" cy="6711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411480"/>
            <a:ext cx="5662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6874" y="1657201"/>
            <a:ext cx="8672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7200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ICT Accessories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23" y="2879988"/>
            <a:ext cx="6187559" cy="33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0030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b="1" spc="-15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789" y="2253512"/>
            <a:ext cx="9832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446020" y="337627"/>
            <a:ext cx="7299960" cy="1676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7332" y="3394003"/>
            <a:ext cx="99373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সংশ্লিষ্ট বিভিন্ন যন্ত্রপাতির নাম বলতে পারবে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সংশ্লিষ্ট বিভিন্ন যন্ত্রপাতির কাজ </a:t>
            </a:r>
            <a:r>
              <a:rPr lang="bn-BD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উল্লেখ </a:t>
            </a:r>
            <a:r>
              <a:rPr lang="en-US" sz="32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সংশ্লিষ্ট বিভিন্ন যন্ত্রপাতির সুবিধা ও অসুবিধা </a:t>
            </a:r>
            <a:r>
              <a:rPr lang="en-US" sz="32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endParaRPr lang="en-US" sz="32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66185" y="263127"/>
            <a:ext cx="399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5259" y="1551138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3621" y="3208037"/>
            <a:ext cx="1013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সুইচ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3621" y="5186962"/>
            <a:ext cx="134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56494" y="1635740"/>
            <a:ext cx="1044008" cy="6232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084048" y="3312617"/>
            <a:ext cx="1044008" cy="6232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064394" y="5186962"/>
            <a:ext cx="1044008" cy="6232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D-Link 8 Port Router Switch, Om Technology | ID: 1420989937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6" b="26597"/>
          <a:stretch/>
        </p:blipFill>
        <p:spPr bwMode="auto">
          <a:xfrm>
            <a:off x="1548277" y="2590544"/>
            <a:ext cx="3333178" cy="22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SD-805 8-Port 10/100/1000BASE-T Gigabit Ethernet Switch - Planet  Technology U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b="31094"/>
          <a:stretch/>
        </p:blipFill>
        <p:spPr bwMode="auto">
          <a:xfrm>
            <a:off x="1548277" y="5036233"/>
            <a:ext cx="3229164" cy="12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41" y="50163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25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25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25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25 -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0427" y="494949"/>
            <a:ext cx="399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86" y="2932603"/>
            <a:ext cx="274320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06" y="4357282"/>
            <a:ext cx="3555792" cy="2041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5544" y="1560168"/>
            <a:ext cx="163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5544" y="3170603"/>
            <a:ext cx="442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ইন্টারফেস  কার্ড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7556" y="5024060"/>
            <a:ext cx="163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রিপিটার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08732" y="1602469"/>
            <a:ext cx="1044008" cy="6232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51060" y="3170603"/>
            <a:ext cx="1044008" cy="6232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14833" y="5024060"/>
            <a:ext cx="1044008" cy="62328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4975" y="952086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460652" y="507529"/>
            <a:ext cx="4965896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জোড়াই</a:t>
            </a:r>
            <a:r>
              <a:rPr lang="en-US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03" y="1575469"/>
            <a:ext cx="2552876" cy="1190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43" y="3298230"/>
            <a:ext cx="2230776" cy="1230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86" y="5254581"/>
            <a:ext cx="2502484" cy="12303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558073" y="2154862"/>
            <a:ext cx="929797" cy="4305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558073" y="3833536"/>
            <a:ext cx="929797" cy="4305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558073" y="5785165"/>
            <a:ext cx="929797" cy="4305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lIns="91435" tIns="45718" rIns="91435" bIns="45718" rtlCol="0" anchor="ctr"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algn="ctr">
          <a:defRPr sz="7200" b="1" spc="50" dirty="0" err="1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379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Humayra</dc:creator>
  <cp:lastModifiedBy>two star 1</cp:lastModifiedBy>
  <cp:revision>57</cp:revision>
  <dcterms:created xsi:type="dcterms:W3CDTF">2021-02-12T16:33:14Z</dcterms:created>
  <dcterms:modified xsi:type="dcterms:W3CDTF">2021-07-12T13:02:06Z</dcterms:modified>
</cp:coreProperties>
</file>