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1"/>
  </p:notesMasterIdLst>
  <p:sldIdLst>
    <p:sldId id="256" r:id="rId2"/>
    <p:sldId id="270" r:id="rId3"/>
    <p:sldId id="271" r:id="rId4"/>
    <p:sldId id="272" r:id="rId5"/>
    <p:sldId id="273" r:id="rId6"/>
    <p:sldId id="274" r:id="rId7"/>
    <p:sldId id="275" r:id="rId8"/>
    <p:sldId id="296" r:id="rId9"/>
    <p:sldId id="29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53" autoAdjust="0"/>
    <p:restoredTop sz="94206" autoAdjust="0"/>
  </p:normalViewPr>
  <p:slideViewPr>
    <p:cSldViewPr snapToGrid="0">
      <p:cViewPr varScale="1">
        <p:scale>
          <a:sx n="70" d="100"/>
          <a:sy n="70" d="100"/>
        </p:scale>
        <p:origin x="3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BB4C6-1DC5-4BFE-8DFD-64634B2E80FD}" type="datetimeFigureOut">
              <a:rPr lang="en-US" smtClean="0"/>
              <a:t>7/5/2021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84794-3E02-4CAE-AB2B-B7F0409E8178}" type="slidenum">
              <a:rPr lang="en-US" smtClean="0"/>
              <a:t>‹#›</a:t>
            </a:fld>
            <a:endParaRPr lang="en-US"/>
          </a:p>
        </p:txBody>
      </p:sp>
    </p:spTree>
    <p:extLst>
      <p:ext uri="{BB962C8B-B14F-4D97-AF65-F5344CB8AC3E}">
        <p14:creationId xmlns:p14="http://schemas.microsoft.com/office/powerpoint/2010/main" val="344019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116986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C0D89-8B71-4A9E-B1F2-B46C8B993CD2}"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043408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3754571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68205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584632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511546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327646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152178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07115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3806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305184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EC0D89-8B71-4A9E-B1F2-B46C8B993CD2}"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377236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EC0D89-8B71-4A9E-B1F2-B46C8B993CD2}" type="datetimeFigureOut">
              <a:rPr lang="en-US" smtClean="0"/>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96551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393434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417068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CEC0D89-8B71-4A9E-B1F2-B46C8B993CD2}" type="datetimeFigureOut">
              <a:rPr lang="en-US" smtClean="0"/>
              <a:t>7/5/2021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186564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C0D89-8B71-4A9E-B1F2-B46C8B993CD2}"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286D-3095-4448-8A27-6DC7DF139BF0}" type="slidenum">
              <a:rPr lang="en-US" smtClean="0"/>
              <a:t>‹#›</a:t>
            </a:fld>
            <a:endParaRPr lang="en-US"/>
          </a:p>
        </p:txBody>
      </p:sp>
    </p:spTree>
    <p:extLst>
      <p:ext uri="{BB962C8B-B14F-4D97-AF65-F5344CB8AC3E}">
        <p14:creationId xmlns:p14="http://schemas.microsoft.com/office/powerpoint/2010/main" val="202655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EC0D89-8B71-4A9E-B1F2-B46C8B993CD2}" type="datetimeFigureOut">
              <a:rPr lang="en-US" smtClean="0"/>
              <a:t>7/5/2021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83286D-3095-4448-8A27-6DC7DF139BF0}" type="slidenum">
              <a:rPr lang="en-US" smtClean="0"/>
              <a:t>‹#›</a:t>
            </a:fld>
            <a:endParaRPr lang="en-US"/>
          </a:p>
        </p:txBody>
      </p:sp>
    </p:spTree>
    <p:extLst>
      <p:ext uri="{BB962C8B-B14F-4D97-AF65-F5344CB8AC3E}">
        <p14:creationId xmlns:p14="http://schemas.microsoft.com/office/powerpoint/2010/main" val="4054046247"/>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9803" y="600501"/>
            <a:ext cx="7365237" cy="1965277"/>
          </a:xfrm>
          <a:ln w="38100">
            <a:noFill/>
          </a:ln>
        </p:spPr>
        <p:txBody>
          <a:bodyPr>
            <a:normAutofit fontScale="90000"/>
          </a:bodyPr>
          <a:lstStyle/>
          <a:p>
            <a:pPr algn="r"/>
            <a:r>
              <a:rPr lang="en-US" sz="3600" b="1" dirty="0" smtClean="0">
                <a:solidFill>
                  <a:srgbClr val="92D050"/>
                </a:solidFill>
                <a:latin typeface="Arial" panose="020B0604020202020204" pitchFamily="34" charset="0"/>
                <a:cs typeface="Arial" panose="020B0604020202020204" pitchFamily="34" charset="0"/>
              </a:rPr>
              <a:t>A presentation on English Grammar </a:t>
            </a:r>
            <a:r>
              <a:rPr lang="en-US" sz="3600" dirty="0" smtClean="0">
                <a:latin typeface="Arial" panose="020B0604020202020204" pitchFamily="34" charset="0"/>
                <a:cs typeface="Arial" panose="020B0604020202020204" pitchFamily="34" charset="0"/>
              </a:rPr>
              <a:t>Class-Nine &amp; Ten</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Subject: English (2</a:t>
            </a:r>
            <a:r>
              <a:rPr lang="en-US" sz="3600" baseline="30000" dirty="0" smtClean="0">
                <a:latin typeface="Arial" panose="020B0604020202020204" pitchFamily="34" charset="0"/>
                <a:cs typeface="Arial" panose="020B0604020202020204" pitchFamily="34" charset="0"/>
              </a:rPr>
              <a:t>nd</a:t>
            </a:r>
            <a:r>
              <a:rPr lang="en-US" sz="3600" dirty="0" smtClean="0">
                <a:latin typeface="Arial" panose="020B0604020202020204" pitchFamily="34" charset="0"/>
                <a:cs typeface="Arial" panose="020B0604020202020204" pitchFamily="34" charset="0"/>
              </a:rPr>
              <a:t> Paper)</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Topic: Completing sentences Part 2</a:t>
            </a:r>
            <a:endParaRPr lang="en-US"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81998" y="2872853"/>
            <a:ext cx="10463285" cy="2381535"/>
          </a:xfrm>
        </p:spPr>
        <p:txBody>
          <a:bodyPr>
            <a:noAutofit/>
          </a:bodyPr>
          <a:lstStyle/>
          <a:p>
            <a:pPr algn="l">
              <a:spcBef>
                <a:spcPts val="0"/>
              </a:spcBef>
            </a:pPr>
            <a:r>
              <a:rPr lang="en-US" sz="2800" b="1"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Presented By:</a:t>
            </a:r>
          </a:p>
          <a:p>
            <a:pPr algn="l">
              <a:spcBef>
                <a:spcPts val="0"/>
              </a:spcBef>
            </a:pP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Fancy </a:t>
            </a:r>
            <a:r>
              <a:rPr lang="en-US" sz="2800" cap="none" dirty="0" err="1"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Akter</a:t>
            </a:r>
            <a:endPar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l">
              <a:spcBef>
                <a:spcPts val="0"/>
              </a:spcBef>
            </a:pP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Assistant Teacher (English)</a:t>
            </a:r>
          </a:p>
          <a:p>
            <a:pPr algn="l">
              <a:spcBef>
                <a:spcPts val="0"/>
              </a:spcBef>
            </a:pPr>
            <a:r>
              <a:rPr lang="en-US" sz="2800" cap="none" dirty="0" err="1"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Maratary</a:t>
            </a: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00" cap="none" dirty="0" err="1"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Mohiussunnat</a:t>
            </a: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00" cap="none" dirty="0" err="1"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Dakhil</a:t>
            </a: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Madrasah, </a:t>
            </a:r>
            <a:r>
              <a:rPr lang="en-US" sz="2800" cap="none" dirty="0" err="1"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Kurigram</a:t>
            </a:r>
            <a:endPar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l">
              <a:spcBef>
                <a:spcPts val="0"/>
              </a:spcBef>
            </a:pPr>
            <a:r>
              <a:rPr lang="en-US" sz="2800" cap="none" dirty="0" smtClean="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Email: fancyakterjms@gmail.com</a:t>
            </a:r>
            <a:endParaRPr lang="en-US" sz="2800" cap="none" dirty="0">
              <a:ln w="0"/>
              <a:solidFill>
                <a:schemeClr val="tx1">
                  <a:lumMod val="9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111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1946" y="586852"/>
            <a:ext cx="9116704" cy="4940491"/>
          </a:xfrm>
          <a:ln w="38100">
            <a:noFill/>
          </a:ln>
        </p:spPr>
        <p:txBody>
          <a:bodyPr>
            <a:noAutofit/>
          </a:bodyPr>
          <a:lstStyle/>
          <a:p>
            <a:r>
              <a:rPr lang="en-US" sz="2800" b="1" dirty="0" smtClean="0">
                <a:solidFill>
                  <a:srgbClr val="92D050"/>
                </a:solidFill>
                <a:latin typeface="Arial" panose="020B0604020202020204" pitchFamily="34" charset="0"/>
                <a:cs typeface="Arial" panose="020B0604020202020204" pitchFamily="34" charset="0"/>
              </a:rPr>
              <a:t>1. We shall start our journey provided…………..</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We shall start our journey provided the sky is clear.</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2. Nobody believes him not even…………………</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Nobody believes him not even his relatives.</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3. I would rather ……than…………………………..</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I would rather fail than copy.</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4. I do not know whether………………or…………</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I do not know whether she will come or not.</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5. Either Rahim or Karim……………………………</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Either Rahim or Karim has done the work.</a:t>
            </a:r>
            <a:br>
              <a:rPr lang="en-US" sz="2800" b="1" dirty="0" smtClean="0">
                <a:solidFill>
                  <a:srgbClr val="92D050"/>
                </a:solidFill>
                <a:latin typeface="Arial" panose="020B0604020202020204" pitchFamily="34" charset="0"/>
                <a:cs typeface="Arial" panose="020B0604020202020204" pitchFamily="34" charset="0"/>
              </a:rPr>
            </a:b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230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6660" y="955343"/>
            <a:ext cx="9062112" cy="4449170"/>
          </a:xfrm>
          <a:ln w="38100">
            <a:noFill/>
          </a:ln>
        </p:spPr>
        <p:txBody>
          <a:bodyPr>
            <a:noAutofit/>
          </a:bodyPr>
          <a:lstStyle/>
          <a:p>
            <a:r>
              <a:rPr lang="en-US" sz="2800" b="1" dirty="0">
                <a:solidFill>
                  <a:srgbClr val="92D050"/>
                </a:solidFill>
                <a:latin typeface="Arial" panose="020B0604020202020204" pitchFamily="34" charset="0"/>
                <a:cs typeface="Arial" panose="020B0604020202020204" pitchFamily="34" charset="0"/>
              </a:rPr>
              <a:t>6. The man is as strong ………………….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 man is as strong as a lion.</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7. You are not so happy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You are not so happy as I think.</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8. He along with his friends…………….</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He along with his friends has attended the meeting.</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9. There are so many stars in the sky that…….</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There are so many stars in the sky that nobody</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can count them. </a:t>
            </a:r>
            <a:br>
              <a:rPr lang="en-US" sz="2800" b="1" dirty="0">
                <a:solidFill>
                  <a:srgbClr val="92D050"/>
                </a:solidFill>
                <a:latin typeface="Arial" panose="020B0604020202020204" pitchFamily="34" charset="0"/>
                <a:cs typeface="Arial" panose="020B0604020202020204" pitchFamily="34" charset="0"/>
              </a:rPr>
            </a:b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423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902" y="532261"/>
            <a:ext cx="8529850" cy="4954137"/>
          </a:xfrm>
          <a:ln w="38100">
            <a:noFill/>
          </a:ln>
        </p:spPr>
        <p:txBody>
          <a:bodyPr>
            <a:noAutofit/>
          </a:bodyPr>
          <a:lstStyle/>
          <a:p>
            <a:r>
              <a:rPr lang="en-US" sz="6600" b="1" dirty="0" smtClean="0">
                <a:solidFill>
                  <a:srgbClr val="92D050"/>
                </a:solidFill>
                <a:latin typeface="Arial" panose="020B0604020202020204" pitchFamily="34" charset="0"/>
                <a:cs typeface="Arial" panose="020B0604020202020204" pitchFamily="34" charset="0"/>
              </a:rPr>
              <a:t>Thank You</a:t>
            </a:r>
            <a:br>
              <a:rPr lang="en-US" sz="6600" b="1" dirty="0" smtClean="0">
                <a:solidFill>
                  <a:srgbClr val="92D050"/>
                </a:solidFill>
                <a:latin typeface="Arial" panose="020B0604020202020204" pitchFamily="34" charset="0"/>
                <a:cs typeface="Arial" panose="020B0604020202020204" pitchFamily="34" charset="0"/>
              </a:rPr>
            </a:br>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10. He will eat both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He will eat both fish and meat.</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11. I shall go outside after…………………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 shall go outside after I have closed the door.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12. Do you know the boy who…………….?</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Do you know the boy who came here yesterday?</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13. If you play in the rain……………………</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If you play in the rain , you will catch cold.</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14. If he worked hard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If he worked hard , he would become rich.</a:t>
            </a:r>
            <a:br>
              <a:rPr lang="en-US" sz="2800" b="1" dirty="0">
                <a:solidFill>
                  <a:srgbClr val="92D050"/>
                </a:solidFill>
                <a:latin typeface="Arial" panose="020B0604020202020204" pitchFamily="34" charset="0"/>
                <a:cs typeface="Arial" panose="020B0604020202020204" pitchFamily="34" charset="0"/>
              </a:rPr>
            </a:b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859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080" y="709683"/>
            <a:ext cx="8851331" cy="4462818"/>
          </a:xfrm>
          <a:ln w="38100">
            <a:noFill/>
          </a:ln>
        </p:spPr>
        <p:txBody>
          <a:bodyPr>
            <a:noAutofit/>
          </a:bodyPr>
          <a:lstStyle/>
          <a:p>
            <a:r>
              <a:rPr lang="en-US" sz="6600" b="1" dirty="0">
                <a:solidFill>
                  <a:srgbClr val="92D050"/>
                </a:solidFill>
                <a:latin typeface="Arial" panose="020B0604020202020204" pitchFamily="34" charset="0"/>
                <a:cs typeface="Arial" panose="020B0604020202020204" pitchFamily="34" charset="0"/>
              </a:rPr>
              <a:t/>
            </a:r>
            <a:br>
              <a:rPr lang="en-US" sz="6600" b="1" dirty="0">
                <a:solidFill>
                  <a:srgbClr val="92D050"/>
                </a:solidFill>
                <a:latin typeface="Arial" panose="020B0604020202020204" pitchFamily="34" charset="0"/>
                <a:cs typeface="Arial" panose="020B0604020202020204" pitchFamily="34" charset="0"/>
              </a:rPr>
            </a:br>
            <a:r>
              <a:rPr lang="en-US" sz="6600" b="1" dirty="0" smtClean="0">
                <a:solidFill>
                  <a:srgbClr val="92D050"/>
                </a:solidFill>
                <a:latin typeface="Arial" panose="020B0604020202020204" pitchFamily="34" charset="0"/>
                <a:cs typeface="Arial" panose="020B0604020202020204" pitchFamily="34" charset="0"/>
              </a:rPr>
              <a:t/>
            </a:r>
            <a:br>
              <a:rPr lang="en-US" sz="6600" b="1" dirty="0" smtClean="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15. If I had been rich…………………………..</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If I had been rich , I would have helped the poor.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16. Had I been a bird,………………………………</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 Had I been a bird, I would have flown in the sky.</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17. If you run in the sun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If you run in the sun , you may get tired.</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18. If you heat water………………………………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If you heat water , it turns into </a:t>
            </a:r>
            <a:r>
              <a:rPr lang="en-US" sz="2800" b="1" dirty="0" err="1">
                <a:solidFill>
                  <a:srgbClr val="92D050"/>
                </a:solidFill>
                <a:latin typeface="Arial" panose="020B0604020202020204" pitchFamily="34" charset="0"/>
                <a:cs typeface="Arial" panose="020B0604020202020204" pitchFamily="34" charset="0"/>
              </a:rPr>
              <a:t>vapour</a:t>
            </a:r>
            <a:r>
              <a:rPr lang="en-US" sz="2800" b="1" dirty="0">
                <a:solidFill>
                  <a:srgbClr val="92D050"/>
                </a:solidFill>
                <a:latin typeface="Arial" panose="020B0604020202020204" pitchFamily="34" charset="0"/>
                <a:cs typeface="Arial" panose="020B0604020202020204" pitchFamily="34" charset="0"/>
              </a:rPr>
              <a:t>.</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19. The man is honest and so………………….</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 man is honest and so everybody believes him</a:t>
            </a:r>
            <a:r>
              <a:rPr lang="en-US" sz="2800" b="1" dirty="0" smtClean="0">
                <a:solidFill>
                  <a:srgbClr val="92D050"/>
                </a:solidFill>
                <a:latin typeface="Arial" panose="020B0604020202020204" pitchFamily="34" charset="0"/>
                <a:cs typeface="Arial" panose="020B0604020202020204" pitchFamily="34" charset="0"/>
              </a:rPr>
              <a:t>.</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805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6788" y="750626"/>
            <a:ext cx="8871045" cy="4367284"/>
          </a:xfrm>
          <a:ln w="38100">
            <a:noFill/>
          </a:ln>
        </p:spPr>
        <p:txBody>
          <a:bodyPr>
            <a:noAutofit/>
          </a:bodyPr>
          <a:lstStyle/>
          <a:p>
            <a:r>
              <a:rPr lang="en-US" sz="2800" b="1" dirty="0">
                <a:solidFill>
                  <a:srgbClr val="92D050"/>
                </a:solidFill>
                <a:latin typeface="Arial" panose="020B0604020202020204" pitchFamily="34" charset="0"/>
                <a:cs typeface="Arial" panose="020B0604020202020204" pitchFamily="34" charset="0"/>
              </a:rPr>
              <a:t>20. The more he reads………………………………...</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 more he reads, the more he forgets.</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21. </a:t>
            </a:r>
            <a:r>
              <a:rPr lang="en-US" sz="2800" b="1" dirty="0" err="1">
                <a:solidFill>
                  <a:srgbClr val="92D050"/>
                </a:solidFill>
                <a:latin typeface="Arial" panose="020B0604020202020204" pitchFamily="34" charset="0"/>
                <a:cs typeface="Arial" panose="020B0604020202020204" pitchFamily="34" charset="0"/>
              </a:rPr>
              <a:t>Jafar</a:t>
            </a:r>
            <a:r>
              <a:rPr lang="en-US" sz="2800" b="1" dirty="0">
                <a:solidFill>
                  <a:srgbClr val="92D050"/>
                </a:solidFill>
                <a:latin typeface="Arial" panose="020B0604020202020204" pitchFamily="34" charset="0"/>
                <a:cs typeface="Arial" panose="020B0604020202020204" pitchFamily="34" charset="0"/>
              </a:rPr>
              <a:t> Iqbal was not only an actor……a singer.</a:t>
            </a:r>
            <a:br>
              <a:rPr lang="en-US" sz="2800" b="1" dirty="0">
                <a:solidFill>
                  <a:srgbClr val="92D050"/>
                </a:solidFill>
                <a:latin typeface="Arial" panose="020B0604020202020204" pitchFamily="34" charset="0"/>
                <a:cs typeface="Arial" panose="020B0604020202020204" pitchFamily="34" charset="0"/>
              </a:rPr>
            </a:br>
            <a:r>
              <a:rPr lang="en-US" sz="2800" b="1" dirty="0" err="1">
                <a:solidFill>
                  <a:srgbClr val="92D050"/>
                </a:solidFill>
                <a:latin typeface="Arial" panose="020B0604020202020204" pitchFamily="34" charset="0"/>
                <a:cs typeface="Arial" panose="020B0604020202020204" pitchFamily="34" charset="0"/>
              </a:rPr>
              <a:t>Jafar</a:t>
            </a:r>
            <a:r>
              <a:rPr lang="en-US" sz="2800" b="1" dirty="0">
                <a:solidFill>
                  <a:srgbClr val="92D050"/>
                </a:solidFill>
                <a:latin typeface="Arial" panose="020B0604020202020204" pitchFamily="34" charset="0"/>
                <a:cs typeface="Arial" panose="020B0604020202020204" pitchFamily="34" charset="0"/>
              </a:rPr>
              <a:t> Iqbal was not only an actor but also a singer.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22. Smoking………………………………our health.</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Smoking tells upon our health.</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23. They got the room……………………………….</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They got the room painted.</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24. They reached the station after……………….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They reached the station after the train had left</a:t>
            </a:r>
            <a:r>
              <a:rPr lang="en-US" sz="2800" b="1" dirty="0" smtClean="0">
                <a:solidFill>
                  <a:srgbClr val="92D050"/>
                </a:solidFill>
                <a:latin typeface="Arial" panose="020B0604020202020204" pitchFamily="34" charset="0"/>
                <a:cs typeface="Arial" panose="020B0604020202020204" pitchFamily="34" charset="0"/>
              </a:rPr>
              <a:t>.</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661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1596788"/>
            <a:ext cx="8188657" cy="3275462"/>
          </a:xfrm>
          <a:ln w="38100">
            <a:noFill/>
          </a:ln>
        </p:spPr>
        <p:txBody>
          <a:bodyPr>
            <a:noAutofit/>
          </a:bodyPr>
          <a:lstStyle/>
          <a:p>
            <a:r>
              <a:rPr lang="en-US" sz="2800" b="1" dirty="0">
                <a:solidFill>
                  <a:srgbClr val="92D050"/>
                </a:solidFill>
                <a:latin typeface="Arial" panose="020B0604020202020204" pitchFamily="34" charset="0"/>
                <a:cs typeface="Arial" panose="020B0604020202020204" pitchFamily="34" charset="0"/>
              </a:rPr>
              <a:t>25.She is more beautiful than…………………...</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She is more beautiful than her sister.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26. It is a table of which …………………………</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It is a table of which two legs are broken.</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27. She is a nice lady ,…..you do not like her.</a:t>
            </a:r>
            <a:br>
              <a:rPr lang="en-US" sz="2800" b="1" dirty="0">
                <a:solidFill>
                  <a:srgbClr val="92D050"/>
                </a:solidFill>
                <a:latin typeface="Arial" panose="020B0604020202020204" pitchFamily="34" charset="0"/>
                <a:cs typeface="Arial" panose="020B0604020202020204" pitchFamily="34" charset="0"/>
              </a:rPr>
            </a:br>
            <a:r>
              <a:rPr lang="en-US" sz="2800" b="1" dirty="0">
                <a:solidFill>
                  <a:srgbClr val="92D050"/>
                </a:solidFill>
                <a:latin typeface="Arial" panose="020B0604020202020204" pitchFamily="34" charset="0"/>
                <a:cs typeface="Arial" panose="020B0604020202020204" pitchFamily="34" charset="0"/>
              </a:rPr>
              <a:t>She is a nice lady, yet you do not like her</a:t>
            </a:r>
            <a:r>
              <a:rPr lang="en-US" sz="2800" b="1" dirty="0" smtClean="0">
                <a:solidFill>
                  <a:srgbClr val="92D050"/>
                </a:solidFill>
                <a:latin typeface="Arial" panose="020B0604020202020204" pitchFamily="34" charset="0"/>
                <a:cs typeface="Arial" panose="020B0604020202020204" pitchFamily="34" charset="0"/>
              </a:rPr>
              <a:t>.</a:t>
            </a:r>
            <a:r>
              <a:rPr lang="en-US" sz="3600" b="1" dirty="0" smtClean="0">
                <a:solidFill>
                  <a:srgbClr val="92D050"/>
                </a:solidFill>
                <a:latin typeface="Arial" panose="020B0604020202020204" pitchFamily="34" charset="0"/>
                <a:cs typeface="Arial" panose="020B0604020202020204" pitchFamily="34" charset="0"/>
              </a:rPr>
              <a:t/>
            </a:r>
            <a:br>
              <a:rPr lang="en-US" sz="3600" b="1" dirty="0" smtClean="0">
                <a:solidFill>
                  <a:srgbClr val="92D050"/>
                </a:solidFill>
                <a:latin typeface="Arial" panose="020B0604020202020204" pitchFamily="34" charset="0"/>
                <a:cs typeface="Arial" panose="020B0604020202020204" pitchFamily="34" charset="0"/>
              </a:rPr>
            </a:br>
            <a:endParaRPr lang="en-US" sz="36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323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0444" y="245661"/>
            <a:ext cx="7998523" cy="4947313"/>
          </a:xfrm>
          <a:ln w="38100">
            <a:noFill/>
          </a:ln>
        </p:spPr>
        <p:txBody>
          <a:bodyPr>
            <a:noAutofit/>
          </a:bodyPr>
          <a:lstStyle/>
          <a:p>
            <a:pPr algn="ctr"/>
            <a:r>
              <a:rPr lang="en-US" sz="3600" b="1" dirty="0" smtClean="0">
                <a:solidFill>
                  <a:srgbClr val="92D050"/>
                </a:solidFill>
                <a:latin typeface="Arial" panose="020B0604020202020204" pitchFamily="34" charset="0"/>
                <a:cs typeface="Arial" panose="020B0604020202020204" pitchFamily="34" charset="0"/>
              </a:rPr>
              <a:t/>
            </a:r>
            <a:br>
              <a:rPr lang="en-US" sz="36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HOME WORK</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1. I fancy I……………….................................</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2. He could not catch the bus because……</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3. He would rather die ……………………….</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4. He worked hard in order………………….</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5. I like such boys……………………………</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6. You can go to bed when…………………</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7. It may rain if……………………………….</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8. All’s well that………………………..well.</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9. I had my work…………………………….</a:t>
            </a:r>
            <a:br>
              <a:rPr lang="en-US" sz="2800" b="1" dirty="0" smtClean="0">
                <a:solidFill>
                  <a:srgbClr val="92D050"/>
                </a:solidFill>
                <a:latin typeface="Arial" panose="020B0604020202020204" pitchFamily="34" charset="0"/>
                <a:cs typeface="Arial" panose="020B0604020202020204" pitchFamily="34" charset="0"/>
              </a:rPr>
            </a:br>
            <a:r>
              <a:rPr lang="en-US" sz="2800" b="1" dirty="0" smtClean="0">
                <a:solidFill>
                  <a:srgbClr val="92D050"/>
                </a:solidFill>
                <a:latin typeface="Arial" panose="020B0604020202020204" pitchFamily="34" charset="0"/>
                <a:cs typeface="Arial" panose="020B0604020202020204" pitchFamily="34" charset="0"/>
              </a:rPr>
              <a:t>10. The patient …before the doctor came</a:t>
            </a:r>
            <a:r>
              <a:rPr lang="en-US" sz="2800" b="1" dirty="0" smtClean="0">
                <a:solidFill>
                  <a:srgbClr val="92D050"/>
                </a:solidFill>
                <a:latin typeface="Arial" panose="020B0604020202020204" pitchFamily="34" charset="0"/>
                <a:cs typeface="Arial" panose="020B0604020202020204" pitchFamily="34" charset="0"/>
              </a:rPr>
              <a:t>.</a:t>
            </a:r>
            <a:endParaRPr lang="en-US" sz="28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451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6532" y="2429301"/>
            <a:ext cx="4443748" cy="1794681"/>
          </a:xfrm>
          <a:ln w="38100">
            <a:noFill/>
          </a:ln>
        </p:spPr>
        <p:txBody>
          <a:bodyPr>
            <a:noAutofit/>
          </a:bodyPr>
          <a:lstStyle/>
          <a:p>
            <a:pPr algn="ctr"/>
            <a:r>
              <a:rPr lang="en-US" sz="6000" b="1" dirty="0" smtClean="0">
                <a:solidFill>
                  <a:srgbClr val="92D050"/>
                </a:solidFill>
                <a:latin typeface="Arial" panose="020B0604020202020204" pitchFamily="34" charset="0"/>
                <a:cs typeface="Arial" panose="020B0604020202020204" pitchFamily="34" charset="0"/>
              </a:rPr>
              <a:t>Thank you</a:t>
            </a:r>
            <a:r>
              <a:rPr lang="en-US" sz="3600" b="1" dirty="0" smtClean="0">
                <a:solidFill>
                  <a:srgbClr val="92D050"/>
                </a:solidFill>
                <a:latin typeface="Arial" panose="020B0604020202020204" pitchFamily="34" charset="0"/>
                <a:cs typeface="Arial" panose="020B0604020202020204" pitchFamily="34" charset="0"/>
              </a:rPr>
              <a:t/>
            </a:r>
            <a:br>
              <a:rPr lang="en-US" sz="3600" b="1" dirty="0" smtClean="0">
                <a:solidFill>
                  <a:srgbClr val="92D050"/>
                </a:solidFill>
                <a:latin typeface="Arial" panose="020B0604020202020204" pitchFamily="34" charset="0"/>
                <a:cs typeface="Arial" panose="020B0604020202020204" pitchFamily="34" charset="0"/>
              </a:rPr>
            </a:br>
            <a:endParaRPr lang="en-US" sz="3600" b="1"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052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TotalTime>
  <Words>61</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vt:lpstr>
      <vt:lpstr>A presentation on English Grammar Class-Nine &amp; Ten Subject: English (2nd Paper) Topic: Completing sentences Part 2</vt:lpstr>
      <vt:lpstr>1. We shall start our journey provided………….. We shall start our journey provided the sky is clear. 2. Nobody believes him not even………………… Nobody believes him not even his relatives. 3. I would rather ……than………………………….. I would rather fail than copy. 4. I do not know whether………………or………… I do not know whether she will come or not. 5. Either Rahim or Karim…………………………… Either Rahim or Karim has done the work. </vt:lpstr>
      <vt:lpstr>6. The man is as strong ………………….    The man is as strong as a lion. 7. You are not so happy ………………… You are not so happy as I think. 8. He along with his friends……………. He along with his friends has attended the meeting. 9. There are so many stars in the sky that……. There are so many stars in the sky that nobody can count them.  </vt:lpstr>
      <vt:lpstr>Thank You           10. He will eat both …………………………. He will eat both fish and meat. 11. I shall go outside after………………… I shall go outside after I have closed the door. 12. Do you know the boy who…………….? Do you know the boy who came here yesterday? 13. If you play in the rain…………………… If you play in the rain , you will catch cold. 14. If he worked hard  ……………………… If he worked hard , he would become rich. </vt:lpstr>
      <vt:lpstr>  15. If I had been rich………………………….. If I had been rich , I would have helped the poor. 16. Had I been a bird,………………………………  Had I been a bird, I would have flown in the sky. 17. If you run in the sun ………………………… If you run in the sun , you may get tired. 18. If you heat water……………………………… If you heat water , it turns into vapour. 19. The man is honest and so…………………. The man is honest and so everybody believes him.</vt:lpstr>
      <vt:lpstr>20. The more he reads………………………………... The more he reads, the more he forgets. 21. Jafar Iqbal was not only an actor……a singer. Jafar Iqbal was not only an actor but also a singer. 22. Smoking………………………………our health. Smoking tells upon our health. 23. They got the room………………………………. They got the room painted. 24. They reached the station after………………. They reached the station after the train had left.</vt:lpstr>
      <vt:lpstr>25.She is more beautiful than…………………... She is more beautiful than her sister. 26. It is a table of which ………………………… It is a table of which two legs are broken. 27. She is a nice lady ,…..you do not like her. She is a nice lady, yet you do not like her. </vt:lpstr>
      <vt:lpstr> HOME WORK 1. I fancy I………………................................. 2. He could not catch the bus because…… 3. He would rather die ………………………. 4. He worked hard in order…………………. 5. I like such boys…………………………… 6. You can go to bed when………………… 7. It may rain if………………………………. 8. All’s well that………………………..well. 9. I had my work……………………………. 10. The patient …before the doctor came.</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Class-Nine Completing sentences</dc:title>
  <dc:creator>DELL</dc:creator>
  <cp:lastModifiedBy>DELL</cp:lastModifiedBy>
  <cp:revision>142</cp:revision>
  <dcterms:created xsi:type="dcterms:W3CDTF">2021-05-23T09:49:51Z</dcterms:created>
  <dcterms:modified xsi:type="dcterms:W3CDTF">2021-07-05T15:43:54Z</dcterms:modified>
</cp:coreProperties>
</file>