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57" r:id="rId3"/>
    <p:sldId id="270" r:id="rId4"/>
    <p:sldId id="263" r:id="rId5"/>
    <p:sldId id="264" r:id="rId6"/>
    <p:sldId id="271" r:id="rId7"/>
    <p:sldId id="265" r:id="rId8"/>
    <p:sldId id="260" r:id="rId9"/>
    <p:sldId id="275" r:id="rId10"/>
    <p:sldId id="261" r:id="rId11"/>
    <p:sldId id="276" r:id="rId12"/>
    <p:sldId id="266" r:id="rId13"/>
    <p:sldId id="277" r:id="rId14"/>
    <p:sldId id="278" r:id="rId15"/>
    <p:sldId id="268" r:id="rId16"/>
    <p:sldId id="272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1CA-EFCE-41DE-911E-F36723F2880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11ED-12E5-4E38-98CD-21754CE8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6A8E2-A781-4B03-8CEC-2B9A5081B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D11ED-12E5-4E38-98CD-21754CE8F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6C9-0E61-4D65-8219-F1D04263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50397-FEB9-4D75-9F4B-B7715538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C3E3D-0E2B-4C72-97E4-EE21C17C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0F9A-21AD-4625-89AD-52056938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FF002-E4DC-4302-8022-9897A838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905F-3481-4DDD-9BCF-931C61E3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CEABA-DEDE-4B38-83B2-E00BBF15E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0C5C-5177-412F-BBD6-1B69308D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854C-7855-48BB-A320-1A5C598F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3344-25E9-4EBA-B3B9-4B092A54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7AB6A-4A42-4E92-99BA-BF4F7735A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AC385-0CA5-43E2-9238-4799513A9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E39E3-B9B1-47A6-8610-23DBCF8A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A1DB-662B-4C2B-A131-72E6487D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CC85-4A80-417E-A3F4-A39A80ED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CCEB-4341-4DB5-A0F4-25995C93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E861-64F2-47E5-BAB7-B8837456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D325-E389-4A49-A7FE-B12BEFCF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FB5CE-70A2-49D1-B7BB-320CF3EE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9424-69CE-4675-B48E-54701074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F648-637A-46B9-9D71-2D999C42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E116E-4040-4A68-9EEA-27EC3E335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21ED-A924-415E-A32F-167A547C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5399-48AD-4F09-8903-AB938097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9C55-E1EC-4B04-A6EA-535C2930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9D3E-32AB-4503-9FA0-48844AEE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BEE5-2D8F-4D4D-8BF4-47B18C500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B351F-7478-4869-A3C2-10D85ABE5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C7068-5284-4CB1-814A-22170DD8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850CC-1E77-4D26-967C-FD7FE8CF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B23BF-0D5E-43F4-8BFB-A4D8A02D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AB87-5148-40BA-9661-A6A9AD51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19CA-DC6E-46A9-A0FA-3E82BBF07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44D53-BB71-4025-B75E-B92B0882C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C2203-0168-4377-9122-CCC7DECFD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B67F4-F5E5-45FA-8F8F-7C1FBF2B5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C3AE2-8189-4782-82C9-85EE0C8B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5880C-48CB-4E93-B09C-D838EF3D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6B322-D774-40EF-91B8-25742B5B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49A3-6085-49EB-9205-557DE129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15ED3-0637-4568-881D-5D49CEA8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92DD2-3674-4D21-95EA-9DBC93AE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BF1EF-BF17-466D-BC71-9E166848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4A0B7-B7B6-4E95-97D4-D93F2763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79AD6-BBD2-46EF-A461-DC683C41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0AB3-E86E-4822-ABA6-270A9015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5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17CF-55CF-4A1B-AC37-ED997FAF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D6CA-5052-4B3D-AF60-153A5C19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E6E2B-602F-435F-8CF9-AF0B4F54F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AB1E7-C376-44AB-BB74-C22C4C09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6E919-20DB-443D-9691-C776FA4E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E92CD-715E-4CBC-8150-FB24CA0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84C0-41C6-47E9-8FBC-8A95B03D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3C542-8F88-48F8-AB50-011FCE4FE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62D5C-A9CA-4493-8B72-90C020052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E1B6-518A-451C-A9D8-4044341D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2D7C9-966B-4F04-93AB-EE02D4D0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BBAD6-3901-4359-A98F-0008025B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5FA91-F6E6-40C3-A83D-24F97A97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13C3D-FBC8-44F3-8492-FE38FCBFB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65C4-9DC0-4B48-92CE-DC323FA17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CA8F-7472-4EAA-9E62-8581B7AC297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10E96-E886-449E-ACAF-F5B9A682C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A3D3D-7DFF-4028-8FB0-22D8058BB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134D-F100-4DCC-9120-029DAB3D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f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A6A9B9-A866-419A-BA76-8314DC872579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53C11-20FE-47B0-AF78-094C4A26BF5C}"/>
              </a:ext>
            </a:extLst>
          </p:cNvPr>
          <p:cNvSpPr/>
          <p:nvPr/>
        </p:nvSpPr>
        <p:spPr>
          <a:xfrm>
            <a:off x="6223000" y="397912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100426F-4183-4A56-A2C4-795D91F98E23}"/>
              </a:ext>
            </a:extLst>
          </p:cNvPr>
          <p:cNvSpPr/>
          <p:nvPr/>
        </p:nvSpPr>
        <p:spPr>
          <a:xfrm>
            <a:off x="5763873" y="312186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AC424-8CBF-4DA3-A50A-54484D392F93}"/>
              </a:ext>
            </a:extLst>
          </p:cNvPr>
          <p:cNvSpPr/>
          <p:nvPr/>
        </p:nvSpPr>
        <p:spPr>
          <a:xfrm>
            <a:off x="6223000" y="1026569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48DF21D-1901-42C8-970A-4FC1D3ECD674}"/>
              </a:ext>
            </a:extLst>
          </p:cNvPr>
          <p:cNvSpPr/>
          <p:nvPr/>
        </p:nvSpPr>
        <p:spPr>
          <a:xfrm>
            <a:off x="5763873" y="940843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DC691-4953-4B93-9D36-2D22998A7F44}"/>
              </a:ext>
            </a:extLst>
          </p:cNvPr>
          <p:cNvSpPr/>
          <p:nvPr/>
        </p:nvSpPr>
        <p:spPr>
          <a:xfrm>
            <a:off x="6223000" y="1655226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28D3BFB-1E17-47E9-A322-F037F5A25FB0}"/>
              </a:ext>
            </a:extLst>
          </p:cNvPr>
          <p:cNvSpPr/>
          <p:nvPr/>
        </p:nvSpPr>
        <p:spPr>
          <a:xfrm>
            <a:off x="5763873" y="1569500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1F2853-9804-4558-A61D-1C80DBEA98A3}"/>
              </a:ext>
            </a:extLst>
          </p:cNvPr>
          <p:cNvSpPr/>
          <p:nvPr/>
        </p:nvSpPr>
        <p:spPr>
          <a:xfrm>
            <a:off x="6223000" y="2283883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ECC966A-98E6-4F0D-B7CD-296A1C97FB6F}"/>
              </a:ext>
            </a:extLst>
          </p:cNvPr>
          <p:cNvSpPr/>
          <p:nvPr/>
        </p:nvSpPr>
        <p:spPr>
          <a:xfrm>
            <a:off x="5763873" y="2198157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991BE-C878-466E-B715-880673D07723}"/>
              </a:ext>
            </a:extLst>
          </p:cNvPr>
          <p:cNvSpPr/>
          <p:nvPr/>
        </p:nvSpPr>
        <p:spPr>
          <a:xfrm>
            <a:off x="6223000" y="2912540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7B3E4EC-702E-4238-830C-266E46E62B12}"/>
              </a:ext>
            </a:extLst>
          </p:cNvPr>
          <p:cNvSpPr/>
          <p:nvPr/>
        </p:nvSpPr>
        <p:spPr>
          <a:xfrm>
            <a:off x="5763873" y="2826814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6FBC3E-D60A-4C9C-BCE4-8F810781FCA8}"/>
              </a:ext>
            </a:extLst>
          </p:cNvPr>
          <p:cNvSpPr/>
          <p:nvPr/>
        </p:nvSpPr>
        <p:spPr>
          <a:xfrm>
            <a:off x="6223000" y="3541197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5150A2D-27D3-4918-B136-84101AF1470A}"/>
              </a:ext>
            </a:extLst>
          </p:cNvPr>
          <p:cNvSpPr/>
          <p:nvPr/>
        </p:nvSpPr>
        <p:spPr>
          <a:xfrm>
            <a:off x="5763873" y="3455471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22F1D1-6947-404A-BC93-C0120FD23E78}"/>
              </a:ext>
            </a:extLst>
          </p:cNvPr>
          <p:cNvSpPr/>
          <p:nvPr/>
        </p:nvSpPr>
        <p:spPr>
          <a:xfrm>
            <a:off x="6223000" y="4169854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CFACD73-AB34-4683-AD9A-CCE636E8B5A1}"/>
              </a:ext>
            </a:extLst>
          </p:cNvPr>
          <p:cNvSpPr/>
          <p:nvPr/>
        </p:nvSpPr>
        <p:spPr>
          <a:xfrm>
            <a:off x="5763873" y="4084128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267D33-CB15-4F68-BDF5-71993949AACE}"/>
              </a:ext>
            </a:extLst>
          </p:cNvPr>
          <p:cNvSpPr/>
          <p:nvPr/>
        </p:nvSpPr>
        <p:spPr>
          <a:xfrm>
            <a:off x="6223000" y="4798511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A6F820F-AF9B-4AF8-B7E0-DB56D90CD61A}"/>
              </a:ext>
            </a:extLst>
          </p:cNvPr>
          <p:cNvSpPr/>
          <p:nvPr/>
        </p:nvSpPr>
        <p:spPr>
          <a:xfrm>
            <a:off x="5763873" y="4712785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9517C4-D748-45DE-BD8A-311933BBE77D}"/>
              </a:ext>
            </a:extLst>
          </p:cNvPr>
          <p:cNvSpPr/>
          <p:nvPr/>
        </p:nvSpPr>
        <p:spPr>
          <a:xfrm>
            <a:off x="6223000" y="5427168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8F4CD6C-782E-485F-A95B-1FDCC5C6F7DC}"/>
              </a:ext>
            </a:extLst>
          </p:cNvPr>
          <p:cNvSpPr/>
          <p:nvPr/>
        </p:nvSpPr>
        <p:spPr>
          <a:xfrm>
            <a:off x="5763873" y="5341442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BAC53-7832-4C2D-9B55-143EF232E90E}"/>
              </a:ext>
            </a:extLst>
          </p:cNvPr>
          <p:cNvSpPr/>
          <p:nvPr/>
        </p:nvSpPr>
        <p:spPr>
          <a:xfrm>
            <a:off x="6223000" y="6055825"/>
            <a:ext cx="459545" cy="25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94EBC4-9CF4-44D0-AA48-F4FF5A91F46D}"/>
              </a:ext>
            </a:extLst>
          </p:cNvPr>
          <p:cNvSpPr/>
          <p:nvPr/>
        </p:nvSpPr>
        <p:spPr>
          <a:xfrm>
            <a:off x="5763873" y="5970099"/>
            <a:ext cx="563573" cy="542931"/>
          </a:xfrm>
          <a:prstGeom prst="arc">
            <a:avLst>
              <a:gd name="adj1" fmla="val 4829909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C39EF-8BED-474E-B46E-CC5F6C5152A1}"/>
              </a:ext>
            </a:extLst>
          </p:cNvPr>
          <p:cNvSpPr txBox="1"/>
          <p:nvPr/>
        </p:nvSpPr>
        <p:spPr>
          <a:xfrm>
            <a:off x="6905021" y="1734598"/>
            <a:ext cx="5141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98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022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800865-15A6-40D1-8454-8F37C1A8D9F0}"/>
              </a:ext>
            </a:extLst>
          </p:cNvPr>
          <p:cNvSpPr/>
          <p:nvPr/>
        </p:nvSpPr>
        <p:spPr>
          <a:xfrm>
            <a:off x="11479504" y="3292522"/>
            <a:ext cx="311722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88C1A-DA0D-4DAF-B4FE-3ECCD749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63" y="909748"/>
            <a:ext cx="5089807" cy="2890066"/>
          </a:xfrm>
          <a:prstGeom prst="rect">
            <a:avLst/>
          </a:prstGeom>
        </p:spPr>
      </p:pic>
      <p:pic>
        <p:nvPicPr>
          <p:cNvPr id="5122" name="Picture 2" descr="শীর্ষ ছাগল: বংশ বর্ণনা &amp;gt; খামার">
            <a:extLst>
              <a:ext uri="{FF2B5EF4-FFF2-40B4-BE49-F238E27FC236}">
                <a16:creationId xmlns:a16="http://schemas.microsoft.com/office/drawing/2014/main" id="{B93C9800-1420-4870-979B-54605849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81" y="3731774"/>
            <a:ext cx="4329128" cy="253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বিড়ালকে বিভিন্ন রোগ থেকে নিরাপদে রাখার উপায় | PET.COM.BD">
            <a:extLst>
              <a:ext uri="{FF2B5EF4-FFF2-40B4-BE49-F238E27FC236}">
                <a16:creationId xmlns:a16="http://schemas.microsoft.com/office/drawing/2014/main" id="{544A3FD5-1129-4186-BB45-C800241B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54" y="291310"/>
            <a:ext cx="4366449" cy="2725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022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9B5E5C-3515-4E56-8A60-4C1DAC50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0" y="223164"/>
            <a:ext cx="4324573" cy="20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9AEF9-B897-4217-B0E8-C5607CAEF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866" y="2368325"/>
            <a:ext cx="5038108" cy="15948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800865-15A6-40D1-8454-8F37C1A8D9F0}"/>
              </a:ext>
            </a:extLst>
          </p:cNvPr>
          <p:cNvSpPr/>
          <p:nvPr/>
        </p:nvSpPr>
        <p:spPr>
          <a:xfrm>
            <a:off x="11479504" y="3292522"/>
            <a:ext cx="311722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3E6C4-5EA1-4BAC-9642-DC57CB29C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220" y="312927"/>
            <a:ext cx="5143937" cy="20308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B2060B-401D-4276-A225-DB4371F4CE46}"/>
              </a:ext>
            </a:extLst>
          </p:cNvPr>
          <p:cNvGrpSpPr/>
          <p:nvPr/>
        </p:nvGrpSpPr>
        <p:grpSpPr>
          <a:xfrm>
            <a:off x="710573" y="2414282"/>
            <a:ext cx="4311116" cy="4053372"/>
            <a:chOff x="710573" y="2312991"/>
            <a:chExt cx="4311116" cy="4154663"/>
          </a:xfrm>
        </p:grpSpPr>
        <p:pic>
          <p:nvPicPr>
            <p:cNvPr id="6146" name="Picture 2" descr="বহু বছরের পুরোনো তেতুল... - Joypurhat-5900 (G.P.O.) | Facebook">
              <a:extLst>
                <a:ext uri="{FF2B5EF4-FFF2-40B4-BE49-F238E27FC236}">
                  <a16:creationId xmlns:a16="http://schemas.microsoft.com/office/drawing/2014/main" id="{715CBA9F-C150-4FB6-A74E-FB4642D64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73" y="2312991"/>
              <a:ext cx="4311116" cy="4154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F80A25-8C8E-4142-B209-D80308DD5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9202" t="37109" r="44190"/>
            <a:stretch/>
          </p:blipFill>
          <p:spPr>
            <a:xfrm>
              <a:off x="2855206" y="4786642"/>
              <a:ext cx="1952078" cy="16525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75CF31A-49D6-4DD3-AE0D-4699B5B8C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1221" y="4050327"/>
            <a:ext cx="4608283" cy="21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1676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A773A-F51F-463B-9F1E-052C4BFDE8FA}"/>
              </a:ext>
            </a:extLst>
          </p:cNvPr>
          <p:cNvSpPr/>
          <p:nvPr/>
        </p:nvSpPr>
        <p:spPr>
          <a:xfrm>
            <a:off x="7293436" y="3277115"/>
            <a:ext cx="843881" cy="30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DA03D-4ECB-449D-A8AC-319DA58F2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3" y="300181"/>
            <a:ext cx="5321360" cy="2466975"/>
          </a:xfrm>
          <a:prstGeom prst="rect">
            <a:avLst/>
          </a:prstGeom>
        </p:spPr>
      </p:pic>
      <p:pic>
        <p:nvPicPr>
          <p:cNvPr id="7170" name="Picture 2" descr="জল পরী ওয়ালপেপার - PHONEKY থেকে আপনার মোবাইল থেকে ডাউনলোড করুন">
            <a:extLst>
              <a:ext uri="{FF2B5EF4-FFF2-40B4-BE49-F238E27FC236}">
                <a16:creationId xmlns:a16="http://schemas.microsoft.com/office/drawing/2014/main" id="{5182D322-5B35-418F-9499-53DE5549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1" y="2833233"/>
            <a:ext cx="4402207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02702-5008-4D58-A476-C1DFAA163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546" y="348289"/>
            <a:ext cx="5209422" cy="3076575"/>
          </a:xfrm>
          <a:prstGeom prst="rect">
            <a:avLst/>
          </a:prstGeom>
        </p:spPr>
      </p:pic>
      <p:pic>
        <p:nvPicPr>
          <p:cNvPr id="7174" name="Picture 6" descr="সেঁতসেঁতে স্মৃতির সাথে পথ চলা - তারেক সালমান জাবেদ এর বাংলা ব্লগ । bangla 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56535FE2-1D70-4A47-8DDD-A94B764B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00" y="3541197"/>
            <a:ext cx="3738010" cy="267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307679" y="204788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1676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A773A-F51F-463B-9F1E-052C4BFDE8FA}"/>
              </a:ext>
            </a:extLst>
          </p:cNvPr>
          <p:cNvSpPr/>
          <p:nvPr/>
        </p:nvSpPr>
        <p:spPr>
          <a:xfrm>
            <a:off x="7293436" y="3277115"/>
            <a:ext cx="843881" cy="30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D24B7-1A10-4535-88C7-F39A9C328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6" y="222347"/>
            <a:ext cx="5134722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487D8-424A-41CC-949B-953EDA17D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4" y="2177415"/>
            <a:ext cx="5243955" cy="1666875"/>
          </a:xfrm>
          <a:prstGeom prst="rect">
            <a:avLst/>
          </a:prstGeom>
        </p:spPr>
      </p:pic>
      <p:pic>
        <p:nvPicPr>
          <p:cNvPr id="8194" name="Picture 2" descr="শীতের আগমনী বার্তা নিয়ে হাজির শিশির ভেজা ভোর">
            <a:extLst>
              <a:ext uri="{FF2B5EF4-FFF2-40B4-BE49-F238E27FC236}">
                <a16:creationId xmlns:a16="http://schemas.microsoft.com/office/drawing/2014/main" id="{DF53984B-F555-4F64-8D30-16A46084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9" y="3794416"/>
            <a:ext cx="4353143" cy="244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078D1-0D74-468E-93ED-3BF111814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914" y="177432"/>
            <a:ext cx="5179255" cy="3402624"/>
          </a:xfrm>
          <a:prstGeom prst="rect">
            <a:avLst/>
          </a:prstGeom>
        </p:spPr>
      </p:pic>
      <p:sp>
        <p:nvSpPr>
          <p:cNvPr id="18" name="AutoShape 4" descr="Cuddle a cow at the Gentle Barn and find a story of mutual redemption">
            <a:extLst>
              <a:ext uri="{FF2B5EF4-FFF2-40B4-BE49-F238E27FC236}">
                <a16:creationId xmlns:a16="http://schemas.microsoft.com/office/drawing/2014/main" id="{3D4C5CD3-220E-44CC-8313-F24CB9D7F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69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Cuddle a cow at the Gentle Barn and find a story of mutual redemption">
            <a:extLst>
              <a:ext uri="{FF2B5EF4-FFF2-40B4-BE49-F238E27FC236}">
                <a16:creationId xmlns:a16="http://schemas.microsoft.com/office/drawing/2014/main" id="{9A4D569B-10EC-4245-9E25-12A4D08AF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2094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621942-37ED-4665-A76E-7DAD9078EA02}"/>
              </a:ext>
            </a:extLst>
          </p:cNvPr>
          <p:cNvGrpSpPr/>
          <p:nvPr/>
        </p:nvGrpSpPr>
        <p:grpSpPr>
          <a:xfrm>
            <a:off x="7202505" y="3695388"/>
            <a:ext cx="3923495" cy="2795459"/>
            <a:chOff x="7202505" y="3288992"/>
            <a:chExt cx="3923495" cy="2795459"/>
          </a:xfrm>
        </p:grpSpPr>
        <p:pic>
          <p:nvPicPr>
            <p:cNvPr id="8200" name="Picture 8" descr="Cuddle a cow at the Gentle Barn and find a story of mutual redemption">
              <a:extLst>
                <a:ext uri="{FF2B5EF4-FFF2-40B4-BE49-F238E27FC236}">
                  <a16:creationId xmlns:a16="http://schemas.microsoft.com/office/drawing/2014/main" id="{1C3EEBDF-7340-40E9-AEDA-AE7376678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505" y="4591743"/>
              <a:ext cx="3923495" cy="14927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গরু মোটাতাজাকরণের বিস্তারিত পদ্ধতি">
              <a:extLst>
                <a:ext uri="{FF2B5EF4-FFF2-40B4-BE49-F238E27FC236}">
                  <a16:creationId xmlns:a16="http://schemas.microsoft.com/office/drawing/2014/main" id="{240387AE-47D5-46E2-87F5-894888302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177" y="3288992"/>
              <a:ext cx="3859992" cy="14927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014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1676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17</a:t>
            </a:r>
          </a:p>
        </p:txBody>
      </p:sp>
      <p:pic>
        <p:nvPicPr>
          <p:cNvPr id="3074" name="Picture 2" descr="আকাশে আজ 'শীতল' চাঁদ, এই দশকের শেষ পূর্ণিমা দেখাবে ১২-র খেলা - TheWall">
            <a:extLst>
              <a:ext uri="{FF2B5EF4-FFF2-40B4-BE49-F238E27FC236}">
                <a16:creationId xmlns:a16="http://schemas.microsoft.com/office/drawing/2014/main" id="{7139244D-E9E4-4D07-B410-E2D1F1FC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67" y="2002924"/>
            <a:ext cx="3085572" cy="239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492B3-D5B9-478A-9B8B-0106E0416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307401"/>
            <a:ext cx="5136808" cy="16691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1A773A-F51F-463B-9F1E-052C4BFDE8FA}"/>
              </a:ext>
            </a:extLst>
          </p:cNvPr>
          <p:cNvSpPr/>
          <p:nvPr/>
        </p:nvSpPr>
        <p:spPr>
          <a:xfrm>
            <a:off x="7293436" y="3277115"/>
            <a:ext cx="843881" cy="30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অভাগীর স্বর্গ - গল্প বলি | Golpo Boli">
            <a:extLst>
              <a:ext uri="{FF2B5EF4-FFF2-40B4-BE49-F238E27FC236}">
                <a16:creationId xmlns:a16="http://schemas.microsoft.com/office/drawing/2014/main" id="{FBF54043-8204-4A56-8702-65F7251B1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4"/>
          <a:stretch/>
        </p:blipFill>
        <p:spPr bwMode="auto">
          <a:xfrm>
            <a:off x="676268" y="4174148"/>
            <a:ext cx="2889042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2BF50A3-3DF9-47A7-B452-4F7957B9E2D6}"/>
              </a:ext>
            </a:extLst>
          </p:cNvPr>
          <p:cNvSpPr txBox="1"/>
          <p:nvPr/>
        </p:nvSpPr>
        <p:spPr>
          <a:xfrm>
            <a:off x="7092216" y="480924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83DC97-F00D-4476-869E-C2772ED7514F}"/>
              </a:ext>
            </a:extLst>
          </p:cNvPr>
          <p:cNvSpPr txBox="1"/>
          <p:nvPr/>
        </p:nvSpPr>
        <p:spPr>
          <a:xfrm>
            <a:off x="6766870" y="1626388"/>
            <a:ext cx="185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সুদীর্ঘ</a:t>
            </a:r>
            <a:r>
              <a:rPr lang="en-US" sz="2400" b="1" i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পল্লববিশিষ্ট</a:t>
            </a:r>
            <a:r>
              <a:rPr lang="en-US" sz="2400" b="1" i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A5F5CFF-1B5D-46B4-BCEB-B2C03228E23D}"/>
              </a:ext>
            </a:extLst>
          </p:cNvPr>
          <p:cNvCxnSpPr/>
          <p:nvPr/>
        </p:nvCxnSpPr>
        <p:spPr>
          <a:xfrm>
            <a:off x="8693834" y="1834834"/>
            <a:ext cx="115355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A36AAF4-6657-4E60-8A18-1B1494738B02}"/>
              </a:ext>
            </a:extLst>
          </p:cNvPr>
          <p:cNvSpPr txBox="1"/>
          <p:nvPr/>
        </p:nvSpPr>
        <p:spPr>
          <a:xfrm>
            <a:off x="9852823" y="1595610"/>
            <a:ext cx="185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পাতাবিশিষ্ট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7EC987-956D-4A7C-BDC6-9C5B7A1B7DA2}"/>
              </a:ext>
            </a:extLst>
          </p:cNvPr>
          <p:cNvSpPr txBox="1"/>
          <p:nvPr/>
        </p:nvSpPr>
        <p:spPr>
          <a:xfrm>
            <a:off x="6766870" y="2365149"/>
            <a:ext cx="185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কিশলয়</a:t>
            </a:r>
            <a:endParaRPr lang="en-US" sz="2400" b="1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E8442D4-3853-4843-8254-0C0B5E96251F}"/>
              </a:ext>
            </a:extLst>
          </p:cNvPr>
          <p:cNvCxnSpPr/>
          <p:nvPr/>
        </p:nvCxnSpPr>
        <p:spPr>
          <a:xfrm>
            <a:off x="8693834" y="2595981"/>
            <a:ext cx="115355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E8FBB2-6C73-4B6F-990E-5FA49D1F5497}"/>
              </a:ext>
            </a:extLst>
          </p:cNvPr>
          <p:cNvSpPr txBox="1"/>
          <p:nvPr/>
        </p:nvSpPr>
        <p:spPr>
          <a:xfrm>
            <a:off x="9852823" y="2176014"/>
            <a:ext cx="1856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734AAF-9D92-45AD-93C9-464581794B1A}"/>
              </a:ext>
            </a:extLst>
          </p:cNvPr>
          <p:cNvSpPr txBox="1"/>
          <p:nvPr/>
        </p:nvSpPr>
        <p:spPr>
          <a:xfrm>
            <a:off x="6766870" y="3328703"/>
            <a:ext cx="185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তর্জমা</a:t>
            </a:r>
            <a:endParaRPr lang="en-US" sz="2400" b="1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A1D46F7-9F0D-45BD-8357-6772E3E8FD73}"/>
              </a:ext>
            </a:extLst>
          </p:cNvPr>
          <p:cNvCxnSpPr/>
          <p:nvPr/>
        </p:nvCxnSpPr>
        <p:spPr>
          <a:xfrm>
            <a:off x="8693834" y="3559535"/>
            <a:ext cx="115355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EA920DC-06AD-4047-8728-3A3BC1224BC4}"/>
              </a:ext>
            </a:extLst>
          </p:cNvPr>
          <p:cNvSpPr txBox="1"/>
          <p:nvPr/>
        </p:nvSpPr>
        <p:spPr>
          <a:xfrm>
            <a:off x="9842046" y="3286531"/>
            <a:ext cx="185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F5CCC8-44B0-4947-AA1F-49D082CEE8C9}"/>
              </a:ext>
            </a:extLst>
          </p:cNvPr>
          <p:cNvSpPr txBox="1"/>
          <p:nvPr/>
        </p:nvSpPr>
        <p:spPr>
          <a:xfrm>
            <a:off x="6766870" y="4192240"/>
            <a:ext cx="185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অনিমেষ</a:t>
            </a:r>
            <a:endParaRPr lang="en-US" sz="2400" b="1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D5D8065-410B-431C-95AF-59BA47040491}"/>
              </a:ext>
            </a:extLst>
          </p:cNvPr>
          <p:cNvCxnSpPr/>
          <p:nvPr/>
        </p:nvCxnSpPr>
        <p:spPr>
          <a:xfrm>
            <a:off x="8693834" y="4437549"/>
            <a:ext cx="115355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FC74878-192C-4D16-B325-16F25EB535AC}"/>
              </a:ext>
            </a:extLst>
          </p:cNvPr>
          <p:cNvSpPr txBox="1"/>
          <p:nvPr/>
        </p:nvSpPr>
        <p:spPr>
          <a:xfrm>
            <a:off x="9842046" y="4161419"/>
            <a:ext cx="185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অপলক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4D7C54-7174-43DB-8505-1E28FA45EE1A}"/>
              </a:ext>
            </a:extLst>
          </p:cNvPr>
          <p:cNvSpPr txBox="1"/>
          <p:nvPr/>
        </p:nvSpPr>
        <p:spPr>
          <a:xfrm>
            <a:off x="6766870" y="4925120"/>
            <a:ext cx="185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উদয়াস্ত</a:t>
            </a:r>
            <a:endParaRPr lang="en-US" sz="2400" b="1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7ED5E05-6E5D-40EA-850D-F758AF22D421}"/>
              </a:ext>
            </a:extLst>
          </p:cNvPr>
          <p:cNvCxnSpPr/>
          <p:nvPr/>
        </p:nvCxnSpPr>
        <p:spPr>
          <a:xfrm>
            <a:off x="8693834" y="5148110"/>
            <a:ext cx="115355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A5ED8E6-E611-4CE5-81B9-750C5A84737E}"/>
              </a:ext>
            </a:extLst>
          </p:cNvPr>
          <p:cNvSpPr txBox="1"/>
          <p:nvPr/>
        </p:nvSpPr>
        <p:spPr>
          <a:xfrm>
            <a:off x="9842046" y="4894342"/>
            <a:ext cx="185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ডুবা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9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1676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DA39C-3C66-4FB4-AD6C-C708D94C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65" y="341151"/>
            <a:ext cx="5043272" cy="269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393F9-E58D-438C-9F40-E88BCD3008D7}"/>
              </a:ext>
            </a:extLst>
          </p:cNvPr>
          <p:cNvSpPr txBox="1"/>
          <p:nvPr/>
        </p:nvSpPr>
        <p:spPr>
          <a:xfrm>
            <a:off x="7092216" y="480924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0A3CBF-68BE-4B96-8F6E-466F642AAD44}"/>
              </a:ext>
            </a:extLst>
          </p:cNvPr>
          <p:cNvSpPr txBox="1"/>
          <p:nvPr/>
        </p:nvSpPr>
        <p:spPr>
          <a:xfrm>
            <a:off x="6721931" y="2427374"/>
            <a:ext cx="5100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"প্রকৃতি যেন তাহার ভাষার অভাব পুরণ করিয়া দেয়" –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গল্পগুচ্ছ (Golpoguccho [Pearl Publ]) a book written by Rabindranath Tagore  and published by Pearl Publications - books.com.bd">
            <a:extLst>
              <a:ext uri="{FF2B5EF4-FFF2-40B4-BE49-F238E27FC236}">
                <a16:creationId xmlns:a16="http://schemas.microsoft.com/office/drawing/2014/main" id="{925D0536-3586-4A95-B582-8B2CAE33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43" y="2801538"/>
            <a:ext cx="2657289" cy="344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6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1676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393F9-E58D-438C-9F40-E88BCD3008D7}"/>
              </a:ext>
            </a:extLst>
          </p:cNvPr>
          <p:cNvSpPr txBox="1"/>
          <p:nvPr/>
        </p:nvSpPr>
        <p:spPr>
          <a:xfrm>
            <a:off x="948736" y="224547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C080E7-959F-441D-A026-D06C9311E096}"/>
              </a:ext>
            </a:extLst>
          </p:cNvPr>
          <p:cNvSpPr txBox="1"/>
          <p:nvPr/>
        </p:nvSpPr>
        <p:spPr>
          <a:xfrm>
            <a:off x="437065" y="1437544"/>
            <a:ext cx="38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পাঙ্গুলি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766EF0-5030-45B4-87D0-D7828D1FA161}"/>
              </a:ext>
            </a:extLst>
          </p:cNvPr>
          <p:cNvSpPr txBox="1"/>
          <p:nvPr/>
        </p:nvSpPr>
        <p:spPr>
          <a:xfrm>
            <a:off x="437065" y="2022273"/>
            <a:ext cx="4950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25A94C-B701-4FEA-B664-0B00595C769E}"/>
              </a:ext>
            </a:extLst>
          </p:cNvPr>
          <p:cNvSpPr txBox="1"/>
          <p:nvPr/>
        </p:nvSpPr>
        <p:spPr>
          <a:xfrm>
            <a:off x="413930" y="3037021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তর্জমা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BC9BCD-E2B5-457F-A4B3-9C56CBEEEB6A}"/>
              </a:ext>
            </a:extLst>
          </p:cNvPr>
          <p:cNvSpPr txBox="1"/>
          <p:nvPr/>
        </p:nvSpPr>
        <p:spPr>
          <a:xfrm>
            <a:off x="413930" y="3673948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3434A0-3971-4363-8EE7-40CB51C11645}"/>
              </a:ext>
            </a:extLst>
          </p:cNvPr>
          <p:cNvSpPr txBox="1"/>
          <p:nvPr/>
        </p:nvSpPr>
        <p:spPr>
          <a:xfrm>
            <a:off x="413930" y="4295622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সুভার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43313F-3083-41D7-8DF9-08B70435DB44}"/>
              </a:ext>
            </a:extLst>
          </p:cNvPr>
          <p:cNvSpPr txBox="1"/>
          <p:nvPr/>
        </p:nvSpPr>
        <p:spPr>
          <a:xfrm>
            <a:off x="7308702" y="224547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16F7BD-B842-4FDE-AFA3-9655BA7286BE}"/>
              </a:ext>
            </a:extLst>
          </p:cNvPr>
          <p:cNvSpPr txBox="1"/>
          <p:nvPr/>
        </p:nvSpPr>
        <p:spPr>
          <a:xfrm>
            <a:off x="6891796" y="1437544"/>
            <a:ext cx="38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গাভীদের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D40A44-DC38-4A09-A495-E382E41CA224}"/>
              </a:ext>
            </a:extLst>
          </p:cNvPr>
          <p:cNvSpPr txBox="1"/>
          <p:nvPr/>
        </p:nvSpPr>
        <p:spPr>
          <a:xfrm>
            <a:off x="6891796" y="2022273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507A24-37EF-4E3E-97B7-94ED73756460}"/>
              </a:ext>
            </a:extLst>
          </p:cNvPr>
          <p:cNvSpPr txBox="1"/>
          <p:nvPr/>
        </p:nvSpPr>
        <p:spPr>
          <a:xfrm>
            <a:off x="6868661" y="3037021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9F5C64-A07D-444D-8946-F3E77A998DFF}"/>
              </a:ext>
            </a:extLst>
          </p:cNvPr>
          <p:cNvSpPr txBox="1"/>
          <p:nvPr/>
        </p:nvSpPr>
        <p:spPr>
          <a:xfrm>
            <a:off x="6868661" y="3673948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১৯৪১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62DF25-DC8C-4C18-83A3-AF443356A023}"/>
              </a:ext>
            </a:extLst>
          </p:cNvPr>
          <p:cNvSpPr txBox="1"/>
          <p:nvPr/>
        </p:nvSpPr>
        <p:spPr>
          <a:xfrm>
            <a:off x="6868661" y="4295622"/>
            <a:ext cx="49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চণ্ডীপুর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3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400731" y="4853314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227696" y="4860832"/>
            <a:ext cx="563573" cy="1692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75765" y="543457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397506" y="541676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393F9-E58D-438C-9F40-E88BCD3008D7}"/>
              </a:ext>
            </a:extLst>
          </p:cNvPr>
          <p:cNvSpPr txBox="1"/>
          <p:nvPr/>
        </p:nvSpPr>
        <p:spPr>
          <a:xfrm>
            <a:off x="724412" y="2037661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43313F-3083-41D7-8DF9-08B70435DB44}"/>
              </a:ext>
            </a:extLst>
          </p:cNvPr>
          <p:cNvSpPr txBox="1"/>
          <p:nvPr/>
        </p:nvSpPr>
        <p:spPr>
          <a:xfrm>
            <a:off x="6854536" y="1087876"/>
            <a:ext cx="4829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প্রতিবন্ধীদের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1148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77B45-45B0-47C8-A068-CCC07867D982}"/>
              </a:ext>
            </a:extLst>
          </p:cNvPr>
          <p:cNvSpPr/>
          <p:nvPr/>
        </p:nvSpPr>
        <p:spPr>
          <a:xfrm>
            <a:off x="95433" y="109330"/>
            <a:ext cx="5950226" cy="6639339"/>
          </a:xfrm>
          <a:prstGeom prst="rect">
            <a:avLst/>
          </a:prstGeom>
          <a:blipFill dpi="0" rotWithShape="1">
            <a:blip r:embed="rId2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2CDEC7-3E3A-452A-93AC-A8262398E225}"/>
              </a:ext>
            </a:extLst>
          </p:cNvPr>
          <p:cNvGrpSpPr/>
          <p:nvPr/>
        </p:nvGrpSpPr>
        <p:grpSpPr>
          <a:xfrm flipH="1">
            <a:off x="5459077" y="326701"/>
            <a:ext cx="918672" cy="6200844"/>
            <a:chOff x="5763873" y="312186"/>
            <a:chExt cx="918672" cy="62008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5BBC39-E190-40C3-8016-D8833C448F92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3286652-C2F2-4F98-B7EA-960BE765AF7D}"/>
                </a:ext>
              </a:extLst>
            </p:cNvPr>
            <p:cNvSpPr/>
            <p:nvPr/>
          </p:nvSpPr>
          <p:spPr>
            <a:xfrm>
              <a:off x="5763873" y="312186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A13634-EE18-45A0-91A9-239F37A5E854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AFF8C20-1EB9-4132-83CB-C05697DC7DD7}"/>
                </a:ext>
              </a:extLst>
            </p:cNvPr>
            <p:cNvSpPr/>
            <p:nvPr/>
          </p:nvSpPr>
          <p:spPr>
            <a:xfrm>
              <a:off x="5763873" y="940843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2640FD-B508-4FC6-BF81-51A9C6F5D5F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1A1CBAC-2473-446F-8589-5B05FC63466D}"/>
                </a:ext>
              </a:extLst>
            </p:cNvPr>
            <p:cNvSpPr/>
            <p:nvPr/>
          </p:nvSpPr>
          <p:spPr>
            <a:xfrm>
              <a:off x="5763873" y="1569500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D46C4E-A938-4264-BBAB-E1BD4D253412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FC63DD7E-3BBC-4F5C-9BDE-E385860B6381}"/>
                </a:ext>
              </a:extLst>
            </p:cNvPr>
            <p:cNvSpPr/>
            <p:nvPr/>
          </p:nvSpPr>
          <p:spPr>
            <a:xfrm>
              <a:off x="5763873" y="2198157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3339FB-947E-4342-AA3C-133E4B8605E3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016F395-56C7-4DB2-8AF8-4D3CEB5E0B45}"/>
                </a:ext>
              </a:extLst>
            </p:cNvPr>
            <p:cNvSpPr/>
            <p:nvPr/>
          </p:nvSpPr>
          <p:spPr>
            <a:xfrm>
              <a:off x="5763873" y="2826814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D0B4D8-3C7A-46D1-8168-F08C10B40A3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BA0C8E06-C479-48B1-9F19-074AEC281DB0}"/>
                </a:ext>
              </a:extLst>
            </p:cNvPr>
            <p:cNvSpPr/>
            <p:nvPr/>
          </p:nvSpPr>
          <p:spPr>
            <a:xfrm>
              <a:off x="5763873" y="3455471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A8309E6-680A-4682-B613-D3AA7BE28E95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717E7CD3-E440-42CA-A419-5DCA08AA366D}"/>
                </a:ext>
              </a:extLst>
            </p:cNvPr>
            <p:cNvSpPr/>
            <p:nvPr/>
          </p:nvSpPr>
          <p:spPr>
            <a:xfrm>
              <a:off x="5763873" y="4084128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F42644-E3D6-4A3D-9917-7760BDBB2CDB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99A916A1-C34E-4F3C-93F7-26D12717A633}"/>
                </a:ext>
              </a:extLst>
            </p:cNvPr>
            <p:cNvSpPr/>
            <p:nvPr/>
          </p:nvSpPr>
          <p:spPr>
            <a:xfrm>
              <a:off x="5763873" y="4712785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0A73EF-E79D-4DA1-8AA2-8BF7BC706DDF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B9E7436C-9C7C-4279-9A14-697FD9803F63}"/>
                </a:ext>
              </a:extLst>
            </p:cNvPr>
            <p:cNvSpPr/>
            <p:nvPr/>
          </p:nvSpPr>
          <p:spPr>
            <a:xfrm>
              <a:off x="5763873" y="5341442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7F3998-4076-4C9B-97FD-95BB11A546EC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803E84E7-0F39-43FD-8245-13DDE1C2738B}"/>
                </a:ext>
              </a:extLst>
            </p:cNvPr>
            <p:cNvSpPr/>
            <p:nvPr/>
          </p:nvSpPr>
          <p:spPr>
            <a:xfrm>
              <a:off x="5763873" y="5970099"/>
              <a:ext cx="563573" cy="542931"/>
            </a:xfrm>
            <a:prstGeom prst="arc">
              <a:avLst>
                <a:gd name="adj1" fmla="val 4829909"/>
                <a:gd name="adj2" fmla="val 82669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405FB2-8AD5-471E-B290-E99397455049}"/>
              </a:ext>
            </a:extLst>
          </p:cNvPr>
          <p:cNvSpPr txBox="1"/>
          <p:nvPr/>
        </p:nvSpPr>
        <p:spPr>
          <a:xfrm>
            <a:off x="206653" y="2758991"/>
            <a:ext cx="51412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9728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F465F5-9A21-4C69-8DA9-20FDC02EFEBE}"/>
              </a:ext>
            </a:extLst>
          </p:cNvPr>
          <p:cNvSpPr/>
          <p:nvPr/>
        </p:nvSpPr>
        <p:spPr>
          <a:xfrm>
            <a:off x="127284" y="487756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bn-IN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2DD9FE1-1CE5-4D18-BD12-D5518CAD5B37}"/>
              </a:ext>
            </a:extLst>
          </p:cNvPr>
          <p:cNvSpPr/>
          <p:nvPr/>
        </p:nvSpPr>
        <p:spPr>
          <a:xfrm flipH="1">
            <a:off x="269291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2203" y="5391614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2</a:t>
            </a:r>
          </a:p>
        </p:txBody>
      </p:sp>
      <p:sp>
        <p:nvSpPr>
          <p:cNvPr id="53" name="Rectangle: Top Corners Snipped 52">
            <a:extLst>
              <a:ext uri="{FF2B5EF4-FFF2-40B4-BE49-F238E27FC236}">
                <a16:creationId xmlns:a16="http://schemas.microsoft.com/office/drawing/2014/main" id="{59D1291F-3908-48D8-B15A-51D13030E0BC}"/>
              </a:ext>
            </a:extLst>
          </p:cNvPr>
          <p:cNvSpPr/>
          <p:nvPr/>
        </p:nvSpPr>
        <p:spPr>
          <a:xfrm>
            <a:off x="1816223" y="1485169"/>
            <a:ext cx="2107771" cy="2309247"/>
          </a:xfrm>
          <a:prstGeom prst="snip2SameRect">
            <a:avLst>
              <a:gd name="adj1" fmla="val 16667"/>
              <a:gd name="adj2" fmla="val 8264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TextBox 5">
            <a:extLst>
              <a:ext uri="{FF2B5EF4-FFF2-40B4-BE49-F238E27FC236}">
                <a16:creationId xmlns:a16="http://schemas.microsoft.com/office/drawing/2014/main" id="{A13C2B0C-4BFD-40DD-8CD3-FB38DAEF4C24}"/>
              </a:ext>
            </a:extLst>
          </p:cNvPr>
          <p:cNvSpPr txBox="1"/>
          <p:nvPr/>
        </p:nvSpPr>
        <p:spPr>
          <a:xfrm>
            <a:off x="605262" y="4084128"/>
            <a:ext cx="48617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বিদ্যালয়,বাগেরহাট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০১৭২৫৬৬৬৩৯৪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2CB027-1342-4213-A0A6-982597C9CCF5}"/>
              </a:ext>
            </a:extLst>
          </p:cNvPr>
          <p:cNvSpPr txBox="1"/>
          <p:nvPr/>
        </p:nvSpPr>
        <p:spPr>
          <a:xfrm rot="16200000">
            <a:off x="-433509" y="543820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</a:t>
            </a:r>
          </a:p>
        </p:txBody>
      </p:sp>
      <p:sp>
        <p:nvSpPr>
          <p:cNvPr id="80" name="TextBox 5">
            <a:extLst>
              <a:ext uri="{FF2B5EF4-FFF2-40B4-BE49-F238E27FC236}">
                <a16:creationId xmlns:a16="http://schemas.microsoft.com/office/drawing/2014/main" id="{6610798B-0651-4E84-82E4-67A388FD3E88}"/>
              </a:ext>
            </a:extLst>
          </p:cNvPr>
          <p:cNvSpPr txBox="1"/>
          <p:nvPr/>
        </p:nvSpPr>
        <p:spPr>
          <a:xfrm>
            <a:off x="1211117" y="279123"/>
            <a:ext cx="3132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E07AA-ADC3-483D-886B-20EEAEA05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938" y="397912"/>
            <a:ext cx="2293033" cy="28494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EA4AB12-D439-4271-AA12-BEA7AE45F139}"/>
              </a:ext>
            </a:extLst>
          </p:cNvPr>
          <p:cNvSpPr txBox="1"/>
          <p:nvPr/>
        </p:nvSpPr>
        <p:spPr>
          <a:xfrm>
            <a:off x="7061407" y="3618284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284052" y="204788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77174" y="136726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022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701FD4-BD71-428D-9341-3F38B1C6937A}"/>
              </a:ext>
            </a:extLst>
          </p:cNvPr>
          <p:cNvSpPr txBox="1"/>
          <p:nvPr/>
        </p:nvSpPr>
        <p:spPr>
          <a:xfrm>
            <a:off x="6620574" y="225040"/>
            <a:ext cx="5303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endParaRPr lang="en-US" sz="5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 </a:t>
            </a:r>
            <a:endParaRPr lang="en-US" sz="6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81A287-751F-4DC6-AA7A-F69F0ED8A5FE}"/>
              </a:ext>
            </a:extLst>
          </p:cNvPr>
          <p:cNvSpPr txBox="1"/>
          <p:nvPr/>
        </p:nvSpPr>
        <p:spPr>
          <a:xfrm>
            <a:off x="7352482" y="1840965"/>
            <a:ext cx="3839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latin typeface="NikoshBAN" pitchFamily="2" charset="0"/>
                <a:cs typeface="NikoshBAN" pitchFamily="2" charset="0"/>
              </a:rPr>
              <a:t>সুভা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i="1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E989D0CC-0270-4325-950B-87E6C8CC4E3E}"/>
              </a:ext>
            </a:extLst>
          </p:cNvPr>
          <p:cNvSpPr/>
          <p:nvPr/>
        </p:nvSpPr>
        <p:spPr>
          <a:xfrm>
            <a:off x="7066088" y="524525"/>
            <a:ext cx="486032" cy="4201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304A8AAB-B6C6-41D0-A443-48FEF7A2F70E}"/>
              </a:ext>
            </a:extLst>
          </p:cNvPr>
          <p:cNvSpPr/>
          <p:nvPr/>
        </p:nvSpPr>
        <p:spPr>
          <a:xfrm>
            <a:off x="11018269" y="522031"/>
            <a:ext cx="486032" cy="4201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প্রতিবন্ধী সম্পর্কে নেতিবাচক মানসিকতা বদলাতে হবে | 847703 | কালের কণ্ঠ |  kalerkantho">
            <a:extLst>
              <a:ext uri="{FF2B5EF4-FFF2-40B4-BE49-F238E27FC236}">
                <a16:creationId xmlns:a16="http://schemas.microsoft.com/office/drawing/2014/main" id="{93E75C66-7ADF-4D64-99FD-C7593DA3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7" y="324502"/>
            <a:ext cx="4572552" cy="258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29 Blind People Photos - Free &amp; Royalty-Free Stock Photos from  Dreamstime">
            <a:extLst>
              <a:ext uri="{FF2B5EF4-FFF2-40B4-BE49-F238E27FC236}">
                <a16:creationId xmlns:a16="http://schemas.microsoft.com/office/drawing/2014/main" id="{5FC0CCAF-6178-4526-82F4-40BD6AAA6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0"/>
          <a:stretch/>
        </p:blipFill>
        <p:spPr bwMode="auto">
          <a:xfrm>
            <a:off x="1285439" y="3015887"/>
            <a:ext cx="3468252" cy="258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রবীন্দ্রনাথের মৃত্যুবার্ষিকী আজ">
            <a:extLst>
              <a:ext uri="{FF2B5EF4-FFF2-40B4-BE49-F238E27FC236}">
                <a16:creationId xmlns:a16="http://schemas.microsoft.com/office/drawing/2014/main" id="{F3AB99AA-0EE5-486A-9413-17687926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20" y="3541197"/>
            <a:ext cx="3389422" cy="2619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2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022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267FB0-A8CA-40DC-A059-91682A426CB5}"/>
              </a:ext>
            </a:extLst>
          </p:cNvPr>
          <p:cNvSpPr txBox="1"/>
          <p:nvPr/>
        </p:nvSpPr>
        <p:spPr>
          <a:xfrm>
            <a:off x="894801" y="2155834"/>
            <a:ext cx="3744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25120D-3449-4C93-A822-75E5D66D7B3D}"/>
              </a:ext>
            </a:extLst>
          </p:cNvPr>
          <p:cNvSpPr txBox="1"/>
          <p:nvPr/>
        </p:nvSpPr>
        <p:spPr>
          <a:xfrm>
            <a:off x="6779073" y="626257"/>
            <a:ext cx="497778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200" b="1" i="1" dirty="0">
                <a:latin typeface="NikoshBAN" pitchFamily="2" charset="0"/>
                <a:cs typeface="NikoshBAN" pitchFamily="2" charset="0"/>
              </a:rPr>
              <a:t>১। বাক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প্রতিবন্ধীদের 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সংবেদনশীলতার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/</a:t>
            </a:r>
          </a:p>
          <a:p>
            <a:pPr marL="465138" indent="-465138"/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pPr marL="465138" indent="-465138"/>
            <a:r>
              <a:rPr lang="en-US" sz="3200" b="1" i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বাক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প্রতিবন্ধীদের সঙ্গে প্রকৃতি ও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>
                <a:latin typeface="NikoshBAN" pitchFamily="2" charset="0"/>
                <a:cs typeface="NikoshBAN" pitchFamily="2" charset="0"/>
              </a:rPr>
              <a:t>জীবজন্তুর সম্পর্কের স্বরূপ   ব্যাখ্যা   করতে পারবে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indent="-465138"/>
            <a:r>
              <a:rPr lang="bn-IN" sz="3200" b="1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09588" indent="-509588"/>
            <a:endParaRPr lang="bn-IN" sz="1000" b="1" i="1" dirty="0">
              <a:latin typeface="NikoshBAN" pitchFamily="2" charset="0"/>
              <a:cs typeface="NikoshBAN" pitchFamily="2" charset="0"/>
            </a:endParaRPr>
          </a:p>
          <a:p>
            <a:pPr marL="449263" indent="-449263"/>
            <a:r>
              <a:rPr lang="bn-IN" sz="3200" b="1" i="1" dirty="0">
                <a:latin typeface="NikoshBAN" pitchFamily="2" charset="0"/>
                <a:cs typeface="NikoshBAN" pitchFamily="2" charset="0"/>
              </a:rPr>
              <a:t>৩। প্রতিবন্ধীদের প্রতি মানুষের অবহেলার স্বরূপ বিশ্লেষণ করতে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125101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022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509D54-BD69-4370-A283-464130A14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248608"/>
            <a:ext cx="1107605" cy="1235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AE0FD-63AD-4604-B400-DA204D8A53C3}"/>
              </a:ext>
            </a:extLst>
          </p:cNvPr>
          <p:cNvSpPr txBox="1"/>
          <p:nvPr/>
        </p:nvSpPr>
        <p:spPr>
          <a:xfrm>
            <a:off x="1525496" y="192876"/>
            <a:ext cx="385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B595E3-EDFE-4865-A4AC-3B3DC6D62AFC}"/>
              </a:ext>
            </a:extLst>
          </p:cNvPr>
          <p:cNvSpPr txBox="1"/>
          <p:nvPr/>
        </p:nvSpPr>
        <p:spPr>
          <a:xfrm>
            <a:off x="232230" y="1569500"/>
            <a:ext cx="564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৭মে, ১৮৬১ কলকাতার জোড়াসাঁকোর ঠাকুর 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  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48281E-C604-4B02-8098-CDD494320DAE}"/>
              </a:ext>
            </a:extLst>
          </p:cNvPr>
          <p:cNvSpPr txBox="1"/>
          <p:nvPr/>
        </p:nvSpPr>
        <p:spPr>
          <a:xfrm>
            <a:off x="288126" y="2381277"/>
            <a:ext cx="5240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পিতা,পিতামহ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 মহর্ষি দেবেন্দ্রনাথ ঠাকুর এবং পিতামহ দারকানাথ ঠাকুর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89C38A-4E31-4509-BBCD-E2102B31A519}"/>
              </a:ext>
            </a:extLst>
          </p:cNvPr>
          <p:cNvSpPr txBox="1"/>
          <p:nvPr/>
        </p:nvSpPr>
        <p:spPr>
          <a:xfrm>
            <a:off x="306642" y="3339930"/>
            <a:ext cx="385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ছদ্মনাম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ভানুসিং ঠাকুর </a:t>
            </a:r>
            <a:endParaRPr lang="en-US" sz="32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F18192-7F84-4F4B-A6FB-6D22CA771B6A}"/>
              </a:ext>
            </a:extLst>
          </p:cNvPr>
          <p:cNvSpPr txBox="1"/>
          <p:nvPr/>
        </p:nvSpPr>
        <p:spPr>
          <a:xfrm>
            <a:off x="297157" y="3814832"/>
            <a:ext cx="5231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 রচনা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মানষী, সোনার তরী,গীতাঞ্জলি ,যোগাযোগ,বিসর্জন,গল্পগুচ্ছ</a:t>
            </a:r>
            <a:r>
              <a:rPr lang="en-US" sz="24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87AB4A-53DD-4464-94CB-A0EFCE8EAE6B}"/>
              </a:ext>
            </a:extLst>
          </p:cNvPr>
          <p:cNvSpPr txBox="1"/>
          <p:nvPr/>
        </p:nvSpPr>
        <p:spPr>
          <a:xfrm>
            <a:off x="658880" y="4883935"/>
            <a:ext cx="475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গীতাঞ্জলি কাব্যগ্রন্থের জন্য ১৯১৩ সালে সাহিত্যে নোবেল পুরস্কার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82FFA7-7CB9-4A63-81F2-CFC114C2D3DA}"/>
              </a:ext>
            </a:extLst>
          </p:cNvPr>
          <p:cNvSpPr txBox="1"/>
          <p:nvPr/>
        </p:nvSpPr>
        <p:spPr>
          <a:xfrm>
            <a:off x="712150" y="5800547"/>
            <a:ext cx="462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 সালের ৭ আগস্ট কলকাতায় </a:t>
            </a:r>
            <a:r>
              <a:rPr lang="en-US" sz="24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8C9609-1E5A-4084-AED8-C5079B5B8CAB}"/>
              </a:ext>
            </a:extLst>
          </p:cNvPr>
          <p:cNvSpPr txBox="1"/>
          <p:nvPr/>
        </p:nvSpPr>
        <p:spPr>
          <a:xfrm>
            <a:off x="7206971" y="46501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FC0908-8EAC-420C-91E9-C0A6E2BC5CFB}"/>
              </a:ext>
            </a:extLst>
          </p:cNvPr>
          <p:cNvSpPr txBox="1"/>
          <p:nvPr/>
        </p:nvSpPr>
        <p:spPr>
          <a:xfrm>
            <a:off x="7042902" y="1485685"/>
            <a:ext cx="4436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2706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022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F71FEE-F4B7-48BE-97BD-60CECD67165E}"/>
              </a:ext>
            </a:extLst>
          </p:cNvPr>
          <p:cNvSpPr txBox="1"/>
          <p:nvPr/>
        </p:nvSpPr>
        <p:spPr>
          <a:xfrm>
            <a:off x="645028" y="195572"/>
            <a:ext cx="385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5A871E3-32E5-48F9-980D-DD8E12E87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9" y="885337"/>
            <a:ext cx="4670521" cy="5195105"/>
          </a:xfrm>
          <a:prstGeom prst="rect">
            <a:avLst/>
          </a:prstGeom>
        </p:spPr>
      </p:pic>
      <p:pic>
        <p:nvPicPr>
          <p:cNvPr id="1026" name="Picture 2" descr="প্রতিবন্ধী শিশু কারা ? আপনি... - Chittagong Autistic Society | Facebook">
            <a:extLst>
              <a:ext uri="{FF2B5EF4-FFF2-40B4-BE49-F238E27FC236}">
                <a16:creationId xmlns:a16="http://schemas.microsoft.com/office/drawing/2014/main" id="{83C8224F-5479-47A7-8964-BD6D0541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42" y="312185"/>
            <a:ext cx="4894758" cy="448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6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22454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7259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4E2D2-3874-4BAB-9824-3C8F0ACE7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2" y="1655226"/>
            <a:ext cx="4608277" cy="4786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A9736-BF3A-4D30-AECD-AFC3F156767F}"/>
              </a:ext>
            </a:extLst>
          </p:cNvPr>
          <p:cNvSpPr txBox="1"/>
          <p:nvPr/>
        </p:nvSpPr>
        <p:spPr>
          <a:xfrm>
            <a:off x="1200046" y="480924"/>
            <a:ext cx="38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5346DB-5025-4FB8-8396-270A0DF3F22A}"/>
              </a:ext>
            </a:extLst>
          </p:cNvPr>
          <p:cNvGrpSpPr/>
          <p:nvPr/>
        </p:nvGrpSpPr>
        <p:grpSpPr>
          <a:xfrm>
            <a:off x="7067018" y="238298"/>
            <a:ext cx="4209039" cy="6033189"/>
            <a:chOff x="7067018" y="238298"/>
            <a:chExt cx="4209039" cy="6033189"/>
          </a:xfrm>
        </p:grpSpPr>
        <p:pic>
          <p:nvPicPr>
            <p:cNvPr id="2052" name="Picture 4" descr="Chandipur, Purba Medinipur : চণ্ডীপুর: ওসমানপুর গ্রাম পঞ্চায়েত এলাকার  সুলতানপুর গ্রামে ঝড়ে ক্ষতিগ্রস্ত বহু মানুষ | Public App">
              <a:extLst>
                <a:ext uri="{FF2B5EF4-FFF2-40B4-BE49-F238E27FC236}">
                  <a16:creationId xmlns:a16="http://schemas.microsoft.com/office/drawing/2014/main" id="{71F0D5C3-C14E-48E4-853F-77952F63A9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5" b="6295"/>
            <a:stretch/>
          </p:blipFill>
          <p:spPr bwMode="auto">
            <a:xfrm>
              <a:off x="7067018" y="2178202"/>
              <a:ext cx="4176885" cy="18848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ইছামতী নদী - অয়ি... - ¤¤ কবিগুরু রবীন্দ্রনাথ ঠাকুর ¤¤ | Facebook">
              <a:extLst>
                <a:ext uri="{FF2B5EF4-FFF2-40B4-BE49-F238E27FC236}">
                  <a16:creationId xmlns:a16="http://schemas.microsoft.com/office/drawing/2014/main" id="{44C00198-6FDF-42A5-85BD-FA70D627B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303" y="4054888"/>
              <a:ext cx="4199754" cy="2216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এক চাদের কত রূপ">
              <a:extLst>
                <a:ext uri="{FF2B5EF4-FFF2-40B4-BE49-F238E27FC236}">
                  <a16:creationId xmlns:a16="http://schemas.microsoft.com/office/drawing/2014/main" id="{574DCE02-C553-4B12-B10B-36F7E5C3A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092" y="238298"/>
              <a:ext cx="4155811" cy="1986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023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3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215681" y="21394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288155" y="168277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784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FE413-4920-4385-B483-56C01F3B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44" y="593613"/>
            <a:ext cx="5172163" cy="3829460"/>
          </a:xfrm>
          <a:prstGeom prst="rect">
            <a:avLst/>
          </a:prstGeom>
        </p:spPr>
      </p:pic>
      <p:pic>
        <p:nvPicPr>
          <p:cNvPr id="3074" name="Picture 2" descr="নদী পারের মেয়ে নদী পারের মেয়ে !... - ¤¤ নজরুল গীতি ¤¤ | Facebook">
            <a:extLst>
              <a:ext uri="{FF2B5EF4-FFF2-40B4-BE49-F238E27FC236}">
                <a16:creationId xmlns:a16="http://schemas.microsoft.com/office/drawing/2014/main" id="{D2C4A176-1BAE-45D6-8706-89CE97FA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62" y="397912"/>
            <a:ext cx="4190328" cy="2622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টিউটোরিয়াল | Jugantor | Most Popular Bangla News | Entertainment |  Breaking News">
            <a:extLst>
              <a:ext uri="{FF2B5EF4-FFF2-40B4-BE49-F238E27FC236}">
                <a16:creationId xmlns:a16="http://schemas.microsoft.com/office/drawing/2014/main" id="{E40569E3-9C5B-4C51-9B4B-988DB304F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284" r="2555" b="6609"/>
          <a:stretch/>
        </p:blipFill>
        <p:spPr bwMode="auto">
          <a:xfrm>
            <a:off x="7061388" y="3423976"/>
            <a:ext cx="4220055" cy="271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3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8668F-CED6-4EA8-99D2-967366976471}"/>
              </a:ext>
            </a:extLst>
          </p:cNvPr>
          <p:cNvSpPr/>
          <p:nvPr/>
        </p:nvSpPr>
        <p:spPr>
          <a:xfrm>
            <a:off x="6096000" y="92765"/>
            <a:ext cx="5950226" cy="663933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8E91432-E3B7-42AC-A15E-C3692F19B7C0}"/>
              </a:ext>
            </a:extLst>
          </p:cNvPr>
          <p:cNvSpPr/>
          <p:nvPr/>
        </p:nvSpPr>
        <p:spPr>
          <a:xfrm>
            <a:off x="11382048" y="4876671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E0B43F-24F4-4D17-B289-7C1EB50D4B99}"/>
              </a:ext>
            </a:extLst>
          </p:cNvPr>
          <p:cNvSpPr/>
          <p:nvPr/>
        </p:nvSpPr>
        <p:spPr>
          <a:xfrm>
            <a:off x="66405" y="92765"/>
            <a:ext cx="5950226" cy="6639339"/>
          </a:xfrm>
          <a:prstGeom prst="rect">
            <a:avLst/>
          </a:prstGeom>
          <a:blipFill dpi="0" rotWithShape="1">
            <a:blip r:embed="rId4">
              <a:alphaModFix amt="9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4DC04B-C099-4240-A693-B1544BCF2351}"/>
              </a:ext>
            </a:extLst>
          </p:cNvPr>
          <p:cNvSpPr/>
          <p:nvPr/>
        </p:nvSpPr>
        <p:spPr>
          <a:xfrm>
            <a:off x="6180325" y="21590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F3670-AD56-4B75-9F03-A0BFD68E0867}"/>
              </a:ext>
            </a:extLst>
          </p:cNvPr>
          <p:cNvGrpSpPr/>
          <p:nvPr/>
        </p:nvGrpSpPr>
        <p:grpSpPr>
          <a:xfrm>
            <a:off x="6223000" y="397912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522B3D-5997-413B-B97C-42BE04A289F7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BA366C-D677-4082-AFB2-27005F80D6D5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ECAE9F-1EFF-44EC-AD83-F2187F4141B8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F42AD2-9A1C-4E74-93B1-FC99401FE540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A8A47D-71D9-49F7-8C39-118E0A8875F4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21C737-A60D-49CB-BB9D-1B47757346F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72C-43A1-4118-9AD8-1EE3A69C6776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EDA90B-FD87-4C5E-B535-2233FD2EECDC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71B484-4234-4DB8-860E-BE2030EF7F0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7C2F50-6D25-4C66-83B3-35185BB7BCFF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D26C4D7-DD97-4E16-8158-A98B3E597966}"/>
              </a:ext>
            </a:extLst>
          </p:cNvPr>
          <p:cNvSpPr/>
          <p:nvPr/>
        </p:nvSpPr>
        <p:spPr>
          <a:xfrm>
            <a:off x="197216" y="4883935"/>
            <a:ext cx="563573" cy="16691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236121-6FD8-431B-86D1-81BBCD17DC0A}"/>
              </a:ext>
            </a:extLst>
          </p:cNvPr>
          <p:cNvSpPr/>
          <p:nvPr/>
        </p:nvSpPr>
        <p:spPr>
          <a:xfrm flipH="1">
            <a:off x="313920" y="134880"/>
            <a:ext cx="5681475" cy="6329914"/>
          </a:xfrm>
          <a:custGeom>
            <a:avLst/>
            <a:gdLst>
              <a:gd name="connsiteX0" fmla="*/ 0 w 5681475"/>
              <a:gd name="connsiteY0" fmla="*/ 0 h 6329914"/>
              <a:gd name="connsiteX1" fmla="*/ 5681475 w 5681475"/>
              <a:gd name="connsiteY1" fmla="*/ 0 h 6329914"/>
              <a:gd name="connsiteX2" fmla="*/ 5681475 w 5681475"/>
              <a:gd name="connsiteY2" fmla="*/ 4658468 h 6329914"/>
              <a:gd name="connsiteX3" fmla="*/ 5651230 w 5681475"/>
              <a:gd name="connsiteY3" fmla="*/ 4652362 h 6329914"/>
              <a:gd name="connsiteX4" fmla="*/ 5449697 w 5681475"/>
              <a:gd name="connsiteY4" fmla="*/ 4652362 h 6329914"/>
              <a:gd name="connsiteX5" fmla="*/ 5268677 w 5681475"/>
              <a:gd name="connsiteY5" fmla="*/ 4833382 h 6329914"/>
              <a:gd name="connsiteX6" fmla="*/ 5268677 w 5681475"/>
              <a:gd name="connsiteY6" fmla="*/ 6311457 h 6329914"/>
              <a:gd name="connsiteX7" fmla="*/ 5270538 w 5681475"/>
              <a:gd name="connsiteY7" fmla="*/ 6329914 h 6329914"/>
              <a:gd name="connsiteX8" fmla="*/ 0 w 5681475"/>
              <a:gd name="connsiteY8" fmla="*/ 6329914 h 63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1475" h="6329914">
                <a:moveTo>
                  <a:pt x="0" y="0"/>
                </a:moveTo>
                <a:lnTo>
                  <a:pt x="5681475" y="0"/>
                </a:lnTo>
                <a:lnTo>
                  <a:pt x="5681475" y="4658468"/>
                </a:lnTo>
                <a:lnTo>
                  <a:pt x="5651230" y="4652362"/>
                </a:lnTo>
                <a:lnTo>
                  <a:pt x="5449697" y="4652362"/>
                </a:lnTo>
                <a:cubicBezTo>
                  <a:pt x="5349722" y="4652362"/>
                  <a:pt x="5268677" y="4733407"/>
                  <a:pt x="5268677" y="4833382"/>
                </a:cubicBezTo>
                <a:lnTo>
                  <a:pt x="5268677" y="6311457"/>
                </a:lnTo>
                <a:lnTo>
                  <a:pt x="5270538" y="6329914"/>
                </a:lnTo>
                <a:lnTo>
                  <a:pt x="0" y="632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8CFC00-668F-4D98-94AC-835B95F8037A}"/>
              </a:ext>
            </a:extLst>
          </p:cNvPr>
          <p:cNvGrpSpPr/>
          <p:nvPr/>
        </p:nvGrpSpPr>
        <p:grpSpPr>
          <a:xfrm>
            <a:off x="5467008" y="398629"/>
            <a:ext cx="459545" cy="5911132"/>
            <a:chOff x="6223000" y="397912"/>
            <a:chExt cx="459545" cy="5911132"/>
          </a:xfrm>
          <a:solidFill>
            <a:schemeClr val="accent2">
              <a:lumMod val="5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799330-2D7A-404B-B535-2FB3A6B7A85D}"/>
                </a:ext>
              </a:extLst>
            </p:cNvPr>
            <p:cNvSpPr/>
            <p:nvPr/>
          </p:nvSpPr>
          <p:spPr>
            <a:xfrm>
              <a:off x="6223000" y="397912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61D6F8D-68FF-4ED3-A3A5-8D0664496551}"/>
                </a:ext>
              </a:extLst>
            </p:cNvPr>
            <p:cNvSpPr/>
            <p:nvPr/>
          </p:nvSpPr>
          <p:spPr>
            <a:xfrm>
              <a:off x="6223000" y="1026569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3605D3-983B-47F4-90BE-E4CBBE06B2CD}"/>
                </a:ext>
              </a:extLst>
            </p:cNvPr>
            <p:cNvSpPr/>
            <p:nvPr/>
          </p:nvSpPr>
          <p:spPr>
            <a:xfrm>
              <a:off x="6223000" y="1655226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0C187FA-56F4-43BD-BCB1-75428A058909}"/>
                </a:ext>
              </a:extLst>
            </p:cNvPr>
            <p:cNvSpPr/>
            <p:nvPr/>
          </p:nvSpPr>
          <p:spPr>
            <a:xfrm>
              <a:off x="6223000" y="2283883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B6AB0C-7DAD-45AD-9C8F-D25D57676FC9}"/>
                </a:ext>
              </a:extLst>
            </p:cNvPr>
            <p:cNvSpPr/>
            <p:nvPr/>
          </p:nvSpPr>
          <p:spPr>
            <a:xfrm>
              <a:off x="6223000" y="2912540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9CEBE2-C2D8-4CA7-8272-0D307BA50DEC}"/>
                </a:ext>
              </a:extLst>
            </p:cNvPr>
            <p:cNvSpPr/>
            <p:nvPr/>
          </p:nvSpPr>
          <p:spPr>
            <a:xfrm>
              <a:off x="6223000" y="3541197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D475D4-2B88-4AB0-8177-083898DB1A77}"/>
                </a:ext>
              </a:extLst>
            </p:cNvPr>
            <p:cNvSpPr/>
            <p:nvPr/>
          </p:nvSpPr>
          <p:spPr>
            <a:xfrm>
              <a:off x="6223000" y="4169854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A01177-CEF3-41F9-81CC-BB671CB0E615}"/>
                </a:ext>
              </a:extLst>
            </p:cNvPr>
            <p:cNvSpPr/>
            <p:nvPr/>
          </p:nvSpPr>
          <p:spPr>
            <a:xfrm>
              <a:off x="6223000" y="4798511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BDFEFB-6090-4A3B-9DF2-FAD31CF813B8}"/>
                </a:ext>
              </a:extLst>
            </p:cNvPr>
            <p:cNvSpPr/>
            <p:nvPr/>
          </p:nvSpPr>
          <p:spPr>
            <a:xfrm>
              <a:off x="6223000" y="5427168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72DF1-B374-426E-9976-CD40B8726308}"/>
                </a:ext>
              </a:extLst>
            </p:cNvPr>
            <p:cNvSpPr/>
            <p:nvPr/>
          </p:nvSpPr>
          <p:spPr>
            <a:xfrm>
              <a:off x="6223000" y="6055825"/>
              <a:ext cx="459545" cy="253219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3763EEAF-29E4-4353-8B12-C25E1BF1DC47}"/>
              </a:ext>
            </a:extLst>
          </p:cNvPr>
          <p:cNvSpPr/>
          <p:nvPr/>
        </p:nvSpPr>
        <p:spPr>
          <a:xfrm>
            <a:off x="5775778" y="312186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DA17776A-1BB6-4541-AEC4-316FCA3C5D68}"/>
              </a:ext>
            </a:extLst>
          </p:cNvPr>
          <p:cNvSpPr/>
          <p:nvPr/>
        </p:nvSpPr>
        <p:spPr>
          <a:xfrm>
            <a:off x="5775778" y="940843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FCDDA7F9-3E17-467D-9A9E-FABCC56A9B95}"/>
              </a:ext>
            </a:extLst>
          </p:cNvPr>
          <p:cNvSpPr/>
          <p:nvPr/>
        </p:nvSpPr>
        <p:spPr>
          <a:xfrm>
            <a:off x="5775778" y="1569500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C9D06D5-7B0F-49F5-B811-C8A25C268599}"/>
              </a:ext>
            </a:extLst>
          </p:cNvPr>
          <p:cNvSpPr/>
          <p:nvPr/>
        </p:nvSpPr>
        <p:spPr>
          <a:xfrm>
            <a:off x="5775778" y="2198157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1BF559B5-985B-46A4-8ECA-CC75F2275C9E}"/>
              </a:ext>
            </a:extLst>
          </p:cNvPr>
          <p:cNvSpPr/>
          <p:nvPr/>
        </p:nvSpPr>
        <p:spPr>
          <a:xfrm>
            <a:off x="5775778" y="2826814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59F6B56-B298-40E3-BDEE-379FB3F66DC2}"/>
              </a:ext>
            </a:extLst>
          </p:cNvPr>
          <p:cNvSpPr/>
          <p:nvPr/>
        </p:nvSpPr>
        <p:spPr>
          <a:xfrm>
            <a:off x="5775778" y="3455471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CBAB029A-7D90-441F-BBA4-390C0E652F79}"/>
              </a:ext>
            </a:extLst>
          </p:cNvPr>
          <p:cNvSpPr/>
          <p:nvPr/>
        </p:nvSpPr>
        <p:spPr>
          <a:xfrm>
            <a:off x="5775778" y="4084128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D935D40-0897-4D2E-85A2-7C7B77A13E36}"/>
              </a:ext>
            </a:extLst>
          </p:cNvPr>
          <p:cNvSpPr/>
          <p:nvPr/>
        </p:nvSpPr>
        <p:spPr>
          <a:xfrm>
            <a:off x="5775778" y="4712785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EC70AA8C-80BE-4AF4-98D0-53CCEC6A32FE}"/>
              </a:ext>
            </a:extLst>
          </p:cNvPr>
          <p:cNvSpPr/>
          <p:nvPr/>
        </p:nvSpPr>
        <p:spPr>
          <a:xfrm>
            <a:off x="5775778" y="5341442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468728AF-FAD3-4E5D-BE56-B2D1E595A945}"/>
              </a:ext>
            </a:extLst>
          </p:cNvPr>
          <p:cNvSpPr/>
          <p:nvPr/>
        </p:nvSpPr>
        <p:spPr>
          <a:xfrm>
            <a:off x="5775778" y="5970099"/>
            <a:ext cx="563573" cy="542931"/>
          </a:xfrm>
          <a:prstGeom prst="arc">
            <a:avLst>
              <a:gd name="adj1" fmla="val 10049624"/>
              <a:gd name="adj2" fmla="val 82669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4CE38B-0EE6-4309-9169-8BD64C85444C}"/>
              </a:ext>
            </a:extLst>
          </p:cNvPr>
          <p:cNvSpPr txBox="1"/>
          <p:nvPr/>
        </p:nvSpPr>
        <p:spPr>
          <a:xfrm rot="16200000">
            <a:off x="10846698" y="5478450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DED7F-F877-4770-926C-CCAD898912E9}"/>
              </a:ext>
            </a:extLst>
          </p:cNvPr>
          <p:cNvSpPr txBox="1"/>
          <p:nvPr/>
        </p:nvSpPr>
        <p:spPr>
          <a:xfrm rot="16200000">
            <a:off x="-406524" y="5412976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 13</a:t>
            </a:r>
          </a:p>
        </p:txBody>
      </p:sp>
      <p:pic>
        <p:nvPicPr>
          <p:cNvPr id="1026" name="Picture 2" descr="Two Cows Images, Stock Photos &amp; Vectors | Shutterstock">
            <a:extLst>
              <a:ext uri="{FF2B5EF4-FFF2-40B4-BE49-F238E27FC236}">
                <a16:creationId xmlns:a16="http://schemas.microsoft.com/office/drawing/2014/main" id="{5E4AD1A3-9817-4A34-84E0-2E41EEA9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 bwMode="auto">
          <a:xfrm>
            <a:off x="863288" y="141147"/>
            <a:ext cx="4226027" cy="24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802D5-E12F-4898-A239-707B1354273E}"/>
              </a:ext>
            </a:extLst>
          </p:cNvPr>
          <p:cNvSpPr txBox="1"/>
          <p:nvPr/>
        </p:nvSpPr>
        <p:spPr>
          <a:xfrm>
            <a:off x="1351640" y="2548794"/>
            <a:ext cx="31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সর্বশী</a:t>
            </a:r>
            <a:r>
              <a:rPr lang="en-US" sz="2400" b="1" i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i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পাঙ্গুলি</a:t>
            </a:r>
            <a:endParaRPr lang="en-US" sz="2400" b="1" i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266C6-8C08-4A9D-8A19-AF22E892C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827" y="397926"/>
            <a:ext cx="4952382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FB410-09B0-404F-BAC1-E8ED4844B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356" y="1908445"/>
            <a:ext cx="4779718" cy="3727198"/>
          </a:xfrm>
          <a:prstGeom prst="rect">
            <a:avLst/>
          </a:prstGeom>
        </p:spPr>
      </p:pic>
      <p:pic>
        <p:nvPicPr>
          <p:cNvPr id="4098" name="Picture 2" descr="৫১ মণ ওজনের দেশের সর্ববৃহৎ কোরবানির পশু ভাগ্যরাজ | Adhunik Krishi Khamar">
            <a:extLst>
              <a:ext uri="{FF2B5EF4-FFF2-40B4-BE49-F238E27FC236}">
                <a16:creationId xmlns:a16="http://schemas.microsoft.com/office/drawing/2014/main" id="{5CA737E9-805D-4BE4-9A42-458B4207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0" y="3252556"/>
            <a:ext cx="4096291" cy="2301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396</Words>
  <Application>Microsoft Office PowerPoint</Application>
  <PresentationFormat>Widescreen</PresentationFormat>
  <Paragraphs>101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HERA COMPUTER</dc:creator>
  <cp:lastModifiedBy>Hosneara Khatun</cp:lastModifiedBy>
  <cp:revision>59</cp:revision>
  <dcterms:created xsi:type="dcterms:W3CDTF">2020-10-20T14:40:54Z</dcterms:created>
  <dcterms:modified xsi:type="dcterms:W3CDTF">2021-07-12T06:45:47Z</dcterms:modified>
</cp:coreProperties>
</file>