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260" r:id="rId3"/>
    <p:sldId id="278" r:id="rId4"/>
    <p:sldId id="275" r:id="rId5"/>
    <p:sldId id="263" r:id="rId6"/>
    <p:sldId id="264" r:id="rId7"/>
    <p:sldId id="276" r:id="rId8"/>
    <p:sldId id="266" r:id="rId9"/>
    <p:sldId id="277" r:id="rId10"/>
    <p:sldId id="268" r:id="rId11"/>
    <p:sldId id="274" r:id="rId12"/>
    <p:sldId id="270" r:id="rId13"/>
    <p:sldId id="272" r:id="rId14"/>
    <p:sldId id="269" r:id="rId15"/>
    <p:sldId id="273"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42" d="100"/>
          <a:sy n="42" d="100"/>
        </p:scale>
        <p:origin x="-354" y="-150"/>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68B8F-B159-43F5-AFD7-BBF255EFC9EA}" type="doc">
      <dgm:prSet loTypeId="urn:microsoft.com/office/officeart/2005/8/layout/process4" loCatId="list" qsTypeId="urn:microsoft.com/office/officeart/2005/8/quickstyle/simple1" qsCatId="simple" csTypeId="urn:microsoft.com/office/officeart/2005/8/colors/accent2_2" csCatId="accent2" phldr="1"/>
      <dgm:spPr/>
      <dgm:t>
        <a:bodyPr/>
        <a:lstStyle/>
        <a:p>
          <a:endParaRPr lang="en-US"/>
        </a:p>
      </dgm:t>
    </dgm:pt>
    <dgm:pt modelId="{88762879-74B1-49E1-BD6F-B49BC15F6281}">
      <dgm:prSet phldrT="[Text]" custT="1"/>
      <dgm:spPr/>
      <dgm:t>
        <a:bodyPr/>
        <a:lstStyle/>
        <a:p>
          <a:r>
            <a:rPr lang="en-US" sz="4400" u="sng" dirty="0" smtClean="0">
              <a:latin typeface="NikoshBAN" pitchFamily="2" charset="0"/>
              <a:cs typeface="NikoshBAN" pitchFamily="2" charset="0"/>
            </a:rPr>
            <a:t>পাঠ পরিচিতি</a:t>
          </a:r>
          <a:endParaRPr lang="en-US" sz="4400" dirty="0">
            <a:latin typeface="NikoshBAN" pitchFamily="2" charset="0"/>
            <a:cs typeface="NikoshBAN" pitchFamily="2" charset="0"/>
          </a:endParaRPr>
        </a:p>
      </dgm:t>
    </dgm:pt>
    <dgm:pt modelId="{0463CAC6-FD9C-4A64-8E84-5B471C8EE0D6}" type="parTrans" cxnId="{788EB9ED-37D4-4D72-925F-769B6A6C9FA8}">
      <dgm:prSet/>
      <dgm:spPr/>
      <dgm:t>
        <a:bodyPr/>
        <a:lstStyle/>
        <a:p>
          <a:endParaRPr lang="en-US"/>
        </a:p>
      </dgm:t>
    </dgm:pt>
    <dgm:pt modelId="{EFABB3A7-9047-4C84-BF17-CF6CE13E5AA2}" type="sibTrans" cxnId="{788EB9ED-37D4-4D72-925F-769B6A6C9FA8}">
      <dgm:prSet/>
      <dgm:spPr/>
      <dgm:t>
        <a:bodyPr/>
        <a:lstStyle/>
        <a:p>
          <a:endParaRPr lang="en-US"/>
        </a:p>
      </dgm:t>
    </dgm:pt>
    <dgm:pt modelId="{588B18B1-C390-4875-B911-E524E01DC8F2}">
      <dgm:prSet phldrT="[Text]" custT="1"/>
      <dgm:spPr/>
      <dgm:t>
        <a:bodyPr/>
        <a:lstStyle/>
        <a:p>
          <a:r>
            <a:rPr lang="en-US" sz="4000" b="1" dirty="0" err="1" smtClean="0">
              <a:latin typeface="NikoshBAN" pitchFamily="2" charset="0"/>
              <a:cs typeface="NikoshBAN" pitchFamily="2" charset="0"/>
            </a:rPr>
            <a:t>বিষয়</a:t>
          </a:r>
          <a:r>
            <a:rPr lang="en-US" sz="4000" b="1" dirty="0" smtClean="0">
              <a:latin typeface="NikoshBAN" pitchFamily="2" charset="0"/>
              <a:cs typeface="NikoshBAN" pitchFamily="2" charset="0"/>
            </a:rPr>
            <a:t> - </a:t>
          </a:r>
          <a:r>
            <a:rPr lang="bn-BD" sz="4000" b="1" dirty="0" smtClean="0">
              <a:latin typeface="NikoshBAN" pitchFamily="2" charset="0"/>
              <a:cs typeface="NikoshBAN" pitchFamily="2" charset="0"/>
            </a:rPr>
            <a:t>জেনারেল</a:t>
          </a:r>
          <a:r>
            <a:rPr lang="en-US" sz="4000" b="1" dirty="0" smtClean="0">
              <a:latin typeface="NikoshBAN" pitchFamily="2" charset="0"/>
              <a:cs typeface="NikoshBAN" pitchFamily="2" charset="0"/>
            </a:rPr>
            <a:t> </a:t>
          </a:r>
          <a:r>
            <a:rPr lang="bn-BD" sz="4000" b="1" dirty="0" smtClean="0">
              <a:latin typeface="NikoshBAN" pitchFamily="2" charset="0"/>
              <a:cs typeface="NikoshBAN" pitchFamily="2" charset="0"/>
            </a:rPr>
            <a:t>ইলেকট্রিক্যাল ওয়ার্কাস-১</a:t>
          </a:r>
          <a:endParaRPr lang="en-US" sz="4000" b="1" dirty="0">
            <a:latin typeface="NikoshBAN" pitchFamily="2" charset="0"/>
            <a:cs typeface="NikoshBAN" pitchFamily="2" charset="0"/>
          </a:endParaRPr>
        </a:p>
      </dgm:t>
    </dgm:pt>
    <dgm:pt modelId="{637E154A-577B-4F65-8515-929A3AA30A74}" type="parTrans" cxnId="{A5294C13-5CD7-41F2-AB2B-9A8F90EFAB00}">
      <dgm:prSet/>
      <dgm:spPr/>
      <dgm:t>
        <a:bodyPr/>
        <a:lstStyle/>
        <a:p>
          <a:endParaRPr lang="en-US"/>
        </a:p>
      </dgm:t>
    </dgm:pt>
    <dgm:pt modelId="{127F8E61-F9D3-432F-9417-B9333C9801DF}" type="sibTrans" cxnId="{A5294C13-5CD7-41F2-AB2B-9A8F90EFAB00}">
      <dgm:prSet/>
      <dgm:spPr/>
      <dgm:t>
        <a:bodyPr/>
        <a:lstStyle/>
        <a:p>
          <a:endParaRPr lang="en-US"/>
        </a:p>
      </dgm:t>
    </dgm:pt>
    <dgm:pt modelId="{D28888FB-4BA1-490D-A104-B13C1209B03D}">
      <dgm:prSet phldrT="[Text]" custT="1"/>
      <dgm:spPr/>
      <dgm:t>
        <a:bodyPr/>
        <a:lstStyle/>
        <a:p>
          <a:r>
            <a:rPr lang="en-US" sz="2800" smtClean="0">
              <a:latin typeface="NikoshBAN" pitchFamily="2" charset="0"/>
              <a:cs typeface="NikoshBAN" pitchFamily="2" charset="0"/>
            </a:rPr>
            <a:t>সময় - ৫০ মিঃ</a:t>
          </a:r>
          <a:endParaRPr lang="en-US" sz="2800" dirty="0">
            <a:latin typeface="NikoshBAN" pitchFamily="2" charset="0"/>
            <a:cs typeface="NikoshBAN" pitchFamily="2" charset="0"/>
          </a:endParaRPr>
        </a:p>
      </dgm:t>
    </dgm:pt>
    <dgm:pt modelId="{6E78B90B-AD63-4A3B-A6DF-54DD1A582A71}" type="parTrans" cxnId="{F6BB2AD0-2C30-48BA-9A8F-54E0F95C4D57}">
      <dgm:prSet/>
      <dgm:spPr/>
      <dgm:t>
        <a:bodyPr/>
        <a:lstStyle/>
        <a:p>
          <a:endParaRPr lang="en-US"/>
        </a:p>
      </dgm:t>
    </dgm:pt>
    <dgm:pt modelId="{F9FFE1A6-22B6-438B-8E57-E6F709E7D951}" type="sibTrans" cxnId="{F6BB2AD0-2C30-48BA-9A8F-54E0F95C4D57}">
      <dgm:prSet/>
      <dgm:spPr/>
      <dgm:t>
        <a:bodyPr/>
        <a:lstStyle/>
        <a:p>
          <a:endParaRPr lang="en-US"/>
        </a:p>
      </dgm:t>
    </dgm:pt>
    <dgm:pt modelId="{8B700932-D15A-4D10-8ECF-B22A04632129}">
      <dgm:prSet phldrT="[Text]" custT="1"/>
      <dgm:spPr/>
      <dgm:t>
        <a:bodyPr/>
        <a:lstStyle/>
        <a:p>
          <a:r>
            <a:rPr lang="en-US" sz="3600" dirty="0" err="1" smtClean="0">
              <a:latin typeface="NikoshBAN" pitchFamily="2" charset="0"/>
              <a:cs typeface="NikoshBAN" pitchFamily="2" charset="0"/>
            </a:rPr>
            <a:t>তারিখ</a:t>
          </a:r>
          <a:r>
            <a:rPr lang="en-US" sz="3600" dirty="0" smtClean="0">
              <a:latin typeface="NikoshBAN" pitchFamily="2" charset="0"/>
              <a:cs typeface="NikoshBAN" pitchFamily="2" charset="0"/>
            </a:rPr>
            <a:t> </a:t>
          </a:r>
          <a:r>
            <a:rPr lang="en-US" sz="3600" dirty="0" smtClean="0">
              <a:latin typeface="NikoshBAN" pitchFamily="2" charset="0"/>
              <a:cs typeface="NikoshBAN" pitchFamily="2" charset="0"/>
            </a:rPr>
            <a:t>-11 </a:t>
          </a:r>
          <a:r>
            <a:rPr lang="en-US" sz="3600" dirty="0" smtClean="0">
              <a:latin typeface="NikoshBAN" pitchFamily="2" charset="0"/>
              <a:cs typeface="NikoshBAN" pitchFamily="2" charset="0"/>
            </a:rPr>
            <a:t>/0</a:t>
          </a:r>
          <a:r>
            <a:rPr lang="bn-BD" sz="3600" dirty="0" smtClean="0">
              <a:latin typeface="NikoshBAN" pitchFamily="2" charset="0"/>
              <a:cs typeface="NikoshBAN" pitchFamily="2" charset="0"/>
            </a:rPr>
            <a:t>৭</a:t>
          </a:r>
          <a:r>
            <a:rPr lang="en-US" sz="3600" dirty="0" smtClean="0">
              <a:latin typeface="NikoshBAN" pitchFamily="2" charset="0"/>
              <a:cs typeface="NikoshBAN" pitchFamily="2" charset="0"/>
            </a:rPr>
            <a:t>/20</a:t>
          </a:r>
          <a:r>
            <a:rPr lang="bn-BD" sz="3600" dirty="0" smtClean="0">
              <a:latin typeface="NikoshBAN" pitchFamily="2" charset="0"/>
              <a:cs typeface="NikoshBAN" pitchFamily="2" charset="0"/>
            </a:rPr>
            <a:t>২১</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dgm:t>
    </dgm:pt>
    <dgm:pt modelId="{D4C576F0-9B76-4201-A63B-819191B9AC12}" type="parTrans" cxnId="{8683635B-4BED-48F5-B9AC-F4321460B3AC}">
      <dgm:prSet/>
      <dgm:spPr/>
      <dgm:t>
        <a:bodyPr/>
        <a:lstStyle/>
        <a:p>
          <a:endParaRPr lang="en-US"/>
        </a:p>
      </dgm:t>
    </dgm:pt>
    <dgm:pt modelId="{9BC8B59F-AB8F-485A-9033-C43D961BA912}" type="sibTrans" cxnId="{8683635B-4BED-48F5-B9AC-F4321460B3AC}">
      <dgm:prSet/>
      <dgm:spPr/>
      <dgm:t>
        <a:bodyPr/>
        <a:lstStyle/>
        <a:p>
          <a:endParaRPr lang="en-US"/>
        </a:p>
      </dgm:t>
    </dgm:pt>
    <dgm:pt modelId="{393AEC8E-118F-41DC-8EBD-FC58029B31DE}">
      <dgm:prSet/>
      <dgm:spPr/>
      <dgm:t>
        <a:bodyPr/>
        <a:lstStyle/>
        <a:p>
          <a:r>
            <a:rPr lang="en-US" smtClean="0">
              <a:latin typeface="NikoshBAN" pitchFamily="2" charset="0"/>
              <a:cs typeface="NikoshBAN" pitchFamily="2" charset="0"/>
            </a:rPr>
            <a:t>শ্রেণি - নবম</a:t>
          </a:r>
          <a:endParaRPr lang="en-US" dirty="0" smtClean="0">
            <a:latin typeface="NikoshBAN" pitchFamily="2" charset="0"/>
            <a:cs typeface="NikoshBAN" pitchFamily="2" charset="0"/>
          </a:endParaRPr>
        </a:p>
      </dgm:t>
    </dgm:pt>
    <dgm:pt modelId="{FB56E78E-1A6D-4233-BC51-D94BB006455A}" type="parTrans" cxnId="{7DD16AB0-8137-4C01-9E59-CE40712F4237}">
      <dgm:prSet/>
      <dgm:spPr/>
      <dgm:t>
        <a:bodyPr/>
        <a:lstStyle/>
        <a:p>
          <a:endParaRPr lang="en-US"/>
        </a:p>
      </dgm:t>
    </dgm:pt>
    <dgm:pt modelId="{0D92378D-BF60-4E30-B39D-DA869FB54273}" type="sibTrans" cxnId="{7DD16AB0-8137-4C01-9E59-CE40712F4237}">
      <dgm:prSet/>
      <dgm:spPr/>
      <dgm:t>
        <a:bodyPr/>
        <a:lstStyle/>
        <a:p>
          <a:endParaRPr lang="en-US"/>
        </a:p>
      </dgm:t>
    </dgm:pt>
    <dgm:pt modelId="{E089E1BA-BACE-40C1-B627-A7D85439CDA6}">
      <dgm:prSet/>
      <dgm:spPr/>
      <dgm:t>
        <a:bodyPr/>
        <a:lstStyle/>
        <a:p>
          <a:r>
            <a:rPr lang="en-US" dirty="0" err="1" smtClean="0">
              <a:latin typeface="NikoshBAN" pitchFamily="2" charset="0"/>
              <a:cs typeface="NikoshBAN" pitchFamily="2" charset="0"/>
            </a:rPr>
            <a:t>অধ্যায়</a:t>
          </a:r>
          <a:r>
            <a:rPr lang="en-US" dirty="0" smtClean="0">
              <a:latin typeface="NikoshBAN" pitchFamily="2" charset="0"/>
              <a:cs typeface="NikoshBAN" pitchFamily="2" charset="0"/>
            </a:rPr>
            <a:t> -  </a:t>
          </a:r>
          <a:r>
            <a:rPr lang="en-US" dirty="0" smtClean="0">
              <a:latin typeface="NikoshBAN" pitchFamily="2" charset="0"/>
              <a:cs typeface="NikoshBAN" pitchFamily="2" charset="0"/>
            </a:rPr>
            <a:t>02</a:t>
          </a:r>
          <a:endParaRPr lang="en-US" dirty="0">
            <a:latin typeface="NikoshBAN" pitchFamily="2" charset="0"/>
            <a:cs typeface="NikoshBAN" pitchFamily="2" charset="0"/>
          </a:endParaRPr>
        </a:p>
      </dgm:t>
    </dgm:pt>
    <dgm:pt modelId="{5079B7E4-37F4-40D7-9E26-0406984E781F}" type="parTrans" cxnId="{0DA43E26-6525-4232-9A37-8B15CB3573B9}">
      <dgm:prSet/>
      <dgm:spPr/>
      <dgm:t>
        <a:bodyPr/>
        <a:lstStyle/>
        <a:p>
          <a:endParaRPr lang="en-US"/>
        </a:p>
      </dgm:t>
    </dgm:pt>
    <dgm:pt modelId="{F64DA883-370D-46BD-B064-9ACE09407AA1}" type="sibTrans" cxnId="{0DA43E26-6525-4232-9A37-8B15CB3573B9}">
      <dgm:prSet/>
      <dgm:spPr/>
      <dgm:t>
        <a:bodyPr/>
        <a:lstStyle/>
        <a:p>
          <a:endParaRPr lang="en-US"/>
        </a:p>
      </dgm:t>
    </dgm:pt>
    <dgm:pt modelId="{2EC8C3B0-139C-48F6-B410-61D2547BB26D}" type="pres">
      <dgm:prSet presAssocID="{51F68B8F-B159-43F5-AFD7-BBF255EFC9EA}" presName="Name0" presStyleCnt="0">
        <dgm:presLayoutVars>
          <dgm:dir/>
          <dgm:animLvl val="lvl"/>
          <dgm:resizeHandles val="exact"/>
        </dgm:presLayoutVars>
      </dgm:prSet>
      <dgm:spPr/>
      <dgm:t>
        <a:bodyPr/>
        <a:lstStyle/>
        <a:p>
          <a:endParaRPr lang="en-US"/>
        </a:p>
      </dgm:t>
    </dgm:pt>
    <dgm:pt modelId="{7B170633-44DC-4A25-A5BF-A54BB60F5576}" type="pres">
      <dgm:prSet presAssocID="{8B700932-D15A-4D10-8ECF-B22A04632129}" presName="boxAndChildren" presStyleCnt="0"/>
      <dgm:spPr/>
    </dgm:pt>
    <dgm:pt modelId="{BF1EE291-16B2-43BB-8706-4877A85D4F3F}" type="pres">
      <dgm:prSet presAssocID="{8B700932-D15A-4D10-8ECF-B22A04632129}" presName="parentTextBox" presStyleLbl="node1" presStyleIdx="0" presStyleCnt="3" custLinFactNeighborY="3991"/>
      <dgm:spPr/>
      <dgm:t>
        <a:bodyPr/>
        <a:lstStyle/>
        <a:p>
          <a:endParaRPr lang="en-US"/>
        </a:p>
      </dgm:t>
    </dgm:pt>
    <dgm:pt modelId="{4888F464-4A0F-4BAC-874A-15F433B68737}" type="pres">
      <dgm:prSet presAssocID="{127F8E61-F9D3-432F-9417-B9333C9801DF}" presName="sp" presStyleCnt="0"/>
      <dgm:spPr/>
    </dgm:pt>
    <dgm:pt modelId="{DA23CF32-658B-478F-B7F1-53B69A958855}" type="pres">
      <dgm:prSet presAssocID="{588B18B1-C390-4875-B911-E524E01DC8F2}" presName="arrowAndChildren" presStyleCnt="0"/>
      <dgm:spPr/>
    </dgm:pt>
    <dgm:pt modelId="{3A4EAB2E-8464-4152-9A3F-6E41882C3C00}" type="pres">
      <dgm:prSet presAssocID="{588B18B1-C390-4875-B911-E524E01DC8F2}" presName="parentTextArrow" presStyleLbl="node1" presStyleIdx="0" presStyleCnt="3"/>
      <dgm:spPr/>
      <dgm:t>
        <a:bodyPr/>
        <a:lstStyle/>
        <a:p>
          <a:endParaRPr lang="en-US"/>
        </a:p>
      </dgm:t>
    </dgm:pt>
    <dgm:pt modelId="{290AE2C2-0399-4B04-BA32-2EC85CBB08A0}" type="pres">
      <dgm:prSet presAssocID="{588B18B1-C390-4875-B911-E524E01DC8F2}" presName="arrow" presStyleLbl="node1" presStyleIdx="1" presStyleCnt="3" custLinFactNeighborX="935" custLinFactNeighborY="-6284"/>
      <dgm:spPr/>
      <dgm:t>
        <a:bodyPr/>
        <a:lstStyle/>
        <a:p>
          <a:endParaRPr lang="en-US"/>
        </a:p>
      </dgm:t>
    </dgm:pt>
    <dgm:pt modelId="{B7A1334B-5C8F-4C4A-A3D2-DDF46D01C226}" type="pres">
      <dgm:prSet presAssocID="{588B18B1-C390-4875-B911-E524E01DC8F2}" presName="descendantArrow" presStyleCnt="0"/>
      <dgm:spPr/>
    </dgm:pt>
    <dgm:pt modelId="{0073A041-F9B7-43F8-B513-FC3355813D4F}" type="pres">
      <dgm:prSet presAssocID="{D28888FB-4BA1-490D-A104-B13C1209B03D}" presName="childTextArrow" presStyleLbl="fgAccFollowNode1" presStyleIdx="0" presStyleCnt="3" custScaleX="35589" custScaleY="99999" custLinFactY="1391" custLinFactNeighborX="45635" custLinFactNeighborY="100000">
        <dgm:presLayoutVars>
          <dgm:bulletEnabled val="1"/>
        </dgm:presLayoutVars>
      </dgm:prSet>
      <dgm:spPr/>
      <dgm:t>
        <a:bodyPr/>
        <a:lstStyle/>
        <a:p>
          <a:endParaRPr lang="en-US"/>
        </a:p>
      </dgm:t>
    </dgm:pt>
    <dgm:pt modelId="{C631C6D8-3C02-4F89-875D-91518CDD2E5D}" type="pres">
      <dgm:prSet presAssocID="{E089E1BA-BACE-40C1-B627-A7D85439CDA6}" presName="childTextArrow" presStyleLbl="fgAccFollowNode1" presStyleIdx="1" presStyleCnt="3" custScaleX="30447" custScaleY="125692" custLinFactY="132" custLinFactNeighborX="-45095" custLinFactNeighborY="100000">
        <dgm:presLayoutVars>
          <dgm:bulletEnabled val="1"/>
        </dgm:presLayoutVars>
      </dgm:prSet>
      <dgm:spPr/>
      <dgm:t>
        <a:bodyPr/>
        <a:lstStyle/>
        <a:p>
          <a:endParaRPr lang="en-US"/>
        </a:p>
      </dgm:t>
    </dgm:pt>
    <dgm:pt modelId="{186F8453-88F7-46DE-97B0-0CF6CF786DD0}" type="pres">
      <dgm:prSet presAssocID="{EFABB3A7-9047-4C84-BF17-CF6CE13E5AA2}" presName="sp" presStyleCnt="0"/>
      <dgm:spPr/>
    </dgm:pt>
    <dgm:pt modelId="{DEBBC031-6230-4143-A53A-FEDC11349593}" type="pres">
      <dgm:prSet presAssocID="{88762879-74B1-49E1-BD6F-B49BC15F6281}" presName="arrowAndChildren" presStyleCnt="0"/>
      <dgm:spPr/>
    </dgm:pt>
    <dgm:pt modelId="{5FC3AB60-0E03-460D-AEDE-BF8CBC07F5CA}" type="pres">
      <dgm:prSet presAssocID="{88762879-74B1-49E1-BD6F-B49BC15F6281}" presName="parentTextArrow" presStyleLbl="node1" presStyleIdx="1" presStyleCnt="3"/>
      <dgm:spPr/>
      <dgm:t>
        <a:bodyPr/>
        <a:lstStyle/>
        <a:p>
          <a:endParaRPr lang="en-US"/>
        </a:p>
      </dgm:t>
    </dgm:pt>
    <dgm:pt modelId="{733C54E8-9328-40C3-BE42-900B0085B86F}" type="pres">
      <dgm:prSet presAssocID="{88762879-74B1-49E1-BD6F-B49BC15F6281}" presName="arrow" presStyleLbl="node1" presStyleIdx="2" presStyleCnt="3"/>
      <dgm:spPr/>
      <dgm:t>
        <a:bodyPr/>
        <a:lstStyle/>
        <a:p>
          <a:endParaRPr lang="en-US"/>
        </a:p>
      </dgm:t>
    </dgm:pt>
    <dgm:pt modelId="{6FD60C47-AE58-4E4E-BD75-835ED64B8B79}" type="pres">
      <dgm:prSet presAssocID="{88762879-74B1-49E1-BD6F-B49BC15F6281}" presName="descendantArrow" presStyleCnt="0"/>
      <dgm:spPr/>
    </dgm:pt>
    <dgm:pt modelId="{0BF23FA0-8870-4F39-8532-10C10257E428}" type="pres">
      <dgm:prSet presAssocID="{393AEC8E-118F-41DC-8EBD-FC58029B31DE}" presName="childTextArrow" presStyleLbl="fgAccFollowNode1" presStyleIdx="2" presStyleCnt="3">
        <dgm:presLayoutVars>
          <dgm:bulletEnabled val="1"/>
        </dgm:presLayoutVars>
      </dgm:prSet>
      <dgm:spPr/>
      <dgm:t>
        <a:bodyPr/>
        <a:lstStyle/>
        <a:p>
          <a:endParaRPr lang="en-US"/>
        </a:p>
      </dgm:t>
    </dgm:pt>
  </dgm:ptLst>
  <dgm:cxnLst>
    <dgm:cxn modelId="{A29E8BBA-F89D-4422-AA45-2E331260B00B}" type="presOf" srcId="{88762879-74B1-49E1-BD6F-B49BC15F6281}" destId="{5FC3AB60-0E03-460D-AEDE-BF8CBC07F5CA}" srcOrd="0" destOrd="0" presId="urn:microsoft.com/office/officeart/2005/8/layout/process4"/>
    <dgm:cxn modelId="{788EB9ED-37D4-4D72-925F-769B6A6C9FA8}" srcId="{51F68B8F-B159-43F5-AFD7-BBF255EFC9EA}" destId="{88762879-74B1-49E1-BD6F-B49BC15F6281}" srcOrd="0" destOrd="0" parTransId="{0463CAC6-FD9C-4A64-8E84-5B471C8EE0D6}" sibTransId="{EFABB3A7-9047-4C84-BF17-CF6CE13E5AA2}"/>
    <dgm:cxn modelId="{0DA43E26-6525-4232-9A37-8B15CB3573B9}" srcId="{588B18B1-C390-4875-B911-E524E01DC8F2}" destId="{E089E1BA-BACE-40C1-B627-A7D85439CDA6}" srcOrd="1" destOrd="0" parTransId="{5079B7E4-37F4-40D7-9E26-0406984E781F}" sibTransId="{F64DA883-370D-46BD-B064-9ACE09407AA1}"/>
    <dgm:cxn modelId="{8683635B-4BED-48F5-B9AC-F4321460B3AC}" srcId="{51F68B8F-B159-43F5-AFD7-BBF255EFC9EA}" destId="{8B700932-D15A-4D10-8ECF-B22A04632129}" srcOrd="2" destOrd="0" parTransId="{D4C576F0-9B76-4201-A63B-819191B9AC12}" sibTransId="{9BC8B59F-AB8F-485A-9033-C43D961BA912}"/>
    <dgm:cxn modelId="{36780CBE-C74A-4EF9-B8B1-CA53C892994D}" type="presOf" srcId="{88762879-74B1-49E1-BD6F-B49BC15F6281}" destId="{733C54E8-9328-40C3-BE42-900B0085B86F}" srcOrd="1" destOrd="0" presId="urn:microsoft.com/office/officeart/2005/8/layout/process4"/>
    <dgm:cxn modelId="{A5294C13-5CD7-41F2-AB2B-9A8F90EFAB00}" srcId="{51F68B8F-B159-43F5-AFD7-BBF255EFC9EA}" destId="{588B18B1-C390-4875-B911-E524E01DC8F2}" srcOrd="1" destOrd="0" parTransId="{637E154A-577B-4F65-8515-929A3AA30A74}" sibTransId="{127F8E61-F9D3-432F-9417-B9333C9801DF}"/>
    <dgm:cxn modelId="{F91D9B45-B54B-46F4-BA3F-16453EE263FF}" type="presOf" srcId="{D28888FB-4BA1-490D-A104-B13C1209B03D}" destId="{0073A041-F9B7-43F8-B513-FC3355813D4F}" srcOrd="0" destOrd="0" presId="urn:microsoft.com/office/officeart/2005/8/layout/process4"/>
    <dgm:cxn modelId="{F6BB2AD0-2C30-48BA-9A8F-54E0F95C4D57}" srcId="{588B18B1-C390-4875-B911-E524E01DC8F2}" destId="{D28888FB-4BA1-490D-A104-B13C1209B03D}" srcOrd="0" destOrd="0" parTransId="{6E78B90B-AD63-4A3B-A6DF-54DD1A582A71}" sibTransId="{F9FFE1A6-22B6-438B-8E57-E6F709E7D951}"/>
    <dgm:cxn modelId="{91F8138A-34BE-4D43-B8E8-684F6216FE85}" type="presOf" srcId="{393AEC8E-118F-41DC-8EBD-FC58029B31DE}" destId="{0BF23FA0-8870-4F39-8532-10C10257E428}" srcOrd="0" destOrd="0" presId="urn:microsoft.com/office/officeart/2005/8/layout/process4"/>
    <dgm:cxn modelId="{7DD16AB0-8137-4C01-9E59-CE40712F4237}" srcId="{88762879-74B1-49E1-BD6F-B49BC15F6281}" destId="{393AEC8E-118F-41DC-8EBD-FC58029B31DE}" srcOrd="0" destOrd="0" parTransId="{FB56E78E-1A6D-4233-BC51-D94BB006455A}" sibTransId="{0D92378D-BF60-4E30-B39D-DA869FB54273}"/>
    <dgm:cxn modelId="{94EE3F2D-27E8-4CA4-AFC3-C63E9A26ACD3}" type="presOf" srcId="{588B18B1-C390-4875-B911-E524E01DC8F2}" destId="{3A4EAB2E-8464-4152-9A3F-6E41882C3C00}" srcOrd="0" destOrd="0" presId="urn:microsoft.com/office/officeart/2005/8/layout/process4"/>
    <dgm:cxn modelId="{F18B4694-3611-4FD5-B265-E06528C140AD}" type="presOf" srcId="{E089E1BA-BACE-40C1-B627-A7D85439CDA6}" destId="{C631C6D8-3C02-4F89-875D-91518CDD2E5D}" srcOrd="0" destOrd="0" presId="urn:microsoft.com/office/officeart/2005/8/layout/process4"/>
    <dgm:cxn modelId="{74EC96B6-DF44-45AB-9E7C-35C02B47C547}" type="presOf" srcId="{588B18B1-C390-4875-B911-E524E01DC8F2}" destId="{290AE2C2-0399-4B04-BA32-2EC85CBB08A0}" srcOrd="1" destOrd="0" presId="urn:microsoft.com/office/officeart/2005/8/layout/process4"/>
    <dgm:cxn modelId="{769D2F66-E94D-4821-AC77-248BBC34B46E}" type="presOf" srcId="{51F68B8F-B159-43F5-AFD7-BBF255EFC9EA}" destId="{2EC8C3B0-139C-48F6-B410-61D2547BB26D}" srcOrd="0" destOrd="0" presId="urn:microsoft.com/office/officeart/2005/8/layout/process4"/>
    <dgm:cxn modelId="{3D93AD8B-DBD9-4BEF-B50F-3FB75020F86A}" type="presOf" srcId="{8B700932-D15A-4D10-8ECF-B22A04632129}" destId="{BF1EE291-16B2-43BB-8706-4877A85D4F3F}" srcOrd="0" destOrd="0" presId="urn:microsoft.com/office/officeart/2005/8/layout/process4"/>
    <dgm:cxn modelId="{3BCA0203-B03D-45D7-983C-5771B5390DFA}" type="presParOf" srcId="{2EC8C3B0-139C-48F6-B410-61D2547BB26D}" destId="{7B170633-44DC-4A25-A5BF-A54BB60F5576}" srcOrd="0" destOrd="0" presId="urn:microsoft.com/office/officeart/2005/8/layout/process4"/>
    <dgm:cxn modelId="{5A505010-1A14-472C-B906-39E98A3D1196}" type="presParOf" srcId="{7B170633-44DC-4A25-A5BF-A54BB60F5576}" destId="{BF1EE291-16B2-43BB-8706-4877A85D4F3F}" srcOrd="0" destOrd="0" presId="urn:microsoft.com/office/officeart/2005/8/layout/process4"/>
    <dgm:cxn modelId="{2E42E277-B48F-40AB-9965-040A1A6CA76F}" type="presParOf" srcId="{2EC8C3B0-139C-48F6-B410-61D2547BB26D}" destId="{4888F464-4A0F-4BAC-874A-15F433B68737}" srcOrd="1" destOrd="0" presId="urn:microsoft.com/office/officeart/2005/8/layout/process4"/>
    <dgm:cxn modelId="{81324924-47AA-4A14-B24A-6605C9DEE126}" type="presParOf" srcId="{2EC8C3B0-139C-48F6-B410-61D2547BB26D}" destId="{DA23CF32-658B-478F-B7F1-53B69A958855}" srcOrd="2" destOrd="0" presId="urn:microsoft.com/office/officeart/2005/8/layout/process4"/>
    <dgm:cxn modelId="{C8B190EF-07BE-454E-A562-E75993F12C41}" type="presParOf" srcId="{DA23CF32-658B-478F-B7F1-53B69A958855}" destId="{3A4EAB2E-8464-4152-9A3F-6E41882C3C00}" srcOrd="0" destOrd="0" presId="urn:microsoft.com/office/officeart/2005/8/layout/process4"/>
    <dgm:cxn modelId="{854825E7-0614-4B01-A6E6-11B4FF594796}" type="presParOf" srcId="{DA23CF32-658B-478F-B7F1-53B69A958855}" destId="{290AE2C2-0399-4B04-BA32-2EC85CBB08A0}" srcOrd="1" destOrd="0" presId="urn:microsoft.com/office/officeart/2005/8/layout/process4"/>
    <dgm:cxn modelId="{76287BAC-6AF3-4990-AB4F-17D4134BC4DD}" type="presParOf" srcId="{DA23CF32-658B-478F-B7F1-53B69A958855}" destId="{B7A1334B-5C8F-4C4A-A3D2-DDF46D01C226}" srcOrd="2" destOrd="0" presId="urn:microsoft.com/office/officeart/2005/8/layout/process4"/>
    <dgm:cxn modelId="{3D19AB4B-EE4C-4AEC-A496-782DD6AE984A}" type="presParOf" srcId="{B7A1334B-5C8F-4C4A-A3D2-DDF46D01C226}" destId="{0073A041-F9B7-43F8-B513-FC3355813D4F}" srcOrd="0" destOrd="0" presId="urn:microsoft.com/office/officeart/2005/8/layout/process4"/>
    <dgm:cxn modelId="{61978CF6-39B8-43EB-A4EA-B03560FF5E5D}" type="presParOf" srcId="{B7A1334B-5C8F-4C4A-A3D2-DDF46D01C226}" destId="{C631C6D8-3C02-4F89-875D-91518CDD2E5D}" srcOrd="1" destOrd="0" presId="urn:microsoft.com/office/officeart/2005/8/layout/process4"/>
    <dgm:cxn modelId="{2F3C61EE-6E22-47F6-A2D4-85647CB14B64}" type="presParOf" srcId="{2EC8C3B0-139C-48F6-B410-61D2547BB26D}" destId="{186F8453-88F7-46DE-97B0-0CF6CF786DD0}" srcOrd="3" destOrd="0" presId="urn:microsoft.com/office/officeart/2005/8/layout/process4"/>
    <dgm:cxn modelId="{0FF5E86F-C62B-4D8F-996A-FBA68DCC4D94}" type="presParOf" srcId="{2EC8C3B0-139C-48F6-B410-61D2547BB26D}" destId="{DEBBC031-6230-4143-A53A-FEDC11349593}" srcOrd="4" destOrd="0" presId="urn:microsoft.com/office/officeart/2005/8/layout/process4"/>
    <dgm:cxn modelId="{E8B53781-6D4E-4355-894C-CCC892414F5F}" type="presParOf" srcId="{DEBBC031-6230-4143-A53A-FEDC11349593}" destId="{5FC3AB60-0E03-460D-AEDE-BF8CBC07F5CA}" srcOrd="0" destOrd="0" presId="urn:microsoft.com/office/officeart/2005/8/layout/process4"/>
    <dgm:cxn modelId="{21756E40-BB13-4138-8109-75ECE823712A}" type="presParOf" srcId="{DEBBC031-6230-4143-A53A-FEDC11349593}" destId="{733C54E8-9328-40C3-BE42-900B0085B86F}" srcOrd="1" destOrd="0" presId="urn:microsoft.com/office/officeart/2005/8/layout/process4"/>
    <dgm:cxn modelId="{19DAB2B0-0E42-4513-BB6E-42063316DDFB}" type="presParOf" srcId="{DEBBC031-6230-4143-A53A-FEDC11349593}" destId="{6FD60C47-AE58-4E4E-BD75-835ED64B8B79}" srcOrd="2" destOrd="0" presId="urn:microsoft.com/office/officeart/2005/8/layout/process4"/>
    <dgm:cxn modelId="{590EA20F-6AEB-4955-B88A-A18EB4CABBC9}" type="presParOf" srcId="{6FD60C47-AE58-4E4E-BD75-835ED64B8B79}" destId="{0BF23FA0-8870-4F39-8532-10C10257E428}"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190492-4A57-4717-B5AB-855E41CBA7AF}" type="datetimeFigureOut">
              <a:rPr lang="en-US" smtClean="0"/>
              <a:pPr/>
              <a:t>7/12/2021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16336-7214-4349-862E-464DAE45E7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C16336-7214-4349-862E-464DAE45E7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pic>
        <p:nvPicPr>
          <p:cNvPr id="7" name="Picture 6" descr="bloom-flower-gif-pink-Favim_com-234221.gif"/>
          <p:cNvPicPr>
            <a:picLocks noChangeAspect="1"/>
          </p:cNvPicPr>
          <p:nvPr/>
        </p:nvPicPr>
        <p:blipFill>
          <a:blip r:embed="rId3"/>
          <a:stretch>
            <a:fillRect/>
          </a:stretch>
        </p:blipFill>
        <p:spPr>
          <a:xfrm>
            <a:off x="0" y="0"/>
            <a:ext cx="9144000" cy="6858000"/>
          </a:xfrm>
          <a:prstGeom prst="rect">
            <a:avLst/>
          </a:prstGeom>
        </p:spPr>
      </p:pic>
      <p:sp>
        <p:nvSpPr>
          <p:cNvPr id="8" name="TextBox 7"/>
          <p:cNvSpPr txBox="1"/>
          <p:nvPr/>
        </p:nvSpPr>
        <p:spPr>
          <a:xfrm>
            <a:off x="381000" y="1752600"/>
            <a:ext cx="5486400" cy="769441"/>
          </a:xfrm>
          <a:prstGeom prst="rect">
            <a:avLst/>
          </a:prstGeom>
          <a:noFill/>
        </p:spPr>
        <p:txBody>
          <a:bodyPr wrap="square" rtlCol="0">
            <a:spAutoFit/>
          </a:bodyPr>
          <a:lstStyle/>
          <a:p>
            <a:r>
              <a:rPr lang="en-US" sz="4400" b="1" dirty="0" smtClean="0">
                <a:solidFill>
                  <a:srgbClr val="FF0000"/>
                </a:solidFill>
              </a:rPr>
              <a:t>                             </a:t>
            </a:r>
            <a:endParaRPr lang="en-US" sz="8000" dirty="0"/>
          </a:p>
        </p:txBody>
      </p:sp>
      <p:sp>
        <p:nvSpPr>
          <p:cNvPr id="9" name="Title 8"/>
          <p:cNvSpPr>
            <a:spLocks noGrp="1"/>
          </p:cNvSpPr>
          <p:nvPr>
            <p:ph type="ctrTitle"/>
          </p:nvPr>
        </p:nvSpPr>
        <p:spPr>
          <a:xfrm>
            <a:off x="1295400" y="2133600"/>
            <a:ext cx="6934200" cy="1371600"/>
          </a:xfrm>
        </p:spPr>
        <p:txBody>
          <a:bodyPr>
            <a:normAutofit fontScale="90000"/>
          </a:bodyPr>
          <a:lstStyle/>
          <a:p>
            <a:r>
              <a:rPr lang="en-US" sz="8800" b="1" dirty="0" err="1" smtClean="0">
                <a:solidFill>
                  <a:srgbClr val="FF0000"/>
                </a:solidFill>
                <a:latin typeface="NikoshBAN" pitchFamily="2" charset="0"/>
                <a:cs typeface="NikoshBAN" pitchFamily="2" charset="0"/>
              </a:rPr>
              <a:t>স্বাগতম</a:t>
            </a:r>
            <a:endParaRPr lang="en-US" sz="8800" b="1"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249362"/>
          </a:xfrm>
          <a:solidFill>
            <a:srgbClr val="00B0F0"/>
          </a:solidFill>
        </p:spPr>
        <p:txBody>
          <a:bodyPr>
            <a:normAutofit/>
          </a:bodyPr>
          <a:lstStyle/>
          <a:p>
            <a:r>
              <a:rPr lang="en-US" dirty="0" smtClean="0">
                <a:latin typeface="NikoshBAN" pitchFamily="2" charset="0"/>
                <a:cs typeface="NikoshBAN" pitchFamily="2" charset="0"/>
              </a:rPr>
              <a:t>জোড়া কাজ                    সময় - ১০ মিঃ</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381000" y="1447800"/>
            <a:ext cx="8229600" cy="4525963"/>
          </a:xfrm>
          <a:solidFill>
            <a:srgbClr val="00B050"/>
          </a:solidFill>
        </p:spPr>
        <p:txBody>
          <a:bodyPr>
            <a:normAutofit/>
          </a:bodyPr>
          <a:lstStyle/>
          <a:p>
            <a:pPr marL="514350" indent="-514350" algn="just">
              <a:buNone/>
            </a:pPr>
            <a:endParaRPr lang="en-US" sz="4000" dirty="0" smtClean="0">
              <a:latin typeface="NikoshBAN" pitchFamily="2" charset="0"/>
              <a:cs typeface="NikoshBAN" pitchFamily="2" charset="0"/>
            </a:endParaRPr>
          </a:p>
          <a:p>
            <a:pPr marL="742950" indent="-742950">
              <a:buFont typeface="+mj-lt"/>
              <a:buAutoNum type="arabicPeriod"/>
            </a:pPr>
            <a:r>
              <a:rPr lang="bn-IN" sz="4000" dirty="0" smtClean="0">
                <a:latin typeface="NikoshBAN" pitchFamily="2" charset="0"/>
                <a:cs typeface="NikoshBAN" pitchFamily="2" charset="0"/>
              </a:rPr>
              <a:t>বিদ্যুৎ</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কি ?</a:t>
            </a:r>
            <a:endParaRPr lang="en-US" sz="4000" dirty="0" smtClean="0">
              <a:latin typeface="NikoshBAN" pitchFamily="2" charset="0"/>
              <a:cs typeface="NikoshBAN" pitchFamily="2" charset="0"/>
            </a:endParaRPr>
          </a:p>
          <a:p>
            <a:pPr marL="742950" indent="-742950">
              <a:buFont typeface="+mj-lt"/>
              <a:buAutoNum type="arabicPeriod"/>
            </a:pPr>
            <a:r>
              <a:rPr lang="bn-IN" sz="4000" dirty="0" smtClean="0">
                <a:latin typeface="NikoshBAN" pitchFamily="2" charset="0"/>
                <a:cs typeface="NikoshBAN" pitchFamily="2" charset="0"/>
              </a:rPr>
              <a:t>বিদ্যুৎ</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ও</a:t>
            </a: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বিদ্যুৎ</a:t>
            </a:r>
            <a:r>
              <a:rPr lang="bn-BD" sz="4000" dirty="0" smtClean="0">
                <a:latin typeface="NikoshBAN" pitchFamily="2" charset="0"/>
                <a:cs typeface="NikoshBAN" pitchFamily="2" charset="0"/>
              </a:rPr>
              <a:t> গ্রহকের </a:t>
            </a:r>
            <a:r>
              <a:rPr lang="en-US" sz="4000" dirty="0" err="1" smtClean="0">
                <a:latin typeface="NikoshBAN" pitchFamily="2" charset="0"/>
                <a:cs typeface="NikoshBAN" pitchFamily="2" charset="0"/>
              </a:rPr>
              <a:t>সম্পর্ক</a:t>
            </a:r>
            <a:r>
              <a:rPr lang="bn-BD" sz="4000" dirty="0" smtClean="0">
                <a:latin typeface="NikoshBAN" pitchFamily="2" charset="0"/>
                <a:cs typeface="NikoshBAN" pitchFamily="2" charset="0"/>
              </a:rPr>
              <a:t> কি?</a:t>
            </a:r>
            <a:endParaRPr lang="en-US" sz="4000" dirty="0" smtClean="0">
              <a:latin typeface="NikoshBAN" pitchFamily="2" charset="0"/>
              <a:cs typeface="NikoshBAN" pitchFamily="2" charset="0"/>
            </a:endParaRPr>
          </a:p>
          <a:p>
            <a:pPr marL="514350" indent="-514350" algn="just">
              <a:buNone/>
            </a:pPr>
            <a:endParaRPr lang="en-US" sz="4000" dirty="0" smtClean="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solidFill>
        </p:spPr>
        <p:txBody>
          <a:bodyPr>
            <a:normAutofit/>
          </a:bodyPr>
          <a:lstStyle/>
          <a:p>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ও</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bn-BD" dirty="0" smtClean="0">
                <a:latin typeface="NikoshBAN" pitchFamily="2" charset="0"/>
                <a:cs typeface="NikoshBAN" pitchFamily="2" charset="0"/>
              </a:rPr>
              <a:t> গ্রহকের </a:t>
            </a:r>
            <a:r>
              <a:rPr lang="en-US" dirty="0" err="1" smtClean="0">
                <a:latin typeface="NikoshBAN" pitchFamily="2" charset="0"/>
                <a:cs typeface="NikoshBAN" pitchFamily="2" charset="0"/>
              </a:rPr>
              <a:t>সম্পর্ক</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5" name="Content Placeholder 4"/>
          <p:cNvSpPr>
            <a:spLocks noGrp="1"/>
          </p:cNvSpPr>
          <p:nvPr>
            <p:ph idx="1"/>
          </p:nvPr>
        </p:nvSpPr>
        <p:spPr>
          <a:xfrm>
            <a:off x="533400" y="1600200"/>
            <a:ext cx="8229600" cy="4876800"/>
          </a:xfrm>
        </p:spPr>
        <p:txBody>
          <a:bodyPr>
            <a:normAutofit/>
          </a:bodyPr>
          <a:lstStyle/>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r>
              <a:rPr lang="bn-BD" dirty="0" smtClean="0">
                <a:latin typeface="NikoshBAN" pitchFamily="2" charset="0"/>
                <a:cs typeface="NikoshBAN" pitchFamily="2" charset="0"/>
              </a:rPr>
              <a:t>                                  ট্রান্সমিশন</a:t>
            </a:r>
            <a:endParaRPr lang="en-US" dirty="0">
              <a:latin typeface="NikoshBAN" pitchFamily="2" charset="0"/>
              <a:cs typeface="NikoshBAN" pitchFamily="2" charset="0"/>
            </a:endParaRPr>
          </a:p>
        </p:txBody>
      </p:sp>
      <p:sp>
        <p:nvSpPr>
          <p:cNvPr id="6" name="Rectangle 5"/>
          <p:cNvSpPr/>
          <p:nvPr/>
        </p:nvSpPr>
        <p:spPr>
          <a:xfrm>
            <a:off x="609600" y="2667000"/>
            <a:ext cx="2590800" cy="1447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itchFamily="2" charset="0"/>
                <a:cs typeface="NikoshBAN" pitchFamily="2" charset="0"/>
              </a:rPr>
              <a:t> </a:t>
            </a:r>
            <a:endParaRPr lang="en-US" sz="2800" b="1" dirty="0" smtClean="0">
              <a:solidFill>
                <a:schemeClr val="tx1"/>
              </a:solidFill>
              <a:latin typeface="NikoshBAN" pitchFamily="2" charset="0"/>
              <a:cs typeface="NikoshBAN" pitchFamily="2" charset="0"/>
            </a:endParaRPr>
          </a:p>
          <a:p>
            <a:pPr algn="ctr"/>
            <a:r>
              <a:rPr lang="bn-BD" sz="2800" b="1" dirty="0" smtClean="0">
                <a:solidFill>
                  <a:schemeClr val="tx1"/>
                </a:solidFill>
                <a:latin typeface="NikoshBAN" pitchFamily="2" charset="0"/>
                <a:cs typeface="NikoshBAN" pitchFamily="2" charset="0"/>
              </a:rPr>
              <a:t>সাব-স্টেশন</a:t>
            </a:r>
            <a:endParaRPr lang="en-US" sz="2800" b="1" dirty="0">
              <a:solidFill>
                <a:schemeClr val="tx1"/>
              </a:solidFill>
              <a:latin typeface="NikoshBAN" pitchFamily="2" charset="0"/>
              <a:cs typeface="NikoshBAN" pitchFamily="2" charset="0"/>
            </a:endParaRPr>
          </a:p>
        </p:txBody>
      </p:sp>
      <p:sp>
        <p:nvSpPr>
          <p:cNvPr id="7" name="Rectangle 6"/>
          <p:cNvSpPr/>
          <p:nvPr/>
        </p:nvSpPr>
        <p:spPr>
          <a:xfrm>
            <a:off x="4038600" y="1828800"/>
            <a:ext cx="1981200" cy="3352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8" name="Rectangle 7"/>
          <p:cNvSpPr/>
          <p:nvPr/>
        </p:nvSpPr>
        <p:spPr>
          <a:xfrm>
            <a:off x="6934200" y="3048000"/>
            <a:ext cx="1676400" cy="609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2400" b="1" dirty="0" smtClean="0">
              <a:solidFill>
                <a:schemeClr val="tx1"/>
              </a:solidFill>
              <a:latin typeface="NikoshBAN" pitchFamily="2" charset="0"/>
              <a:cs typeface="NikoshBAN" pitchFamily="2" charset="0"/>
            </a:endParaRPr>
          </a:p>
          <a:p>
            <a:pPr algn="ctr"/>
            <a:r>
              <a:rPr lang="bn-BD" sz="2400" b="1" dirty="0" smtClean="0">
                <a:solidFill>
                  <a:schemeClr val="tx1"/>
                </a:solidFill>
                <a:latin typeface="NikoshBAN" pitchFamily="2" charset="0"/>
                <a:cs typeface="NikoshBAN" pitchFamily="2" charset="0"/>
              </a:rPr>
              <a:t>জেনারেটিং</a:t>
            </a:r>
          </a:p>
          <a:p>
            <a:pPr algn="ctr"/>
            <a:endParaRPr lang="en-US" sz="2400" b="1" dirty="0">
              <a:solidFill>
                <a:schemeClr val="tx1"/>
              </a:solidFill>
              <a:latin typeface="NikoshBAN" pitchFamily="2" charset="0"/>
              <a:cs typeface="NikoshBAN" pitchFamily="2" charset="0"/>
            </a:endParaRPr>
          </a:p>
        </p:txBody>
      </p:sp>
      <p:sp>
        <p:nvSpPr>
          <p:cNvPr id="27" name="Right Arrow 26"/>
          <p:cNvSpPr/>
          <p:nvPr/>
        </p:nvSpPr>
        <p:spPr>
          <a:xfrm>
            <a:off x="6019800" y="20574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8" name="Right Arrow 27"/>
          <p:cNvSpPr/>
          <p:nvPr/>
        </p:nvSpPr>
        <p:spPr>
          <a:xfrm>
            <a:off x="3200400" y="3352800"/>
            <a:ext cx="609600" cy="304800"/>
          </a:xfrm>
          <a:prstGeom prst="rightArrow">
            <a:avLst>
              <a:gd name="adj1" fmla="val 570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29" name="Rectangle 28"/>
          <p:cNvSpPr/>
          <p:nvPr/>
        </p:nvSpPr>
        <p:spPr>
          <a:xfrm>
            <a:off x="4343400" y="3657600"/>
            <a:ext cx="1371600" cy="609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ডিস্ট্রিবিউশন</a:t>
            </a:r>
            <a:endParaRPr lang="en-US" sz="2400" b="1" dirty="0">
              <a:solidFill>
                <a:schemeClr val="tx1"/>
              </a:solidFill>
              <a:latin typeface="NikoshBAN" pitchFamily="2" charset="0"/>
              <a:cs typeface="NikoshBAN" pitchFamily="2" charset="0"/>
            </a:endParaRPr>
          </a:p>
        </p:txBody>
      </p:sp>
      <p:sp>
        <p:nvSpPr>
          <p:cNvPr id="30" name="Rectangle 29"/>
          <p:cNvSpPr/>
          <p:nvPr/>
        </p:nvSpPr>
        <p:spPr>
          <a:xfrm>
            <a:off x="4316506" y="2209800"/>
            <a:ext cx="1474694" cy="609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latin typeface="NikoshBAN" pitchFamily="2" charset="0"/>
                <a:cs typeface="NikoshBAN" pitchFamily="2" charset="0"/>
              </a:rPr>
              <a:t> ডিস্ট্রিবিউশন</a:t>
            </a:r>
            <a:endParaRPr lang="en-US" sz="2000" b="1" dirty="0">
              <a:solidFill>
                <a:schemeClr val="tx1"/>
              </a:solidFill>
              <a:latin typeface="NikoshBAN" pitchFamily="2" charset="0"/>
              <a:cs typeface="NikoshBAN" pitchFamily="2" charset="0"/>
            </a:endParaRPr>
          </a:p>
        </p:txBody>
      </p:sp>
      <p:sp>
        <p:nvSpPr>
          <p:cNvPr id="33" name="Down Arrow 32"/>
          <p:cNvSpPr/>
          <p:nvPr/>
        </p:nvSpPr>
        <p:spPr>
          <a:xfrm>
            <a:off x="5257800" y="28194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4" name="Up Arrow 33"/>
          <p:cNvSpPr/>
          <p:nvPr/>
        </p:nvSpPr>
        <p:spPr>
          <a:xfrm>
            <a:off x="4495800" y="2971800"/>
            <a:ext cx="3048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5" name="Down Arrow 34"/>
          <p:cNvSpPr/>
          <p:nvPr/>
        </p:nvSpPr>
        <p:spPr>
          <a:xfrm>
            <a:off x="7696200" y="3657600"/>
            <a:ext cx="152400" cy="213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6" name="Left Arrow 35"/>
          <p:cNvSpPr/>
          <p:nvPr/>
        </p:nvSpPr>
        <p:spPr>
          <a:xfrm>
            <a:off x="1371600" y="5638800"/>
            <a:ext cx="6400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37" name="Up Arrow 36"/>
          <p:cNvSpPr/>
          <p:nvPr/>
        </p:nvSpPr>
        <p:spPr>
          <a:xfrm>
            <a:off x="1371600" y="4191000"/>
            <a:ext cx="152400" cy="152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6" name="Rectangle 15"/>
          <p:cNvSpPr/>
          <p:nvPr/>
        </p:nvSpPr>
        <p:spPr>
          <a:xfrm>
            <a:off x="6781800" y="1981200"/>
            <a:ext cx="530915" cy="369332"/>
          </a:xfrm>
          <a:prstGeom prst="rect">
            <a:avLst/>
          </a:prstGeom>
        </p:spPr>
        <p:txBody>
          <a:bodyPr wrap="none">
            <a:spAutoFit/>
          </a:bodyPr>
          <a:lstStyle/>
          <a:p>
            <a:r>
              <a:rPr lang="bn-BD" b="1" dirty="0" smtClean="0">
                <a:latin typeface="NikoshBAN" pitchFamily="2" charset="0"/>
                <a:cs typeface="NikoshBAN" pitchFamily="2" charset="0"/>
              </a:rPr>
              <a:t>গ্রহক</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strips(downLeft)">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slide(fromBottom)">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1000" fill="hold"/>
                                        <p:tgtEl>
                                          <p:spTgt spid="28"/>
                                        </p:tgtEl>
                                        <p:attrNameLst>
                                          <p:attrName>ppt_x</p:attrName>
                                        </p:attrNameLst>
                                      </p:cBhvr>
                                      <p:tavLst>
                                        <p:tav tm="0">
                                          <p:val>
                                            <p:strVal val="#ppt_x-.2"/>
                                          </p:val>
                                        </p:tav>
                                        <p:tav tm="100000">
                                          <p:val>
                                            <p:strVal val="#ppt_x"/>
                                          </p:val>
                                        </p:tav>
                                      </p:tavLst>
                                    </p:anim>
                                    <p:anim calcmode="lin" valueType="num">
                                      <p:cBhvr>
                                        <p:cTn id="25"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slide(fromBottom)">
                                      <p:cBhvr>
                                        <p:cTn id="31" dur="5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1000" fill="hold"/>
                                        <p:tgtEl>
                                          <p:spTgt spid="27"/>
                                        </p:tgtEl>
                                        <p:attrNameLst>
                                          <p:attrName>ppt_x</p:attrName>
                                        </p:attrNameLst>
                                      </p:cBhvr>
                                      <p:tavLst>
                                        <p:tav tm="0">
                                          <p:val>
                                            <p:strVal val="#ppt_x-.2"/>
                                          </p:val>
                                        </p:tav>
                                        <p:tav tm="100000">
                                          <p:val>
                                            <p:strVal val="#ppt_x"/>
                                          </p:val>
                                        </p:tav>
                                      </p:tavLst>
                                    </p:anim>
                                    <p:anim calcmode="lin" valueType="num">
                                      <p:cBhvr>
                                        <p:cTn id="44"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3" grpId="0" animBg="1"/>
      <p:bldP spid="34" grpId="0" animBg="1"/>
      <p:bldP spid="35" grpId="0" animBg="1"/>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a:solidFill>
            <a:schemeClr val="accent5"/>
          </a:solidFill>
        </p:spPr>
        <p:txBody>
          <a:bodyPr/>
          <a:lstStyle/>
          <a:p>
            <a:r>
              <a:rPr lang="en-US" dirty="0" err="1" smtClean="0">
                <a:latin typeface="NikoshBAN" pitchFamily="2" charset="0"/>
                <a:cs typeface="NikoshBAN" pitchFamily="2" charset="0"/>
              </a:rPr>
              <a:t>দলগত</a:t>
            </a:r>
            <a:r>
              <a:rPr lang="en-US" dirty="0" smtClean="0">
                <a:latin typeface="NikoshBAN" pitchFamily="2" charset="0"/>
                <a:cs typeface="NikoshBAN" pitchFamily="2" charset="0"/>
              </a:rPr>
              <a:t> কাজ                   সময় - ১৫ মিঃ</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609600" y="1371600"/>
            <a:ext cx="8229600" cy="4525963"/>
          </a:xfrm>
          <a:solidFill>
            <a:srgbClr val="00B050"/>
          </a:solidFill>
        </p:spPr>
        <p:txBody>
          <a:bodyPr/>
          <a:lstStyle/>
          <a:p>
            <a:pPr marL="514350" indent="-514350">
              <a:buFont typeface="+mj-lt"/>
              <a:buAutoNum type="arabicParenR"/>
            </a:pPr>
            <a:endParaRPr lang="en-US" dirty="0" smtClean="0">
              <a:latin typeface="NikoshBAN" pitchFamily="2" charset="0"/>
              <a:cs typeface="NikoshBAN" pitchFamily="2" charset="0"/>
            </a:endParaRPr>
          </a:p>
          <a:p>
            <a:pPr marL="514350" indent="-514350">
              <a:buNone/>
            </a:pPr>
            <a:endParaRPr lang="bn-BD" dirty="0" smtClean="0">
              <a:latin typeface="NikoshBAN" pitchFamily="2" charset="0"/>
              <a:cs typeface="NikoshBAN" pitchFamily="2" charset="0"/>
            </a:endParaRPr>
          </a:p>
          <a:p>
            <a:pPr marL="514350" indent="-514350">
              <a:buNone/>
            </a:pPr>
            <a:endParaRPr lang="bn-BD" dirty="0" smtClean="0">
              <a:latin typeface="NikoshBAN" pitchFamily="2" charset="0"/>
              <a:cs typeface="NikoshBAN" pitchFamily="2" charset="0"/>
            </a:endParaRPr>
          </a:p>
          <a:p>
            <a:pPr marL="514350" indent="-514350">
              <a:buNone/>
            </a:pP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ও</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bn-BD" dirty="0" smtClean="0">
                <a:latin typeface="NikoshBAN" pitchFamily="2" charset="0"/>
                <a:cs typeface="NikoshBAN" pitchFamily="2" charset="0"/>
              </a:rPr>
              <a:t> গ্রহকের </a:t>
            </a:r>
            <a:r>
              <a:rPr lang="en-US" dirty="0" err="1" smtClean="0">
                <a:latin typeface="NikoshBAN" pitchFamily="2" charset="0"/>
                <a:cs typeface="NikoshBAN" pitchFamily="2" charset="0"/>
              </a:rPr>
              <a:t>সম্পর্ক</a:t>
            </a:r>
            <a:r>
              <a:rPr lang="bn-BD" dirty="0" smtClean="0">
                <a:latin typeface="NikoshBAN" pitchFamily="2" charset="0"/>
                <a:cs typeface="NikoshBAN" pitchFamily="2" charset="0"/>
              </a:rPr>
              <a:t> </a:t>
            </a:r>
            <a:r>
              <a:rPr lang="en-US" dirty="0" err="1" smtClean="0">
                <a:latin typeface="NikoshBAN" pitchFamily="2" charset="0"/>
                <a:cs typeface="NikoshBAN" pitchFamily="2" charset="0"/>
              </a:rPr>
              <a:t>বিভিন্ন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a:t>
            </a:r>
            <a:r>
              <a:rPr lang="bn-BD" dirty="0" smtClean="0">
                <a:latin typeface="NikoshBAN" pitchFamily="2" charset="0"/>
                <a:cs typeface="NikoshBAN" pitchFamily="2" charset="0"/>
              </a:rPr>
              <a:t>শের </a:t>
            </a:r>
            <a:r>
              <a:rPr lang="en-US" dirty="0" err="1" smtClean="0">
                <a:latin typeface="NikoshBAN" pitchFamily="2" charset="0"/>
                <a:cs typeface="NikoshBAN" pitchFamily="2" charset="0"/>
              </a:rPr>
              <a:t>চিত্র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অংঙ্কন</a:t>
            </a:r>
            <a:r>
              <a:rPr lang="en-US" dirty="0" smtClean="0">
                <a:latin typeface="NikoshBAN" pitchFamily="2" charset="0"/>
                <a:cs typeface="NikoshBAN" pitchFamily="2" charset="0"/>
              </a:rPr>
              <a:t>  কর।</a:t>
            </a:r>
          </a:p>
          <a:p>
            <a:pPr marL="514350" indent="-514350">
              <a:buNone/>
            </a:pPr>
            <a:endParaRPr lang="en-US" dirty="0" smtClean="0">
              <a:latin typeface="NikoshBAN" pitchFamily="2" charset="0"/>
              <a:cs typeface="NikoshBAN" pitchFamily="2" charset="0"/>
            </a:endParaRPr>
          </a:p>
          <a:p>
            <a:pPr marL="514350" indent="-514350">
              <a:buNone/>
            </a:pPr>
            <a:r>
              <a:rPr lang="en-US" dirty="0" smtClean="0">
                <a:latin typeface="NikoshBAN" pitchFamily="2" charset="0"/>
                <a:cs typeface="NikoshBAN" pitchFamily="2"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0" fill="hold"/>
                                        <p:tgtEl>
                                          <p:spTgt spid="3">
                                            <p:bg/>
                                          </p:spTgt>
                                        </p:tgtEl>
                                        <p:attrNameLst>
                                          <p:attrName>ppt_w</p:attrName>
                                        </p:attrNameLst>
                                      </p:cBhvr>
                                      <p:tavLst>
                                        <p:tav tm="0" fmla="#ppt_w*sin(2.5*pi*$)">
                                          <p:val>
                                            <p:fltVal val="0"/>
                                          </p:val>
                                        </p:tav>
                                        <p:tav tm="100000">
                                          <p:val>
                                            <p:fltVal val="1"/>
                                          </p:val>
                                        </p:tav>
                                      </p:tavLst>
                                    </p:anim>
                                    <p:anim calcmode="lin" valueType="num">
                                      <p:cBhvr>
                                        <p:cTn id="13" dur="5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5" dur="5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a:solidFill>
            <a:schemeClr val="accent1"/>
          </a:solidFill>
        </p:spPr>
        <p:txBody>
          <a:bodyPr/>
          <a:lstStyle/>
          <a:p>
            <a:r>
              <a:rPr lang="en-US" dirty="0" smtClean="0">
                <a:latin typeface="NikoshBAN" pitchFamily="2" charset="0"/>
                <a:cs typeface="NikoshBAN" pitchFamily="2" charset="0"/>
              </a:rPr>
              <a:t>মুল্যায়ন</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0" y="1524000"/>
            <a:ext cx="9144000" cy="4525963"/>
          </a:xfrm>
          <a:solidFill>
            <a:srgbClr val="00B0F0"/>
          </a:solidFill>
        </p:spPr>
        <p:txBody>
          <a:bodyPr>
            <a:normAutofit/>
          </a:bodyPr>
          <a:lstStyle/>
          <a:p>
            <a:pPr marL="514350" indent="-514350" algn="just">
              <a:buFont typeface="+mj-lt"/>
              <a:buAutoNum type="arabicPeriod"/>
            </a:pP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 </a:t>
            </a:r>
            <a:r>
              <a:rPr lang="en-US" dirty="0" err="1" smtClean="0">
                <a:latin typeface="NikoshBAN" pitchFamily="2" charset="0"/>
                <a:cs typeface="NikoshBAN" pitchFamily="2" charset="0"/>
              </a:rPr>
              <a:t>শব্দের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অর্থ</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p>
          <a:p>
            <a:pPr marL="514350" indent="-514350" algn="just">
              <a:buFont typeface="+mj-lt"/>
              <a:buAutoNum type="arabicPeriod"/>
            </a:pP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ও</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bn-BD" dirty="0" smtClean="0">
                <a:latin typeface="NikoshBAN" pitchFamily="2" charset="0"/>
                <a:cs typeface="NikoshBAN" pitchFamily="2" charset="0"/>
              </a:rPr>
              <a:t> গ্রহকের </a:t>
            </a:r>
            <a:r>
              <a:rPr lang="en-US" dirty="0" err="1" smtClean="0">
                <a:latin typeface="NikoshBAN" pitchFamily="2" charset="0"/>
                <a:cs typeface="NikoshBAN" pitchFamily="2" charset="0"/>
              </a:rPr>
              <a:t>সম্পর্ক</a:t>
            </a:r>
            <a:r>
              <a:rPr lang="bn-BD" dirty="0" smtClean="0">
                <a:latin typeface="NikoshBAN" pitchFamily="2" charset="0"/>
                <a:cs typeface="NikoshBAN" pitchFamily="2" charset="0"/>
              </a:rPr>
              <a:t>ের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অংঙ্কন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smtClean="0">
                <a:latin typeface="NikoshBAN" pitchFamily="2" charset="0"/>
                <a:cs typeface="NikoshBAN" pitchFamily="2" charset="0"/>
              </a:rPr>
              <a:t>?</a:t>
            </a:r>
            <a:endParaRPr lang="bn-BD" dirty="0" smtClean="0">
              <a:latin typeface="NikoshBAN" pitchFamily="2" charset="0"/>
              <a:cs typeface="NikoshBAN" pitchFamily="2" charset="0"/>
            </a:endParaRPr>
          </a:p>
          <a:p>
            <a:pPr marL="514350" indent="-514350" algn="just">
              <a:buNone/>
            </a:pPr>
            <a:endParaRPr lang="en-US" dirty="0" smtClean="0">
              <a:latin typeface="NikoshBAN" pitchFamily="2" charset="0"/>
              <a:cs typeface="NikoshBAN" pitchFamily="2" charset="0"/>
            </a:endParaRPr>
          </a:p>
          <a:p>
            <a:pPr marL="514350" indent="-514350" algn="just">
              <a:buNone/>
            </a:pPr>
            <a:endParaRPr lang="en-US" dirty="0" smtClean="0">
              <a:latin typeface="NikoshBAN" pitchFamily="2" charset="0"/>
              <a:cs typeface="NikoshBAN" pitchFamily="2" charset="0"/>
            </a:endParaRPr>
          </a:p>
          <a:p>
            <a:pPr marL="514350" indent="-514350">
              <a:buNone/>
            </a:pPr>
            <a:endParaRPr lang="en-US" dirty="0" smtClean="0">
              <a:latin typeface="NikoshBAN" pitchFamily="2" charset="0"/>
              <a:cs typeface="NikoshBAN" pitchFamily="2" charset="0"/>
            </a:endParaRPr>
          </a:p>
          <a:p>
            <a:pPr marL="514350" indent="-514350">
              <a:buNone/>
            </a:pPr>
            <a:endParaRPr lang="en-US" dirty="0" smtClean="0">
              <a:latin typeface="NikoshBAN" pitchFamily="2" charset="0"/>
              <a:cs typeface="NikoshBAN" pitchFamily="2" charset="0"/>
            </a:endParaRPr>
          </a:p>
          <a:p>
            <a:pPr marL="514350" indent="-514350">
              <a:buNone/>
            </a:pPr>
            <a:endParaRPr lang="en-US" dirty="0" smtClean="0">
              <a:latin typeface="NikoshBAN" pitchFamily="2" charset="0"/>
              <a:cs typeface="NikoshBAN" pitchFamily="2" charset="0"/>
            </a:endParaRPr>
          </a:p>
          <a:p>
            <a:pPr marL="514350" indent="-514350">
              <a:buNone/>
            </a:pPr>
            <a:endParaRPr lang="en-US"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0" fill="hold"/>
                                        <p:tgtEl>
                                          <p:spTgt spid="3">
                                            <p:bg/>
                                          </p:spTgt>
                                        </p:tgtEl>
                                        <p:attrNameLst>
                                          <p:attrName>ppt_w</p:attrName>
                                        </p:attrNameLst>
                                      </p:cBhvr>
                                      <p:tavLst>
                                        <p:tav tm="0" fmla="#ppt_w*sin(2.5*pi*$)">
                                          <p:val>
                                            <p:fltVal val="0"/>
                                          </p:val>
                                        </p:tav>
                                        <p:tav tm="100000">
                                          <p:val>
                                            <p:fltVal val="1"/>
                                          </p:val>
                                        </p:tav>
                                      </p:tavLst>
                                    </p:anim>
                                    <p:anim calcmode="lin" valueType="num">
                                      <p:cBhvr>
                                        <p:cTn id="13" dur="5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5"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8229600" cy="1143000"/>
          </a:xfrm>
          <a:solidFill>
            <a:schemeClr val="accent3"/>
          </a:solidFill>
        </p:spPr>
        <p:txBody>
          <a:bodyPr/>
          <a:lstStyle/>
          <a:p>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ও</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bn-BD" dirty="0" smtClean="0">
                <a:latin typeface="NikoshBAN" pitchFamily="2" charset="0"/>
                <a:cs typeface="NikoshBAN" pitchFamily="2" charset="0"/>
              </a:rPr>
              <a:t> গ্রহকের </a:t>
            </a:r>
            <a:r>
              <a:rPr lang="en-US" dirty="0" err="1" smtClean="0">
                <a:latin typeface="NikoshBAN" pitchFamily="2" charset="0"/>
                <a:cs typeface="NikoshBAN" pitchFamily="2" charset="0"/>
              </a:rPr>
              <a:t>সম্পর্ক</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pic>
        <p:nvPicPr>
          <p:cNvPr id="10" name="Content Placeholder 9" descr="images (2).jpg"/>
          <p:cNvPicPr>
            <a:picLocks noGrp="1" noChangeAspect="1"/>
          </p:cNvPicPr>
          <p:nvPr>
            <p:ph sz="half" idx="1"/>
          </p:nvPr>
        </p:nvPicPr>
        <p:blipFill>
          <a:blip r:embed="rId2"/>
          <a:stretch>
            <a:fillRect/>
          </a:stretch>
        </p:blipFill>
        <p:spPr>
          <a:xfrm>
            <a:off x="381000" y="2514600"/>
            <a:ext cx="3497580" cy="3428999"/>
          </a:xfrm>
        </p:spPr>
      </p:pic>
      <p:pic>
        <p:nvPicPr>
          <p:cNvPr id="11" name="Content Placeholder 10" descr="images (1).jpg"/>
          <p:cNvPicPr>
            <a:picLocks noGrp="1" noChangeAspect="1"/>
          </p:cNvPicPr>
          <p:nvPr>
            <p:ph sz="half" idx="2"/>
          </p:nvPr>
        </p:nvPicPr>
        <p:blipFill>
          <a:blip r:embed="rId3"/>
          <a:stretch>
            <a:fillRect/>
          </a:stretch>
        </p:blipFill>
        <p:spPr>
          <a:xfrm>
            <a:off x="4724400" y="2590800"/>
            <a:ext cx="3886200" cy="3352800"/>
          </a:xfrm>
        </p:spPr>
      </p:pic>
      <p:sp>
        <p:nvSpPr>
          <p:cNvPr id="12" name="Rectangle 11"/>
          <p:cNvSpPr/>
          <p:nvPr/>
        </p:nvSpPr>
        <p:spPr>
          <a:xfrm>
            <a:off x="1752600" y="6019800"/>
            <a:ext cx="856325" cy="369332"/>
          </a:xfrm>
          <a:prstGeom prst="rect">
            <a:avLst/>
          </a:prstGeom>
        </p:spPr>
        <p:txBody>
          <a:bodyPr wrap="none">
            <a:spAutoFit/>
          </a:bodyPr>
          <a:lstStyle/>
          <a:p>
            <a:r>
              <a:rPr lang="bn-BD" dirty="0" smtClean="0">
                <a:latin typeface="NikoshBAN" pitchFamily="2" charset="0"/>
                <a:cs typeface="NikoshBAN" pitchFamily="2" charset="0"/>
              </a:rPr>
              <a:t>ট্রান্সমিশন</a:t>
            </a:r>
            <a:endParaRPr lang="en-US" dirty="0"/>
          </a:p>
        </p:txBody>
      </p:sp>
      <p:sp>
        <p:nvSpPr>
          <p:cNvPr id="13" name="Rectangle 12"/>
          <p:cNvSpPr/>
          <p:nvPr/>
        </p:nvSpPr>
        <p:spPr>
          <a:xfrm>
            <a:off x="6096000" y="6096000"/>
            <a:ext cx="1055097" cy="369332"/>
          </a:xfrm>
          <a:prstGeom prst="rect">
            <a:avLst/>
          </a:prstGeom>
        </p:spPr>
        <p:txBody>
          <a:bodyPr wrap="none">
            <a:spAutoFit/>
          </a:bodyPr>
          <a:lstStyle/>
          <a:p>
            <a:r>
              <a:rPr lang="bn-BD" dirty="0" smtClean="0">
                <a:latin typeface="NikoshBAN" pitchFamily="2" charset="0"/>
                <a:cs typeface="NikoshBAN" pitchFamily="2" charset="0"/>
              </a:rPr>
              <a:t>ডিস্ট্রিবিউশন</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accent6"/>
          </a:solidFill>
        </p:spPr>
        <p:txBody>
          <a:bodyPr/>
          <a:lstStyle/>
          <a:p>
            <a:r>
              <a:rPr lang="en-US" dirty="0" err="1" smtClean="0"/>
              <a:t>বাড়ির</a:t>
            </a:r>
            <a:r>
              <a:rPr lang="en-US" dirty="0" smtClean="0"/>
              <a:t> কাজ</a:t>
            </a:r>
            <a:endParaRPr lang="en-US" dirty="0"/>
          </a:p>
        </p:txBody>
      </p:sp>
      <p:sp>
        <p:nvSpPr>
          <p:cNvPr id="3" name="Content Placeholder 2"/>
          <p:cNvSpPr>
            <a:spLocks noGrp="1"/>
          </p:cNvSpPr>
          <p:nvPr>
            <p:ph idx="1"/>
          </p:nvPr>
        </p:nvSpPr>
        <p:spPr>
          <a:xfrm>
            <a:off x="0" y="1295400"/>
            <a:ext cx="9144000" cy="5562600"/>
          </a:xfrm>
          <a:solidFill>
            <a:srgbClr val="00B0F0"/>
          </a:solidFill>
        </p:spPr>
        <p:txBody>
          <a:bodyPr>
            <a:normAutofit/>
          </a:bodyPr>
          <a:lstStyle/>
          <a:p>
            <a:pPr marL="514350" indent="-514350" algn="ctr">
              <a:buNone/>
            </a:pPr>
            <a:endParaRPr lang="en-US" sz="4400" dirty="0" smtClean="0">
              <a:latin typeface="NikoshBAN" pitchFamily="2" charset="0"/>
              <a:cs typeface="NikoshBAN" pitchFamily="2" charset="0"/>
            </a:endParaRPr>
          </a:p>
          <a:p>
            <a:pPr marL="514350" indent="-514350" algn="ctr">
              <a:buNone/>
            </a:pPr>
            <a:endParaRPr lang="en-US" sz="4400" dirty="0" smtClean="0">
              <a:latin typeface="NikoshBAN" pitchFamily="2" charset="0"/>
              <a:cs typeface="NikoshBAN" pitchFamily="2" charset="0"/>
            </a:endParaRPr>
          </a:p>
          <a:p>
            <a:pPr marL="514350" indent="-514350" algn="ctr">
              <a:buNone/>
            </a:pPr>
            <a:endParaRPr lang="en-US" sz="4400" dirty="0" smtClean="0">
              <a:latin typeface="NikoshBAN" pitchFamily="2" charset="0"/>
              <a:cs typeface="NikoshBAN" pitchFamily="2" charset="0"/>
            </a:endParaRPr>
          </a:p>
          <a:p>
            <a:pPr marL="514350" indent="-514350" algn="ctr">
              <a:buNone/>
            </a:pPr>
            <a:r>
              <a:rPr lang="bn-IN" sz="4400" dirty="0" smtClean="0">
                <a:latin typeface="NikoshBAN" pitchFamily="2" charset="0"/>
                <a:cs typeface="NikoshBAN" pitchFamily="2" charset="0"/>
              </a:rPr>
              <a:t>বিদ্যুৎ</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ও</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বিদ্যুৎ</a:t>
            </a:r>
            <a:r>
              <a:rPr lang="bn-BD" sz="4400" dirty="0" smtClean="0">
                <a:latin typeface="NikoshBAN" pitchFamily="2" charset="0"/>
                <a:cs typeface="NikoshBAN" pitchFamily="2" charset="0"/>
              </a:rPr>
              <a:t> গ্রহকের </a:t>
            </a:r>
            <a:r>
              <a:rPr lang="en-US" sz="4400" dirty="0" err="1" smtClean="0">
                <a:latin typeface="NikoshBAN" pitchFamily="2" charset="0"/>
                <a:cs typeface="NikoshBAN" pitchFamily="2" charset="0"/>
              </a:rPr>
              <a:t>সম্পর্ক</a:t>
            </a:r>
            <a:r>
              <a:rPr lang="bn-BD" sz="4400" dirty="0" smtClean="0">
                <a:latin typeface="NikoshBAN" pitchFamily="2" charset="0"/>
                <a:cs typeface="NikoshBAN" pitchFamily="2" charset="0"/>
              </a:rPr>
              <a:t> লিখ</a:t>
            </a:r>
            <a:r>
              <a:rPr lang="en-US" sz="4400" smtClean="0">
                <a:latin typeface="NikoshBAN" pitchFamily="2" charset="0"/>
                <a:cs typeface="NikoshBAN" pitchFamily="2" charset="0"/>
              </a:rPr>
              <a:t>। </a:t>
            </a:r>
            <a:endParaRPr lang="en-US" sz="4400" dirty="0" smtClean="0">
              <a:latin typeface="NikoshBAN" pitchFamily="2" charset="0"/>
              <a:cs typeface="NikoshBAN" pitchFamily="2" charset="0"/>
            </a:endParaRPr>
          </a:p>
        </p:txBody>
      </p:sp>
      <p:sp>
        <p:nvSpPr>
          <p:cNvPr id="4" name="Isosceles Triangle 3"/>
          <p:cNvSpPr/>
          <p:nvPr/>
        </p:nvSpPr>
        <p:spPr>
          <a:xfrm>
            <a:off x="2362200" y="-228600"/>
            <a:ext cx="4343400" cy="1219200"/>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43200" y="990600"/>
            <a:ext cx="3581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19600" y="1219200"/>
            <a:ext cx="381000" cy="838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1371600"/>
            <a:ext cx="685800" cy="381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0" y="1219200"/>
            <a:ext cx="609600" cy="533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81200" y="2819400"/>
            <a:ext cx="5257800" cy="769441"/>
          </a:xfrm>
          <a:prstGeom prst="rect">
            <a:avLst/>
          </a:prstGeom>
          <a:noFill/>
        </p:spPr>
        <p:txBody>
          <a:bodyPr wrap="square" rtlCol="0">
            <a:spAutoFit/>
          </a:bodyPr>
          <a:lstStyle/>
          <a:p>
            <a:pPr algn="ctr"/>
            <a:r>
              <a:rPr lang="en-US" sz="4400" dirty="0" err="1" smtClean="0">
                <a:latin typeface="NikoshBAN" pitchFamily="2" charset="0"/>
                <a:cs typeface="NikoshBAN" pitchFamily="2" charset="0"/>
              </a:rPr>
              <a:t>বাড়ির</a:t>
            </a:r>
            <a:r>
              <a:rPr lang="en-US" sz="4400" dirty="0" smtClean="0">
                <a:latin typeface="NikoshBAN" pitchFamily="2" charset="0"/>
                <a:cs typeface="NikoshBAN" pitchFamily="2" charset="0"/>
              </a:rPr>
              <a:t> কাজ</a:t>
            </a:r>
            <a:endParaRPr lang="en-US" sz="4400"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0" fill="hold"/>
                                        <p:tgtEl>
                                          <p:spTgt spid="3">
                                            <p:bg/>
                                          </p:spTgt>
                                        </p:tgtEl>
                                        <p:attrNameLst>
                                          <p:attrName>ppt_w</p:attrName>
                                        </p:attrNameLst>
                                      </p:cBhvr>
                                      <p:tavLst>
                                        <p:tav tm="0" fmla="#ppt_w*sin(2.5*pi*$)">
                                          <p:val>
                                            <p:fltVal val="0"/>
                                          </p:val>
                                        </p:tav>
                                        <p:tav tm="100000">
                                          <p:val>
                                            <p:fltVal val="1"/>
                                          </p:val>
                                        </p:tav>
                                      </p:tavLst>
                                    </p:anim>
                                    <p:anim calcmode="lin" valueType="num">
                                      <p:cBhvr>
                                        <p:cTn id="13" dur="5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lower_animated_43453.gif"/>
          <p:cNvPicPr>
            <a:picLocks noGrp="1" noChangeAspect="1"/>
          </p:cNvPicPr>
          <p:nvPr>
            <p:ph idx="1"/>
          </p:nvPr>
        </p:nvPicPr>
        <p:blipFill>
          <a:blip r:embed="rId2"/>
          <a:stretch>
            <a:fillRect/>
          </a:stretch>
        </p:blipFill>
        <p:spPr>
          <a:xfrm>
            <a:off x="1905000" y="2133600"/>
            <a:ext cx="7010400" cy="3943350"/>
          </a:xfrm>
        </p:spPr>
      </p:pic>
      <p:pic>
        <p:nvPicPr>
          <p:cNvPr id="7" name="Content Placeholder 5" descr="flower_animated_43453.gif"/>
          <p:cNvPicPr>
            <a:picLocks noChangeAspect="1"/>
          </p:cNvPicPr>
          <p:nvPr/>
        </p:nvPicPr>
        <p:blipFill>
          <a:blip r:embed="rId2"/>
          <a:stretch>
            <a:fillRect/>
          </a:stretch>
        </p:blipFill>
        <p:spPr>
          <a:xfrm>
            <a:off x="3657600" y="2514600"/>
            <a:ext cx="7010400" cy="3943350"/>
          </a:xfrm>
          <a:prstGeom prst="rect">
            <a:avLst/>
          </a:prstGeom>
        </p:spPr>
      </p:pic>
      <p:pic>
        <p:nvPicPr>
          <p:cNvPr id="8" name="Content Placeholder 5" descr="flower_animated_43453.gif"/>
          <p:cNvPicPr>
            <a:picLocks noChangeAspect="1"/>
          </p:cNvPicPr>
          <p:nvPr/>
        </p:nvPicPr>
        <p:blipFill>
          <a:blip r:embed="rId2"/>
          <a:stretch>
            <a:fillRect/>
          </a:stretch>
        </p:blipFill>
        <p:spPr>
          <a:xfrm>
            <a:off x="152400" y="838200"/>
            <a:ext cx="7010400" cy="3943350"/>
          </a:xfrm>
          <a:prstGeom prst="rect">
            <a:avLst/>
          </a:prstGeom>
        </p:spPr>
      </p:pic>
      <p:pic>
        <p:nvPicPr>
          <p:cNvPr id="9" name="Content Placeholder 5" descr="flower_animated_43453.gif"/>
          <p:cNvPicPr>
            <a:picLocks noChangeAspect="1"/>
          </p:cNvPicPr>
          <p:nvPr/>
        </p:nvPicPr>
        <p:blipFill>
          <a:blip r:embed="rId2"/>
          <a:stretch>
            <a:fillRect/>
          </a:stretch>
        </p:blipFill>
        <p:spPr>
          <a:xfrm>
            <a:off x="-1905000" y="3200400"/>
            <a:ext cx="7010400" cy="3943350"/>
          </a:xfrm>
          <a:prstGeom prst="rect">
            <a:avLst/>
          </a:prstGeom>
        </p:spPr>
      </p:pic>
      <p:pic>
        <p:nvPicPr>
          <p:cNvPr id="10" name="Content Placeholder 5" descr="flower_animated_43453.gif"/>
          <p:cNvPicPr>
            <a:picLocks noChangeAspect="1"/>
          </p:cNvPicPr>
          <p:nvPr/>
        </p:nvPicPr>
        <p:blipFill>
          <a:blip r:embed="rId2"/>
          <a:stretch>
            <a:fillRect/>
          </a:stretch>
        </p:blipFill>
        <p:spPr>
          <a:xfrm>
            <a:off x="4648200" y="0"/>
            <a:ext cx="7010400" cy="3943350"/>
          </a:xfrm>
          <a:prstGeom prst="rect">
            <a:avLst/>
          </a:prstGeom>
        </p:spPr>
      </p:pic>
      <p:sp>
        <p:nvSpPr>
          <p:cNvPr id="12" name="TextBox 11"/>
          <p:cNvSpPr txBox="1"/>
          <p:nvPr/>
        </p:nvSpPr>
        <p:spPr>
          <a:xfrm>
            <a:off x="1828800" y="0"/>
            <a:ext cx="4114800" cy="1569660"/>
          </a:xfrm>
          <a:prstGeom prst="rect">
            <a:avLst/>
          </a:prstGeom>
          <a:noFill/>
        </p:spPr>
        <p:txBody>
          <a:bodyPr wrap="square" rtlCol="0">
            <a:spAutoFit/>
          </a:bodyPr>
          <a:lstStyle/>
          <a:p>
            <a:r>
              <a:rPr lang="en-US" sz="9600" dirty="0" err="1" smtClean="0">
                <a:solidFill>
                  <a:srgbClr val="C00000"/>
                </a:solidFill>
                <a:latin typeface="NikoshBAN" pitchFamily="2" charset="0"/>
                <a:cs typeface="NikoshBAN" pitchFamily="2" charset="0"/>
              </a:rPr>
              <a:t>ধন্যবাদ</a:t>
            </a:r>
            <a:endParaRPr lang="en-US" sz="9600" dirty="0">
              <a:solidFill>
                <a:srgbClr val="C00000"/>
              </a:solidFill>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0 0  L 0.067 -0.05333  C 0.081 -0.06533  0.102 -0.072  0.124 -0.072  C 0.149 -0.072  0.169 -0.06533  0.183 -0.05333  L 0.25 0  E" pathEditMode="relative" ptsTypes="">
                                      <p:cBhvr>
                                        <p:cTn id="6"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solidFill>
        </p:spPr>
        <p:txBody>
          <a:bodyPr>
            <a:noAutofit/>
          </a:bodyPr>
          <a:lstStyle/>
          <a:p>
            <a:pPr algn="ctr">
              <a:buNone/>
            </a:pPr>
            <a:endParaRPr lang="en-US" sz="4400" b="1" u="sng" dirty="0" smtClean="0">
              <a:latin typeface="NikoshBAN" pitchFamily="2" charset="0"/>
              <a:cs typeface="NikoshBAN" pitchFamily="2" charset="0"/>
            </a:endParaRPr>
          </a:p>
          <a:p>
            <a:pPr algn="ctr">
              <a:buNone/>
            </a:pPr>
            <a:endParaRPr lang="en-US" sz="4400" b="1" u="sng" dirty="0" smtClean="0">
              <a:latin typeface="NikoshBAN" pitchFamily="2" charset="0"/>
              <a:cs typeface="NikoshBAN" pitchFamily="2" charset="0"/>
            </a:endParaRPr>
          </a:p>
          <a:p>
            <a:pPr algn="ctr">
              <a:buNone/>
            </a:pPr>
            <a:r>
              <a:rPr lang="en-US" sz="4400" b="1" u="sng" dirty="0" smtClean="0">
                <a:latin typeface="NikoshBAN" pitchFamily="2" charset="0"/>
                <a:cs typeface="NikoshBAN" pitchFamily="2" charset="0"/>
              </a:rPr>
              <a:t>মোঃ আবুল খায়ের খন্দকার</a:t>
            </a:r>
          </a:p>
          <a:p>
            <a:pPr algn="ctr">
              <a:buNone/>
            </a:pPr>
            <a:r>
              <a:rPr lang="en-US" sz="4400" dirty="0" err="1" smtClean="0">
                <a:solidFill>
                  <a:srgbClr val="FFFF00"/>
                </a:solidFill>
                <a:latin typeface="NikoshBAN" pitchFamily="2" charset="0"/>
                <a:cs typeface="NikoshBAN" pitchFamily="2" charset="0"/>
              </a:rPr>
              <a:t>ট্রেড</a:t>
            </a:r>
            <a:r>
              <a:rPr lang="en-US" sz="4400" dirty="0" smtClean="0">
                <a:solidFill>
                  <a:srgbClr val="FFFF00"/>
                </a:solidFill>
                <a:latin typeface="NikoshBAN" pitchFamily="2" charset="0"/>
                <a:cs typeface="NikoshBAN" pitchFamily="2" charset="0"/>
              </a:rPr>
              <a:t> </a:t>
            </a:r>
            <a:r>
              <a:rPr lang="en-US" sz="4400" dirty="0" err="1" smtClean="0">
                <a:solidFill>
                  <a:srgbClr val="FFFF00"/>
                </a:solidFill>
                <a:latin typeface="NikoshBAN" pitchFamily="2" charset="0"/>
                <a:cs typeface="NikoshBAN" pitchFamily="2" charset="0"/>
              </a:rPr>
              <a:t>ইন্সট্রাক্টর</a:t>
            </a:r>
            <a:r>
              <a:rPr lang="en-US" sz="4400" dirty="0" smtClean="0">
                <a:solidFill>
                  <a:srgbClr val="FFFF00"/>
                </a:solidFill>
                <a:latin typeface="NikoshBAN" pitchFamily="2" charset="0"/>
                <a:cs typeface="NikoshBAN" pitchFamily="2" charset="0"/>
              </a:rPr>
              <a:t> </a:t>
            </a:r>
          </a:p>
          <a:p>
            <a:pPr algn="ctr">
              <a:buNone/>
            </a:pPr>
            <a:r>
              <a:rPr lang="en-US" sz="4400" dirty="0" smtClean="0">
                <a:solidFill>
                  <a:srgbClr val="FFFF00"/>
                </a:solidFill>
                <a:latin typeface="NikoshBAN" pitchFamily="2" charset="0"/>
                <a:cs typeface="NikoshBAN" pitchFamily="2" charset="0"/>
              </a:rPr>
              <a:t>ড. আখতার হামিদ খান ভি, টি, আই</a:t>
            </a:r>
          </a:p>
          <a:p>
            <a:pPr algn="ctr">
              <a:buNone/>
            </a:pPr>
            <a:r>
              <a:rPr lang="en-US" sz="4400" dirty="0" err="1" smtClean="0">
                <a:solidFill>
                  <a:srgbClr val="FFFF00"/>
                </a:solidFill>
                <a:latin typeface="NikoshBAN" pitchFamily="2" charset="0"/>
                <a:cs typeface="NikoshBAN" pitchFamily="2" charset="0"/>
              </a:rPr>
              <a:t>মোবাইল</a:t>
            </a:r>
            <a:r>
              <a:rPr lang="en-US" sz="4400" dirty="0" smtClean="0">
                <a:solidFill>
                  <a:srgbClr val="FFFF00"/>
                </a:solidFill>
                <a:latin typeface="NikoshBAN" pitchFamily="2" charset="0"/>
                <a:cs typeface="NikoshBAN" pitchFamily="2" charset="0"/>
              </a:rPr>
              <a:t> নং-০১৮১৯৮৬৭০১২</a:t>
            </a:r>
          </a:p>
          <a:p>
            <a:pPr algn="ctr">
              <a:buNone/>
            </a:pPr>
            <a:r>
              <a:rPr lang="en-US" sz="3600" dirty="0" smtClean="0">
                <a:solidFill>
                  <a:srgbClr val="FFFF00"/>
                </a:solidFill>
                <a:latin typeface="Andalus" pitchFamily="18" charset="-78"/>
                <a:cs typeface="Andalus" pitchFamily="18" charset="-78"/>
              </a:rPr>
              <a:t>Kkhair2003@yahoo.co.in</a:t>
            </a:r>
            <a:endParaRPr lang="en-US" sz="3600" dirty="0">
              <a:solidFill>
                <a:srgbClr val="FFFF00"/>
              </a:solidFill>
              <a:latin typeface="Andalus" pitchFamily="18" charset="-78"/>
              <a:cs typeface="Andalus" pitchFamily="18" charset="-78"/>
            </a:endParaRPr>
          </a:p>
        </p:txBody>
      </p:sp>
      <p:pic>
        <p:nvPicPr>
          <p:cNvPr id="6" name="Picture 5" descr="1480876769092.jpg"/>
          <p:cNvPicPr>
            <a:picLocks noChangeAspect="1"/>
          </p:cNvPicPr>
          <p:nvPr/>
        </p:nvPicPr>
        <p:blipFill>
          <a:blip r:embed="rId2"/>
          <a:stretch>
            <a:fillRect/>
          </a:stretch>
        </p:blipFill>
        <p:spPr>
          <a:xfrm>
            <a:off x="3733800" y="0"/>
            <a:ext cx="1295400" cy="16464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71600"/>
          <a:ext cx="81534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733C54E8-9328-40C3-BE42-900B0085B86F}"/>
                                            </p:graphicEl>
                                          </p:spTgt>
                                        </p:tgtEl>
                                        <p:attrNameLst>
                                          <p:attrName>style.visibility</p:attrName>
                                        </p:attrNameLst>
                                      </p:cBhvr>
                                      <p:to>
                                        <p:strVal val="visible"/>
                                      </p:to>
                                    </p:set>
                                    <p:anim calcmode="lin" valueType="num">
                                      <p:cBhvr>
                                        <p:cTn id="7" dur="500" decel="50000" fill="hold">
                                          <p:stCondLst>
                                            <p:cond delay="0"/>
                                          </p:stCondLst>
                                        </p:cTn>
                                        <p:tgtEl>
                                          <p:spTgt spid="4">
                                            <p:graphicEl>
                                              <a:dgm id="{733C54E8-9328-40C3-BE42-900B0085B86F}"/>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733C54E8-9328-40C3-BE42-900B0085B86F}"/>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733C54E8-9328-40C3-BE42-900B0085B86F}"/>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733C54E8-9328-40C3-BE42-900B0085B86F}"/>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733C54E8-9328-40C3-BE42-900B0085B86F}"/>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733C54E8-9328-40C3-BE42-900B0085B86F}"/>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733C54E8-9328-40C3-BE42-900B0085B86F}"/>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733C54E8-9328-40C3-BE42-900B0085B86F}"/>
                                            </p:graphicEl>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graphicEl>
                                              <a:dgm id="{290AE2C2-0399-4B04-BA32-2EC85CBB08A0}"/>
                                            </p:graphicEl>
                                          </p:spTgt>
                                        </p:tgtEl>
                                        <p:attrNameLst>
                                          <p:attrName>style.visibility</p:attrName>
                                        </p:attrNameLst>
                                      </p:cBhvr>
                                      <p:to>
                                        <p:strVal val="visible"/>
                                      </p:to>
                                    </p:set>
                                    <p:anim calcmode="lin" valueType="num">
                                      <p:cBhvr>
                                        <p:cTn id="17" dur="500" decel="50000" fill="hold">
                                          <p:stCondLst>
                                            <p:cond delay="0"/>
                                          </p:stCondLst>
                                        </p:cTn>
                                        <p:tgtEl>
                                          <p:spTgt spid="4">
                                            <p:graphicEl>
                                              <a:dgm id="{290AE2C2-0399-4B04-BA32-2EC85CBB08A0}"/>
                                            </p:graphic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
                                            <p:graphicEl>
                                              <a:dgm id="{290AE2C2-0399-4B04-BA32-2EC85CBB08A0}"/>
                                            </p:graphic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
                                            <p:graphicEl>
                                              <a:dgm id="{290AE2C2-0399-4B04-BA32-2EC85CBB08A0}"/>
                                            </p:graphicEl>
                                          </p:spTgt>
                                        </p:tgtEl>
                                        <p:attrNameLst>
                                          <p:attrName>ppt_w</p:attrName>
                                        </p:attrNameLst>
                                      </p:cBhvr>
                                      <p:tavLst>
                                        <p:tav tm="0">
                                          <p:val>
                                            <p:strVal val="#ppt_w*.05"/>
                                          </p:val>
                                        </p:tav>
                                        <p:tav tm="100000">
                                          <p:val>
                                            <p:strVal val="#ppt_w"/>
                                          </p:val>
                                        </p:tav>
                                      </p:tavLst>
                                    </p:anim>
                                    <p:anim calcmode="lin" valueType="num">
                                      <p:cBhvr>
                                        <p:cTn id="20" dur="1000" fill="hold"/>
                                        <p:tgtEl>
                                          <p:spTgt spid="4">
                                            <p:graphicEl>
                                              <a:dgm id="{290AE2C2-0399-4B04-BA32-2EC85CBB08A0}"/>
                                            </p:graphic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
                                            <p:graphicEl>
                                              <a:dgm id="{290AE2C2-0399-4B04-BA32-2EC85CBB08A0}"/>
                                            </p:graphic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
                                            <p:graphicEl>
                                              <a:dgm id="{290AE2C2-0399-4B04-BA32-2EC85CBB08A0}"/>
                                            </p:graphic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
                                            <p:graphicEl>
                                              <a:dgm id="{290AE2C2-0399-4B04-BA32-2EC85CBB08A0}"/>
                                            </p:graphic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
                                            <p:graphicEl>
                                              <a:dgm id="{290AE2C2-0399-4B04-BA32-2EC85CBB08A0}"/>
                                            </p:graphicEl>
                                          </p:spTgt>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4">
                                            <p:graphicEl>
                                              <a:dgm id="{BF1EE291-16B2-43BB-8706-4877A85D4F3F}"/>
                                            </p:graphicEl>
                                          </p:spTgt>
                                        </p:tgtEl>
                                        <p:attrNameLst>
                                          <p:attrName>style.visibility</p:attrName>
                                        </p:attrNameLst>
                                      </p:cBhvr>
                                      <p:to>
                                        <p:strVal val="visible"/>
                                      </p:to>
                                    </p:set>
                                    <p:anim calcmode="lin" valueType="num">
                                      <p:cBhvr>
                                        <p:cTn id="27" dur="500" decel="50000" fill="hold">
                                          <p:stCondLst>
                                            <p:cond delay="0"/>
                                          </p:stCondLst>
                                        </p:cTn>
                                        <p:tgtEl>
                                          <p:spTgt spid="4">
                                            <p:graphicEl>
                                              <a:dgm id="{BF1EE291-16B2-43BB-8706-4877A85D4F3F}"/>
                                            </p:graphic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
                                            <p:graphicEl>
                                              <a:dgm id="{BF1EE291-16B2-43BB-8706-4877A85D4F3F}"/>
                                            </p:graphic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
                                            <p:graphicEl>
                                              <a:dgm id="{BF1EE291-16B2-43BB-8706-4877A85D4F3F}"/>
                                            </p:graphicEl>
                                          </p:spTgt>
                                        </p:tgtEl>
                                        <p:attrNameLst>
                                          <p:attrName>ppt_w</p:attrName>
                                        </p:attrNameLst>
                                      </p:cBhvr>
                                      <p:tavLst>
                                        <p:tav tm="0">
                                          <p:val>
                                            <p:strVal val="#ppt_w*.05"/>
                                          </p:val>
                                        </p:tav>
                                        <p:tav tm="100000">
                                          <p:val>
                                            <p:strVal val="#ppt_w"/>
                                          </p:val>
                                        </p:tav>
                                      </p:tavLst>
                                    </p:anim>
                                    <p:anim calcmode="lin" valueType="num">
                                      <p:cBhvr>
                                        <p:cTn id="30" dur="1000" fill="hold"/>
                                        <p:tgtEl>
                                          <p:spTgt spid="4">
                                            <p:graphicEl>
                                              <a:dgm id="{BF1EE291-16B2-43BB-8706-4877A85D4F3F}"/>
                                            </p:graphic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
                                            <p:graphicEl>
                                              <a:dgm id="{BF1EE291-16B2-43BB-8706-4877A85D4F3F}"/>
                                            </p:graphic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
                                            <p:graphicEl>
                                              <a:dgm id="{BF1EE291-16B2-43BB-8706-4877A85D4F3F}"/>
                                            </p:graphic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
                                            <p:graphicEl>
                                              <a:dgm id="{BF1EE291-16B2-43BB-8706-4877A85D4F3F}"/>
                                            </p:graphic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
                                            <p:graphicEl>
                                              <a:dgm id="{BF1EE291-16B2-43BB-8706-4877A85D4F3F}"/>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4">
                                            <p:graphicEl>
                                              <a:dgm id="{0BF23FA0-8870-4F39-8532-10C10257E428}"/>
                                            </p:graphicEl>
                                          </p:spTgt>
                                        </p:tgtEl>
                                        <p:attrNameLst>
                                          <p:attrName>style.visibility</p:attrName>
                                        </p:attrNameLst>
                                      </p:cBhvr>
                                      <p:to>
                                        <p:strVal val="visible"/>
                                      </p:to>
                                    </p:set>
                                    <p:anim calcmode="lin" valueType="num">
                                      <p:cBhvr>
                                        <p:cTn id="39" dur="500" decel="50000" fill="hold">
                                          <p:stCondLst>
                                            <p:cond delay="0"/>
                                          </p:stCondLst>
                                        </p:cTn>
                                        <p:tgtEl>
                                          <p:spTgt spid="4">
                                            <p:graphicEl>
                                              <a:dgm id="{0BF23FA0-8870-4F39-8532-10C10257E428}"/>
                                            </p:graphic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4">
                                            <p:graphicEl>
                                              <a:dgm id="{0BF23FA0-8870-4F39-8532-10C10257E428}"/>
                                            </p:graphic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4">
                                            <p:graphicEl>
                                              <a:dgm id="{0BF23FA0-8870-4F39-8532-10C10257E428}"/>
                                            </p:graphicEl>
                                          </p:spTgt>
                                        </p:tgtEl>
                                        <p:attrNameLst>
                                          <p:attrName>ppt_w</p:attrName>
                                        </p:attrNameLst>
                                      </p:cBhvr>
                                      <p:tavLst>
                                        <p:tav tm="0">
                                          <p:val>
                                            <p:strVal val="#ppt_w*.05"/>
                                          </p:val>
                                        </p:tav>
                                        <p:tav tm="100000">
                                          <p:val>
                                            <p:strVal val="#ppt_w"/>
                                          </p:val>
                                        </p:tav>
                                      </p:tavLst>
                                    </p:anim>
                                    <p:anim calcmode="lin" valueType="num">
                                      <p:cBhvr>
                                        <p:cTn id="42" dur="1000" fill="hold"/>
                                        <p:tgtEl>
                                          <p:spTgt spid="4">
                                            <p:graphicEl>
                                              <a:dgm id="{0BF23FA0-8870-4F39-8532-10C10257E428}"/>
                                            </p:graphic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4">
                                            <p:graphicEl>
                                              <a:dgm id="{0BF23FA0-8870-4F39-8532-10C10257E428}"/>
                                            </p:graphic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4">
                                            <p:graphicEl>
                                              <a:dgm id="{0BF23FA0-8870-4F39-8532-10C10257E428}"/>
                                            </p:graphic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4">
                                            <p:graphicEl>
                                              <a:dgm id="{0BF23FA0-8870-4F39-8532-10C10257E428}"/>
                                            </p:graphic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4">
                                            <p:graphicEl>
                                              <a:dgm id="{0BF23FA0-8870-4F39-8532-10C10257E428}"/>
                                            </p:graphicEl>
                                          </p:spTgt>
                                        </p:tgtEl>
                                      </p:cBhvr>
                                    </p:animEffect>
                                  </p:childTnLst>
                                </p:cTn>
                              </p:par>
                              <p:par>
                                <p:cTn id="47" presetID="25" presetClass="entr" presetSubtype="0" fill="hold" grpId="0" nodeType="withEffect">
                                  <p:stCondLst>
                                    <p:cond delay="0"/>
                                  </p:stCondLst>
                                  <p:childTnLst>
                                    <p:set>
                                      <p:cBhvr>
                                        <p:cTn id="48" dur="1" fill="hold">
                                          <p:stCondLst>
                                            <p:cond delay="0"/>
                                          </p:stCondLst>
                                        </p:cTn>
                                        <p:tgtEl>
                                          <p:spTgt spid="4">
                                            <p:graphicEl>
                                              <a:dgm id="{0073A041-F9B7-43F8-B513-FC3355813D4F}"/>
                                            </p:graphicEl>
                                          </p:spTgt>
                                        </p:tgtEl>
                                        <p:attrNameLst>
                                          <p:attrName>style.visibility</p:attrName>
                                        </p:attrNameLst>
                                      </p:cBhvr>
                                      <p:to>
                                        <p:strVal val="visible"/>
                                      </p:to>
                                    </p:set>
                                    <p:anim calcmode="lin" valueType="num">
                                      <p:cBhvr>
                                        <p:cTn id="49" dur="500" decel="50000" fill="hold">
                                          <p:stCondLst>
                                            <p:cond delay="0"/>
                                          </p:stCondLst>
                                        </p:cTn>
                                        <p:tgtEl>
                                          <p:spTgt spid="4">
                                            <p:graphicEl>
                                              <a:dgm id="{0073A041-F9B7-43F8-B513-FC3355813D4F}"/>
                                            </p:graphic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4">
                                            <p:graphicEl>
                                              <a:dgm id="{0073A041-F9B7-43F8-B513-FC3355813D4F}"/>
                                            </p:graphic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4">
                                            <p:graphicEl>
                                              <a:dgm id="{0073A041-F9B7-43F8-B513-FC3355813D4F}"/>
                                            </p:graphicEl>
                                          </p:spTgt>
                                        </p:tgtEl>
                                        <p:attrNameLst>
                                          <p:attrName>ppt_w</p:attrName>
                                        </p:attrNameLst>
                                      </p:cBhvr>
                                      <p:tavLst>
                                        <p:tav tm="0">
                                          <p:val>
                                            <p:strVal val="#ppt_w*.05"/>
                                          </p:val>
                                        </p:tav>
                                        <p:tav tm="100000">
                                          <p:val>
                                            <p:strVal val="#ppt_w"/>
                                          </p:val>
                                        </p:tav>
                                      </p:tavLst>
                                    </p:anim>
                                    <p:anim calcmode="lin" valueType="num">
                                      <p:cBhvr>
                                        <p:cTn id="52" dur="1000" fill="hold"/>
                                        <p:tgtEl>
                                          <p:spTgt spid="4">
                                            <p:graphicEl>
                                              <a:dgm id="{0073A041-F9B7-43F8-B513-FC3355813D4F}"/>
                                            </p:graphic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4">
                                            <p:graphicEl>
                                              <a:dgm id="{0073A041-F9B7-43F8-B513-FC3355813D4F}"/>
                                            </p:graphic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4">
                                            <p:graphicEl>
                                              <a:dgm id="{0073A041-F9B7-43F8-B513-FC3355813D4F}"/>
                                            </p:graphic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4">
                                            <p:graphicEl>
                                              <a:dgm id="{0073A041-F9B7-43F8-B513-FC3355813D4F}"/>
                                            </p:graphic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4">
                                            <p:graphicEl>
                                              <a:dgm id="{0073A041-F9B7-43F8-B513-FC3355813D4F}"/>
                                            </p:graphicEl>
                                          </p:spTgt>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4">
                                            <p:graphicEl>
                                              <a:dgm id="{C631C6D8-3C02-4F89-875D-91518CDD2E5D}"/>
                                            </p:graphicEl>
                                          </p:spTgt>
                                        </p:tgtEl>
                                        <p:attrNameLst>
                                          <p:attrName>style.visibility</p:attrName>
                                        </p:attrNameLst>
                                      </p:cBhvr>
                                      <p:to>
                                        <p:strVal val="visible"/>
                                      </p:to>
                                    </p:set>
                                    <p:anim calcmode="lin" valueType="num">
                                      <p:cBhvr>
                                        <p:cTn id="59" dur="500" decel="50000" fill="hold">
                                          <p:stCondLst>
                                            <p:cond delay="0"/>
                                          </p:stCondLst>
                                        </p:cTn>
                                        <p:tgtEl>
                                          <p:spTgt spid="4">
                                            <p:graphicEl>
                                              <a:dgm id="{C631C6D8-3C02-4F89-875D-91518CDD2E5D}"/>
                                            </p:graphic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4">
                                            <p:graphicEl>
                                              <a:dgm id="{C631C6D8-3C02-4F89-875D-91518CDD2E5D}"/>
                                            </p:graphic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4">
                                            <p:graphicEl>
                                              <a:dgm id="{C631C6D8-3C02-4F89-875D-91518CDD2E5D}"/>
                                            </p:graphicEl>
                                          </p:spTgt>
                                        </p:tgtEl>
                                        <p:attrNameLst>
                                          <p:attrName>ppt_w</p:attrName>
                                        </p:attrNameLst>
                                      </p:cBhvr>
                                      <p:tavLst>
                                        <p:tav tm="0">
                                          <p:val>
                                            <p:strVal val="#ppt_w*.05"/>
                                          </p:val>
                                        </p:tav>
                                        <p:tav tm="100000">
                                          <p:val>
                                            <p:strVal val="#ppt_w"/>
                                          </p:val>
                                        </p:tav>
                                      </p:tavLst>
                                    </p:anim>
                                    <p:anim calcmode="lin" valueType="num">
                                      <p:cBhvr>
                                        <p:cTn id="62" dur="1000" fill="hold"/>
                                        <p:tgtEl>
                                          <p:spTgt spid="4">
                                            <p:graphicEl>
                                              <a:dgm id="{C631C6D8-3C02-4F89-875D-91518CDD2E5D}"/>
                                            </p:graphic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4">
                                            <p:graphicEl>
                                              <a:dgm id="{C631C6D8-3C02-4F89-875D-91518CDD2E5D}"/>
                                            </p:graphic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4">
                                            <p:graphicEl>
                                              <a:dgm id="{C631C6D8-3C02-4F89-875D-91518CDD2E5D}"/>
                                            </p:graphic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4">
                                            <p:graphicEl>
                                              <a:dgm id="{C631C6D8-3C02-4F89-875D-91518CDD2E5D}"/>
                                            </p:graphic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4">
                                            <p:graphicEl>
                                              <a:dgm id="{C631C6D8-3C02-4F89-875D-91518CDD2E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 (1).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a:spLocks noGrp="1"/>
          </p:cNvSpPr>
          <p:nvPr>
            <p:ph idx="1"/>
          </p:nvPr>
        </p:nvSpPr>
        <p:spPr>
          <a:xfrm>
            <a:off x="0" y="0"/>
            <a:ext cx="9144000" cy="6858000"/>
          </a:xfrm>
          <a:solidFill>
            <a:schemeClr val="accent3"/>
          </a:solidFill>
        </p:spPr>
        <p:txBody>
          <a:bodyPr>
            <a:normAutofit/>
          </a:bodyPr>
          <a:lstStyle/>
          <a:p>
            <a:pPr algn="ctr">
              <a:buNone/>
            </a:pPr>
            <a:endParaRPr lang="en-US" sz="4400" dirty="0" smtClean="0"/>
          </a:p>
          <a:p>
            <a:pPr algn="ctr">
              <a:buNone/>
            </a:pPr>
            <a:endParaRPr lang="en-US" sz="4400" dirty="0" smtClean="0"/>
          </a:p>
          <a:p>
            <a:pPr algn="ctr">
              <a:buNone/>
            </a:pPr>
            <a:endParaRPr lang="en-US" sz="4400" dirty="0" smtClean="0"/>
          </a:p>
          <a:p>
            <a:pPr algn="ctr">
              <a:buNone/>
            </a:pPr>
            <a:r>
              <a:rPr lang="en-US" sz="4400" b="1" dirty="0" smtClean="0"/>
              <a:t>Electricity </a:t>
            </a:r>
            <a:r>
              <a:rPr lang="en-US" sz="4000" b="1" dirty="0" smtClean="0"/>
              <a:t> </a:t>
            </a:r>
            <a:r>
              <a:rPr lang="en-US" sz="4000" b="1" dirty="0" smtClean="0"/>
              <a:t>( </a:t>
            </a:r>
            <a:r>
              <a:rPr lang="bn-IN" sz="4400" dirty="0" smtClean="0"/>
              <a:t>বিদ্যুৎ</a:t>
            </a:r>
            <a:r>
              <a:rPr lang="en-US" sz="4400" dirty="0" smtClean="0"/>
              <a:t>)</a:t>
            </a:r>
            <a:endParaRPr lang="en-US" sz="4400" dirty="0" smtClean="0">
              <a:latin typeface="NikoshBAN" pitchFamily="2" charset="0"/>
              <a:cs typeface="NikoshBAN" pitchFamily="2" charset="0"/>
            </a:endParaRPr>
          </a:p>
          <a:p>
            <a:pPr algn="ctr">
              <a:buNone/>
            </a:pPr>
            <a:r>
              <a:rPr lang="en-US" sz="4400" dirty="0" err="1" smtClean="0">
                <a:latin typeface="NikoshBAN" pitchFamily="2" charset="0"/>
                <a:cs typeface="NikoshBAN" pitchFamily="2" charset="0"/>
              </a:rPr>
              <a:t>পরিচিতি</a:t>
            </a:r>
            <a:r>
              <a:rPr lang="en-US" sz="4400" dirty="0" smtClean="0">
                <a:latin typeface="NikoshBAN" pitchFamily="2" charset="0"/>
                <a:cs typeface="NikoshBAN" pitchFamily="2"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plus(in)">
                                      <p:cBhvr>
                                        <p:cTn id="7" dur="2000"/>
                                        <p:tgtEl>
                                          <p:spTgt spid="6">
                                            <p:txEl>
                                              <p:pRg st="4" end="4"/>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plus(in)">
                                      <p:cBhvr>
                                        <p:cTn id="10"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b="1" u="sng" dirty="0" err="1" smtClean="0">
                <a:solidFill>
                  <a:srgbClr val="FF0000"/>
                </a:solidFill>
                <a:latin typeface="NikoshBAN" pitchFamily="2" charset="0"/>
                <a:cs typeface="NikoshBAN" pitchFamily="2" charset="0"/>
              </a:rPr>
              <a:t>শিখন</a:t>
            </a:r>
            <a:r>
              <a:rPr lang="en-US" b="1" u="sng" dirty="0" smtClean="0">
                <a:solidFill>
                  <a:srgbClr val="FF0000"/>
                </a:solidFill>
                <a:latin typeface="NikoshBAN" pitchFamily="2" charset="0"/>
                <a:cs typeface="NikoshBAN" pitchFamily="2" charset="0"/>
              </a:rPr>
              <a:t> </a:t>
            </a:r>
            <a:r>
              <a:rPr lang="en-US" b="1" u="sng" dirty="0" err="1" smtClean="0">
                <a:solidFill>
                  <a:srgbClr val="FF0000"/>
                </a:solidFill>
                <a:latin typeface="NikoshBAN" pitchFamily="2" charset="0"/>
                <a:cs typeface="NikoshBAN" pitchFamily="2" charset="0"/>
              </a:rPr>
              <a:t>ফল</a:t>
            </a:r>
            <a:endParaRPr lang="en-US" b="1" u="sng"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533400" y="1371600"/>
            <a:ext cx="8229600" cy="4525963"/>
          </a:xfrm>
          <a:solidFill>
            <a:srgbClr val="00B050"/>
          </a:solidFill>
        </p:spPr>
        <p:txBody>
          <a:bodyPr>
            <a:normAutofit/>
          </a:bodyPr>
          <a:lstStyle/>
          <a:p>
            <a:pPr marL="514350" indent="-514350">
              <a:buNone/>
            </a:pPr>
            <a:endParaRPr lang="en-US" sz="4400" dirty="0" smtClean="0">
              <a:latin typeface="NikoshBAN" pitchFamily="2" charset="0"/>
              <a:cs typeface="NikoshBAN" pitchFamily="2" charset="0"/>
            </a:endParaRPr>
          </a:p>
          <a:p>
            <a:pPr marL="742950" indent="-742950">
              <a:buFont typeface="+mj-lt"/>
              <a:buAutoNum type="arabicPeriod"/>
            </a:pPr>
            <a:r>
              <a:rPr lang="bn-IN" sz="4000" dirty="0" smtClean="0">
                <a:latin typeface="NikoshBAN" pitchFamily="2" charset="0"/>
                <a:cs typeface="NikoshBAN" pitchFamily="2" charset="0"/>
              </a:rPr>
              <a:t>বিদ্যুৎ</a:t>
            </a:r>
            <a:r>
              <a:rPr lang="en-US" sz="4000" dirty="0" smtClean="0">
                <a:latin typeface="NikoshBAN" pitchFamily="2" charset="0"/>
                <a:cs typeface="NikoshBAN" pitchFamily="2" charset="0"/>
              </a:rPr>
              <a:t> </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কি </a:t>
            </a:r>
            <a:r>
              <a:rPr lang="en-US" sz="4000" dirty="0" err="1" smtClean="0">
                <a:latin typeface="NikoshBAN" pitchFamily="2" charset="0"/>
                <a:cs typeface="NikoshBAN" pitchFamily="2" charset="0"/>
              </a:rPr>
              <a:t>বলতে</a:t>
            </a:r>
            <a:r>
              <a:rPr lang="en-US" sz="4000" dirty="0" smtClean="0">
                <a:latin typeface="NikoshBAN" pitchFamily="2" charset="0"/>
                <a:cs typeface="NikoshBAN" pitchFamily="2" charset="0"/>
              </a:rPr>
              <a:t> </a:t>
            </a:r>
            <a:r>
              <a:rPr lang="en-US" sz="4000" dirty="0" smtClean="0">
                <a:latin typeface="NikoshBAN" pitchFamily="2" charset="0"/>
                <a:cs typeface="NikoshBAN" pitchFamily="2" charset="0"/>
              </a:rPr>
              <a:t>পারবে।</a:t>
            </a:r>
          </a:p>
          <a:p>
            <a:pPr marL="742950" indent="-742950">
              <a:buFont typeface="+mj-lt"/>
              <a:buAutoNum type="arabicPeriod"/>
            </a:pPr>
            <a:r>
              <a:rPr lang="en-US" sz="4000" dirty="0" smtClean="0">
                <a:latin typeface="NikoshBAN" pitchFamily="2" charset="0"/>
                <a:cs typeface="NikoshBAN" pitchFamily="2" charset="0"/>
              </a:rPr>
              <a:t> </a:t>
            </a:r>
            <a:r>
              <a:rPr lang="bn-IN" sz="4000" dirty="0" smtClean="0">
                <a:latin typeface="NikoshBAN" pitchFamily="2" charset="0"/>
                <a:cs typeface="NikoshBAN" pitchFamily="2" charset="0"/>
              </a:rPr>
              <a:t>বিদ্যুৎ</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সম্পর্কে</a:t>
            </a:r>
            <a:r>
              <a:rPr lang="en-US" sz="4000" dirty="0" smtClean="0">
                <a:latin typeface="NikoshBAN" pitchFamily="2" charset="0"/>
                <a:cs typeface="NikoshBAN" pitchFamily="2" charset="0"/>
              </a:rPr>
              <a:t> বলতে পারবে।</a:t>
            </a:r>
            <a:endParaRPr lang="en-US" sz="4000"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diamond(in)">
                                      <p:cBhvr>
                                        <p:cTn id="15" dur="2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a:solidFill>
            <a:schemeClr val="accent2"/>
          </a:solidFill>
        </p:spPr>
        <p:txBody>
          <a:bodyPr>
            <a:normAutofit fontScale="90000"/>
          </a:bodyPr>
          <a:lstStyle/>
          <a:p>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dirty="0" err="1" smtClean="0">
                <a:latin typeface="NikoshBAN" pitchFamily="2" charset="0"/>
                <a:cs typeface="NikoshBAN" pitchFamily="2" charset="0"/>
              </a:rPr>
              <a:t>উপস্থাপন</a:t>
            </a:r>
            <a:r>
              <a:rPr lang="en-US" dirty="0" smtClean="0">
                <a:latin typeface="NikoshBAN" pitchFamily="2" charset="0"/>
                <a:cs typeface="NikoshBAN" pitchFamily="2" charset="0"/>
              </a:rPr>
              <a:t>                                      ২0 </a:t>
            </a:r>
            <a:r>
              <a:rPr lang="en-US" dirty="0" err="1" smtClean="0">
                <a:latin typeface="NikoshBAN" pitchFamily="2" charset="0"/>
                <a:cs typeface="NikoshBAN" pitchFamily="2" charset="0"/>
              </a:rPr>
              <a:t>মিনিট</a:t>
            </a:r>
            <a:r>
              <a:rPr lang="en-US" dirty="0" smtClean="0">
                <a:latin typeface="NikoshBAN" pitchFamily="2" charset="0"/>
                <a:cs typeface="NikoshBAN" pitchFamily="2" charset="0"/>
              </a:rPr>
              <a:t> </a:t>
            </a: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b="1" dirty="0" smtClean="0"/>
              <a:t>Electricity </a:t>
            </a:r>
            <a:r>
              <a:rPr lang="en-US" sz="4000" b="1" dirty="0" smtClean="0"/>
              <a:t> </a:t>
            </a:r>
            <a:r>
              <a:rPr lang="en-US" sz="4000" b="1" dirty="0" smtClean="0"/>
              <a:t>( </a:t>
            </a:r>
            <a:r>
              <a:rPr lang="bn-IN" dirty="0" smtClean="0"/>
              <a:t>বিদ্যুৎ</a:t>
            </a:r>
            <a:r>
              <a:rPr lang="en-US" dirty="0" smtClean="0"/>
              <a:t>)</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b="1" dirty="0" smtClean="0">
                <a:latin typeface="NikoshBAN" pitchFamily="2" charset="0"/>
                <a:cs typeface="NikoshBAN" pitchFamily="2" charset="0"/>
              </a:rPr>
              <a:t/>
            </a:r>
            <a:br>
              <a:rPr lang="en-US" b="1" dirty="0" smtClean="0">
                <a:latin typeface="NikoshBAN" pitchFamily="2" charset="0"/>
                <a:cs typeface="NikoshBAN" pitchFamily="2" charset="0"/>
              </a:rPr>
            </a:br>
            <a:endParaRPr lang="en-US" b="1" dirty="0">
              <a:latin typeface="NikoshBAN" pitchFamily="2" charset="0"/>
              <a:cs typeface="NikoshBAN" pitchFamily="2" charset="0"/>
            </a:endParaRPr>
          </a:p>
        </p:txBody>
      </p:sp>
      <p:sp>
        <p:nvSpPr>
          <p:cNvPr id="3" name="Content Placeholder 2"/>
          <p:cNvSpPr>
            <a:spLocks noGrp="1"/>
          </p:cNvSpPr>
          <p:nvPr>
            <p:ph idx="1"/>
          </p:nvPr>
        </p:nvSpPr>
        <p:spPr>
          <a:xfrm>
            <a:off x="0" y="1981200"/>
            <a:ext cx="9144000" cy="4648200"/>
          </a:xfrm>
          <a:solidFill>
            <a:schemeClr val="accent1"/>
          </a:solidFill>
        </p:spPr>
        <p:txBody>
          <a:bodyPr>
            <a:normAutofit fontScale="55000" lnSpcReduction="20000"/>
          </a:bodyPr>
          <a:lstStyle/>
          <a:p>
            <a:pPr algn="just">
              <a:buNone/>
            </a:pPr>
            <a:endParaRPr lang="en-US" dirty="0" smtClean="0">
              <a:latin typeface="NikoshBAN" pitchFamily="2" charset="0"/>
              <a:cs typeface="NikoshBAN" pitchFamily="2" charset="0"/>
            </a:endParaRPr>
          </a:p>
          <a:p>
            <a:pPr>
              <a:buNone/>
            </a:pPr>
            <a:r>
              <a:rPr lang="bn-BD" dirty="0" smtClean="0">
                <a:latin typeface="NikoshBAN" pitchFamily="2" charset="0"/>
                <a:cs typeface="NikoshBAN" pitchFamily="2" charset="0"/>
              </a:rPr>
              <a:t> </a:t>
            </a:r>
          </a:p>
          <a:p>
            <a:pPr>
              <a:buNone/>
            </a:pPr>
            <a:r>
              <a:rPr lang="bn-BD" dirty="0" smtClean="0">
                <a:latin typeface="NikoshBAN" pitchFamily="2" charset="0"/>
                <a:cs typeface="NikoshBAN" pitchFamily="2" charset="0"/>
              </a:rPr>
              <a:t> </a:t>
            </a:r>
            <a:r>
              <a:rPr lang="bn-BD" dirty="0" smtClean="0">
                <a:latin typeface="NikoshBAN" pitchFamily="2" charset="0"/>
                <a:cs typeface="NikoshBAN" pitchFamily="2" charset="0"/>
              </a:rPr>
              <a:t>  </a:t>
            </a:r>
          </a:p>
          <a:p>
            <a:pPr>
              <a:buNone/>
            </a:pPr>
            <a:r>
              <a:rPr lang="bn-BD" dirty="0" smtClean="0">
                <a:latin typeface="NikoshBAN" pitchFamily="2" charset="0"/>
                <a:cs typeface="NikoshBAN" pitchFamily="2" charset="0"/>
              </a:rPr>
              <a:t> </a:t>
            </a:r>
            <a:r>
              <a:rPr lang="bn-BD" dirty="0" smtClean="0">
                <a:latin typeface="NikoshBAN" pitchFamily="2" charset="0"/>
                <a:cs typeface="NikoshBAN" pitchFamily="2" charset="0"/>
              </a:rPr>
              <a:t>       </a:t>
            </a:r>
            <a:r>
              <a:rPr lang="bn-IN" dirty="0" smtClean="0">
                <a:latin typeface="NikoshBAN" pitchFamily="2" charset="0"/>
                <a:cs typeface="NikoshBAN" pitchFamily="2" charset="0"/>
              </a:rPr>
              <a:t>বৈদ্যুতিক </a:t>
            </a:r>
            <a:r>
              <a:rPr lang="bn-IN" dirty="0" smtClean="0">
                <a:latin typeface="NikoshBAN" pitchFamily="2" charset="0"/>
                <a:cs typeface="NikoshBAN" pitchFamily="2" charset="0"/>
              </a:rPr>
              <a:t>হ'ল বৈদ্যুতিক চার্জের একটি সম্পত্তি রয়েছে এমন পদার্থের উপস্থিতি এবং গতির সাথে সম্পর্কিত শারীরিক ঘটনার সেট। বৈদ্যুতিকতা চৌম্বকবাদের সাথে সম্পর্কিত, উভয়ই বৈদ্যুতিন চৌম্বকবাদের ঘটনার অংশ, ম্যাক্সওয়েলের সমীকরণ দ্বারা বর্ণিত। বিভিন্ন সাধারণ ঘটনা বিদ্যুতের সাথে সম্পর্কিত, বজ্রপাত, স্থির বিদ্যুৎ, বৈদ্যুতিক উত্তাপ, বৈদ্যুতিক স্রাব এবং আরও অনেকগুলি সহ। বৈদ্যুতিক চার্জের উপস্থিতি, যা ইতিবাচক বা নেতিবাচক হতে পারে, বৈদ্যুতিক ক্ষেত্র উত্পাদন করে। বৈদ্যুতিক চার্জের চলন একটি বৈদ্যুতিক প্রবাহ এবং চৌম্বকীয় ক্ষেত্র উত্পাদন করে। যখন শূন্য-বিহীন বৈদ্যুতিক ক্ষেত্রের সাথে কোনও স্থানে চার্জ স্থাপন করা হয়, তখন একটি শক্তি তার উপর কাজ করবে। এই বাহিনীর বিশালতা কুলম্বের আইন দ্বারা দেওয়া হয়েছে। যদি চার্জ সরে যায়, বৈদ্যুতিক ক্ষেত্র বৈদ্যুতিক চার্জে কাজ করবে। সুতরাং আমরা মহাকাশের নির্দিষ্ট স্থানে বৈদ্যুতিক সম্ভাবনার কথা বলতে পারি, যা বাহ্যিক এজেন্ট দ্বারা নির্ধারিতভাবে নির্বাচিত রেফারেন্স পয়েন্ট থেকে কোনও ত্বরণ ছাড়াই সেই বিন্দুতে ধনাত্মক চার্জের একটি ইউনিট বহন করার সমান এবং সাধারণত ভোল্টে পরিমাপ করা হয় । বিদ্যুৎ অনেক আধুনিক প্রযুক্তির কেন্দ্রস্থল, এর জন্য ব্যবহৃত হচ্ছে: বৈদ্যুতিক শক্তি যেখানে বৈদ্যুতিক বিদ্যুৎ সরঞ্জাম শক্তি জোগাতে ব্যবহৃত হয়; বৈদ্যুতিন সার্কিটগুলির সাথে সম্পর্কিত ইলেকট্রনিক্স যা ভ্যাকুয়াম টিউব, ট্রানজিস্টর, ডায়োড এবং সংহত সার্কিট এবং সম্পর্কিত প্যাসিভ আন্তঃসংযোগ প্রযুক্তিগুলির মতো সক্রিয় বৈদ্যুতিক উপাদানগুলির সাথে জড়িত। প্রাচীনত্ব থেকেই বৈদ্যুতিক ঘটনা অধ্যয়ন করা হয়েছে, যদিও তাত্ত্বিক বোঝার অগ্রগতি সতেরো এবং আঠারো শতক পর্যন্ত ধীর ছিল। তড়িৎ চৌম্বকীয় তত্ত্বটি উনিশ শতকে বিকশিত হয়েছিল এবং সেই শতাব্দীর শেষের দিকে বৈদ্যুতিক প্রকৌশলীরা বৈদ্যুতিক শিল্প এবং আবাসিক ব্যবহারের জন্য রেখেছিলেন। বৈদ্যুতিন প্রযুক্তির এই সময়ের দ্রুত প্রসারণ শিল্প এবং সমাজকে পরিবর্তিত করেছিল, দ্বিতীয় শিল্প বিপ্লবের চালিকা শক্তি হয়ে ওঠে। বিদ্যুতের অসাধারণ বহুমুখিতাটির অর্থ এটি প্রায় সীমাহীন অ্যাপ্লিকেশনগুলিতে স্থাপন করা যেতে পারে যার মধ্যে পরিবহন, হিটিং, আলো, যোগাযোগ এবং গণনা অন্তর্ভুক্ত থাকে। বৈদ্যুতিক শক্তি এখন আধুনিক শিল্প সমাজের মেরুদণ্ড</a:t>
            </a:r>
            <a:r>
              <a:rPr lang="bn-IN" dirty="0" smtClean="0">
                <a:latin typeface="NikoshBAN" pitchFamily="2" charset="0"/>
                <a:cs typeface="NikoshBAN" pitchFamily="2" charset="0"/>
              </a:rPr>
              <a:t>।</a:t>
            </a:r>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76400"/>
            <a:ext cx="6629400" cy="4525963"/>
          </a:xfrm>
          <a:solidFill>
            <a:srgbClr val="00B050"/>
          </a:solidFill>
        </p:spPr>
        <p:txBody>
          <a:bodyPr/>
          <a:lstStyle/>
          <a:p>
            <a:pPr marL="514350" indent="-514350">
              <a:buNone/>
            </a:pPr>
            <a:endParaRPr lang="bn-BD" dirty="0" smtClean="0">
              <a:latin typeface="NikoshBAN" pitchFamily="2" charset="0"/>
              <a:cs typeface="NikoshBAN" pitchFamily="2" charset="0"/>
            </a:endParaRPr>
          </a:p>
          <a:p>
            <a:pPr marL="514350" indent="-514350"/>
            <a:endParaRPr lang="bn-BD" dirty="0" smtClean="0">
              <a:latin typeface="NikoshBAN" pitchFamily="2" charset="0"/>
              <a:cs typeface="NikoshBAN" pitchFamily="2" charset="0"/>
            </a:endParaRPr>
          </a:p>
          <a:p>
            <a:pPr marL="742950" indent="-742950">
              <a:buFont typeface="+mj-lt"/>
              <a:buAutoNum type="arabicPeriod"/>
            </a:pP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কি </a:t>
            </a:r>
            <a:r>
              <a:rPr lang="bn-BD" dirty="0" smtClean="0">
                <a:latin typeface="NikoshBAN" pitchFamily="2" charset="0"/>
                <a:cs typeface="NikoshBAN" pitchFamily="2" charset="0"/>
              </a:rPr>
              <a:t>?</a:t>
            </a:r>
            <a:endParaRPr lang="en-US" dirty="0" smtClean="0">
              <a:latin typeface="NikoshBAN" pitchFamily="2" charset="0"/>
              <a:cs typeface="NikoshBAN" pitchFamily="2" charset="0"/>
            </a:endParaRPr>
          </a:p>
          <a:p>
            <a:pPr marL="742950" indent="-742950">
              <a:buFont typeface="+mj-lt"/>
              <a:buAutoNum type="arabicPeriod"/>
            </a:pP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কত প্রকার ও কি কি ?</a:t>
            </a:r>
            <a:endParaRPr lang="en-US" dirty="0" smtClean="0">
              <a:latin typeface="NikoshBAN" pitchFamily="2" charset="0"/>
              <a:cs typeface="NikoshBAN" pitchFamily="2" charset="0"/>
            </a:endParaRPr>
          </a:p>
        </p:txBody>
      </p:sp>
      <p:sp>
        <p:nvSpPr>
          <p:cNvPr id="2" name="Title 1"/>
          <p:cNvSpPr>
            <a:spLocks noGrp="1"/>
          </p:cNvSpPr>
          <p:nvPr>
            <p:ph type="title"/>
          </p:nvPr>
        </p:nvSpPr>
        <p:spPr>
          <a:xfrm>
            <a:off x="533400" y="304800"/>
            <a:ext cx="8382000" cy="1143000"/>
          </a:xfrm>
          <a:solidFill>
            <a:schemeClr val="accent1"/>
          </a:solidFill>
        </p:spPr>
        <p:txBody>
          <a:bodyPr/>
          <a:lstStyle/>
          <a:p>
            <a:r>
              <a:rPr lang="en-US" dirty="0" smtClean="0">
                <a:latin typeface="NikoshBAN" pitchFamily="2" charset="0"/>
                <a:cs typeface="NikoshBAN" pitchFamily="2" charset="0"/>
              </a:rPr>
              <a:t>একক কাজ                    সময় - ০৫ মিঃ</a:t>
            </a:r>
            <a:endParaRPr lang="en-US" dirty="0">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1"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descr="images (3).jpg"/>
          <p:cNvPicPr>
            <a:picLocks noGrp="1" noChangeAspect="1"/>
          </p:cNvPicPr>
          <p:nvPr>
            <p:ph idx="1"/>
          </p:nvPr>
        </p:nvPicPr>
        <p:blipFill>
          <a:blip r:embed="rId2"/>
          <a:stretch>
            <a:fillRect/>
          </a:stretch>
        </p:blipFill>
        <p:spPr>
          <a:xfrm>
            <a:off x="1828800" y="1447800"/>
            <a:ext cx="4876800" cy="4215859"/>
          </a:xfrm>
        </p:spPr>
      </p:pic>
      <p:sp>
        <p:nvSpPr>
          <p:cNvPr id="2" name="Title 1"/>
          <p:cNvSpPr>
            <a:spLocks noGrp="1"/>
          </p:cNvSpPr>
          <p:nvPr>
            <p:ph type="title"/>
          </p:nvPr>
        </p:nvSpPr>
        <p:spPr>
          <a:xfrm>
            <a:off x="457200" y="304800"/>
            <a:ext cx="8229600" cy="1143000"/>
          </a:xfrm>
          <a:solidFill>
            <a:schemeClr val="accent3"/>
          </a:solidFill>
        </p:spPr>
        <p:txBody>
          <a:bodyPr>
            <a:normAutofit fontScale="90000"/>
          </a:bodyPr>
          <a:lstStyle/>
          <a:p>
            <a:pPr marL="742950" indent="-742950"/>
            <a:r>
              <a:rPr lang="bn-IN" dirty="0" smtClean="0">
                <a:latin typeface="NikoshBAN" pitchFamily="2" charset="0"/>
                <a:cs typeface="NikoshBAN" pitchFamily="2" charset="0"/>
              </a:rPr>
              <a:t>বিদ্যুৎ</a:t>
            </a:r>
            <a:r>
              <a:rPr lang="en-US" dirty="0" smtClean="0">
                <a:latin typeface="NikoshBAN" pitchFamily="2" charset="0"/>
                <a:cs typeface="NikoshBAN" pitchFamily="2" charset="0"/>
              </a:rPr>
              <a:t>  </a:t>
            </a:r>
            <a:r>
              <a:rPr lang="bn-BD" dirty="0" smtClean="0">
                <a:latin typeface="NikoshBAN" pitchFamily="2" charset="0"/>
                <a:cs typeface="NikoshBAN" pitchFamily="2" charset="0"/>
              </a:rPr>
              <a:t>ও</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বিদ্যুৎ</a:t>
            </a:r>
            <a:r>
              <a:rPr lang="bn-BD" dirty="0" smtClean="0">
                <a:latin typeface="NikoshBAN" pitchFamily="2" charset="0"/>
                <a:cs typeface="NikoshBAN" pitchFamily="2" charset="0"/>
              </a:rPr>
              <a:t> গ্রহকের </a:t>
            </a:r>
            <a:r>
              <a:rPr lang="en-US" dirty="0" err="1" smtClean="0">
                <a:latin typeface="NikoshBAN" pitchFamily="2" charset="0"/>
                <a:cs typeface="NikoshBAN" pitchFamily="2" charset="0"/>
              </a:rPr>
              <a:t>সম্পর্ক</a:t>
            </a:r>
            <a:r>
              <a:rPr lang="en-US" dirty="0" smtClean="0">
                <a:latin typeface="NikoshBAN" pitchFamily="2" charset="0"/>
                <a:cs typeface="NikoshBAN" pitchFamily="2" charset="0"/>
              </a:rPr>
              <a:t>।</a:t>
            </a:r>
            <a:r>
              <a:rPr lang="en-US" dirty="0" smtClean="0">
                <a:latin typeface="NikoshBAN" pitchFamily="2" charset="0"/>
                <a:cs typeface="NikoshBAN" pitchFamily="2" charset="0"/>
              </a:rPr>
              <a:t/>
            </a:r>
            <a:br>
              <a:rPr lang="en-US" dirty="0" smtClean="0">
                <a:latin typeface="NikoshBAN" pitchFamily="2" charset="0"/>
                <a:cs typeface="NikoshBAN" pitchFamily="2" charset="0"/>
              </a:rPr>
            </a:br>
            <a:endParaRPr lang="en-US" dirty="0">
              <a:latin typeface="NikoshBAN" pitchFamily="2" charset="0"/>
              <a:cs typeface="NikoshBAN" pitchFamily="2" charset="0"/>
            </a:endParaRPr>
          </a:p>
        </p:txBody>
      </p:sp>
      <p:sp>
        <p:nvSpPr>
          <p:cNvPr id="8" name="5-Point Star 7"/>
          <p:cNvSpPr/>
          <p:nvPr/>
        </p:nvSpPr>
        <p:spPr>
          <a:xfrm>
            <a:off x="3886200" y="3733800"/>
            <a:ext cx="533400" cy="304800"/>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latin typeface="NikoshBAN" pitchFamily="2" charset="0"/>
              <a:cs typeface="NikoshBAN" pitchFamily="2" charset="0"/>
            </a:endParaRPr>
          </a:p>
        </p:txBody>
      </p:sp>
      <p:sp>
        <p:nvSpPr>
          <p:cNvPr id="9" name="5-Point Star 8"/>
          <p:cNvSpPr/>
          <p:nvPr/>
        </p:nvSpPr>
        <p:spPr>
          <a:xfrm>
            <a:off x="5562600" y="1752600"/>
            <a:ext cx="609600" cy="2286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7" name="Left-Right Arrow 16"/>
          <p:cNvSpPr/>
          <p:nvPr/>
        </p:nvSpPr>
        <p:spPr>
          <a:xfrm>
            <a:off x="1905000" y="5791200"/>
            <a:ext cx="4724400" cy="2286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
        <p:nvSpPr>
          <p:cNvPr id="18" name="5-Point Star 17"/>
          <p:cNvSpPr/>
          <p:nvPr/>
        </p:nvSpPr>
        <p:spPr>
          <a:xfrm>
            <a:off x="2362200" y="1752600"/>
            <a:ext cx="381000" cy="2286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remove"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0" fill="hold"/>
                                        <p:tgtEl>
                                          <p:spTgt spid="9"/>
                                        </p:tgtEl>
                                        <p:attrNameLst>
                                          <p:attrName>ppt_w</p:attrName>
                                        </p:attrNameLst>
                                      </p:cBhvr>
                                      <p:tavLst>
                                        <p:tav tm="0" fmla="#ppt_w*sin(2.5*pi*$)">
                                          <p:val>
                                            <p:fltVal val="0"/>
                                          </p:val>
                                        </p:tav>
                                        <p:tav tm="100000">
                                          <p:val>
                                            <p:fltVal val="1"/>
                                          </p:val>
                                        </p:tav>
                                      </p:tavLst>
                                    </p:anim>
                                    <p:anim calcmode="lin" valueType="num">
                                      <p:cBhvr>
                                        <p:cTn id="13"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remove"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0" fill="hold"/>
                                        <p:tgtEl>
                                          <p:spTgt spid="17"/>
                                        </p:tgtEl>
                                        <p:attrNameLst>
                                          <p:attrName>ppt_w</p:attrName>
                                        </p:attrNameLst>
                                      </p:cBhvr>
                                      <p:tavLst>
                                        <p:tav tm="0" fmla="#ppt_w*sin(2.5*pi*$)">
                                          <p:val>
                                            <p:fltVal val="0"/>
                                          </p:val>
                                        </p:tav>
                                        <p:tav tm="100000">
                                          <p:val>
                                            <p:fltVal val="1"/>
                                          </p:val>
                                        </p:tav>
                                      </p:tavLst>
                                    </p:anim>
                                    <p:anim calcmode="lin" valueType="num">
                                      <p:cBhvr>
                                        <p:cTn id="19" dur="5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remove"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0" fill="hold"/>
                                        <p:tgtEl>
                                          <p:spTgt spid="8"/>
                                        </p:tgtEl>
                                        <p:attrNameLst>
                                          <p:attrName>ppt_w</p:attrName>
                                        </p:attrNameLst>
                                      </p:cBhvr>
                                      <p:tavLst>
                                        <p:tav tm="0" fmla="#ppt_w*sin(2.5*pi*$)">
                                          <p:val>
                                            <p:fltVal val="0"/>
                                          </p:val>
                                        </p:tav>
                                        <p:tav tm="100000">
                                          <p:val>
                                            <p:fltVal val="1"/>
                                          </p:val>
                                        </p:tav>
                                      </p:tavLst>
                                    </p:anim>
                                    <p:anim calcmode="lin" valueType="num">
                                      <p:cBhvr>
                                        <p:cTn id="25"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9" presetClass="entr" presetSubtype="10" fill="remove"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0" fill="hold"/>
                                        <p:tgtEl>
                                          <p:spTgt spid="18"/>
                                        </p:tgtEl>
                                        <p:attrNameLst>
                                          <p:attrName>ppt_w</p:attrName>
                                        </p:attrNameLst>
                                      </p:cBhvr>
                                      <p:tavLst>
                                        <p:tav tm="0" fmla="#ppt_w*sin(2.5*pi*$)">
                                          <p:val>
                                            <p:fltVal val="0"/>
                                          </p:val>
                                        </p:tav>
                                        <p:tav tm="100000">
                                          <p:val>
                                            <p:fltVal val="1"/>
                                          </p:val>
                                        </p:tav>
                                      </p:tavLst>
                                    </p:anim>
                                    <p:anim calcmode="lin" valueType="num">
                                      <p:cBhvr>
                                        <p:cTn id="31"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7"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488</Words>
  <Application>Microsoft Office PowerPoint</Application>
  <PresentationFormat>On-screen Show (4:3)</PresentationFormat>
  <Paragraphs>82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স্বাগতম</vt:lpstr>
      <vt:lpstr>Slide 2</vt:lpstr>
      <vt:lpstr>Slide 3</vt:lpstr>
      <vt:lpstr>Slide 4</vt:lpstr>
      <vt:lpstr>Slide 5</vt:lpstr>
      <vt:lpstr>শিখন ফল</vt:lpstr>
      <vt:lpstr>  উপস্থাপন                                      ২0 মিনিট  Electricity  ( বিদ্যুৎ)  </vt:lpstr>
      <vt:lpstr>একক কাজ                    সময় - ০৫ মিঃ</vt:lpstr>
      <vt:lpstr>বিদ্যুৎ  ও বিদ্যুৎ গ্রহকের সম্পর্ক। </vt:lpstr>
      <vt:lpstr>জোড়া কাজ                    সময় - ১০ মিঃ</vt:lpstr>
      <vt:lpstr> বিদ্যুৎ  ও বিদ্যুৎ গ্রহকের সম্পর্ক।</vt:lpstr>
      <vt:lpstr>দলগত কাজ                   সময় - ১৫ মিঃ</vt:lpstr>
      <vt:lpstr>মুল্যায়ন</vt:lpstr>
      <vt:lpstr>বিদ্যুৎ  ও বিদ্যুৎ গ্রহকের সম্পর্ক।</vt:lpstr>
      <vt:lpstr>বাড়ির কাজ</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 খ গ ঘ ঙ চ ছ জ ঝ ঞ ট ঠ ড ঢ ন ত থ দ ধ ণ প ফ ব ভ ম য র ল শ স হ ষ  য় ড় ড়</dc:title>
  <dc:creator>User</dc:creator>
  <cp:lastModifiedBy>Pc-Net</cp:lastModifiedBy>
  <cp:revision>278</cp:revision>
  <dcterms:created xsi:type="dcterms:W3CDTF">2006-08-16T00:00:00Z</dcterms:created>
  <dcterms:modified xsi:type="dcterms:W3CDTF">2021-07-12T05:00:13Z</dcterms:modified>
</cp:coreProperties>
</file>