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24"/>
  </p:notesMasterIdLst>
  <p:sldIdLst>
    <p:sldId id="406" r:id="rId2"/>
    <p:sldId id="461" r:id="rId3"/>
    <p:sldId id="387" r:id="rId4"/>
    <p:sldId id="382" r:id="rId5"/>
    <p:sldId id="345" r:id="rId6"/>
    <p:sldId id="465" r:id="rId7"/>
    <p:sldId id="467" r:id="rId8"/>
    <p:sldId id="471" r:id="rId9"/>
    <p:sldId id="472" r:id="rId10"/>
    <p:sldId id="489" r:id="rId11"/>
    <p:sldId id="490" r:id="rId12"/>
    <p:sldId id="492" r:id="rId13"/>
    <p:sldId id="474" r:id="rId14"/>
    <p:sldId id="476" r:id="rId15"/>
    <p:sldId id="496" r:id="rId16"/>
    <p:sldId id="491" r:id="rId17"/>
    <p:sldId id="497" r:id="rId18"/>
    <p:sldId id="470" r:id="rId19"/>
    <p:sldId id="479" r:id="rId20"/>
    <p:sldId id="480" r:id="rId21"/>
    <p:sldId id="503" r:id="rId22"/>
    <p:sldId id="50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770CCE4-DBDD-47DD-9BBE-E19515548150}">
          <p14:sldIdLst/>
        </p14:section>
        <p14:section name="Untitled Section" id="{BC591E09-126F-4595-A74F-A5095CED2E5F}">
          <p14:sldIdLst>
            <p14:sldId id="406"/>
            <p14:sldId id="461"/>
            <p14:sldId id="387"/>
            <p14:sldId id="382"/>
            <p14:sldId id="345"/>
            <p14:sldId id="465"/>
            <p14:sldId id="467"/>
            <p14:sldId id="471"/>
            <p14:sldId id="472"/>
            <p14:sldId id="489"/>
            <p14:sldId id="490"/>
            <p14:sldId id="492"/>
            <p14:sldId id="474"/>
            <p14:sldId id="476"/>
            <p14:sldId id="496"/>
            <p14:sldId id="491"/>
            <p14:sldId id="497"/>
            <p14:sldId id="470"/>
            <p14:sldId id="479"/>
            <p14:sldId id="480"/>
            <p14:sldId id="503"/>
            <p14:sldId id="5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med Naimuddin Hasan Tibrijee" initials="MNHT" lastIdx="1" clrIdx="0">
    <p:extLst>
      <p:ext uri="{19B8F6BF-5375-455C-9EA6-DF929625EA0E}">
        <p15:presenceInfo xmlns:p15="http://schemas.microsoft.com/office/powerpoint/2012/main" userId="9ba0c8b2444782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2F707"/>
    <a:srgbClr val="DF0B48"/>
    <a:srgbClr val="800000"/>
    <a:srgbClr val="1528DB"/>
    <a:srgbClr val="C9EBE1"/>
    <a:srgbClr val="29123A"/>
    <a:srgbClr val="D3C035"/>
    <a:srgbClr val="811B95"/>
    <a:srgbClr val="713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9850" autoAdjust="0"/>
    <p:restoredTop sz="92208" autoAdjust="0"/>
  </p:normalViewPr>
  <p:slideViewPr>
    <p:cSldViewPr>
      <p:cViewPr>
        <p:scale>
          <a:sx n="68" d="100"/>
          <a:sy n="68" d="100"/>
        </p:scale>
        <p:origin x="-348" y="870"/>
      </p:cViewPr>
      <p:guideLst>
        <p:guide orient="horz" pos="2160"/>
        <p:guide pos="3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C2934-5622-45D6-9EAB-A5507AEC6DD7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E1DF5-DAAC-44BE-9B9F-1AC9DD58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6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6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37C7-D127-4DAC-A819-3C52736AF7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30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58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46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8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3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62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5558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55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57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21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5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3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8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6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2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9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6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8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5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AC2B510-82DC-4C45-8CA9-1D7ED9379B75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987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2" r:id="rId16"/>
    <p:sldLayoutId id="2147484043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0.png"/><Relationship Id="rId7" Type="http://schemas.openxmlformats.org/officeDocument/2006/relationships/image" Target="../media/image27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6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400.png"/><Relationship Id="rId7" Type="http://schemas.openxmlformats.org/officeDocument/2006/relationships/image" Target="../media/image420.png"/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10" Type="http://schemas.openxmlformats.org/officeDocument/2006/relationships/image" Target="../media/image450.png"/><Relationship Id="rId4" Type="http://schemas.openxmlformats.org/officeDocument/2006/relationships/image" Target="../media/image410.png"/><Relationship Id="rId9" Type="http://schemas.openxmlformats.org/officeDocument/2006/relationships/image" Target="../media/image4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4F956F4-1752-4F77-956F-5CF74F15A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18" y="-12032"/>
            <a:ext cx="12213390" cy="68700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A63F41-5B4A-4701-905C-7A69D30A6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1734436"/>
            <a:ext cx="3238500" cy="338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2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F30412-757A-44DF-877C-F3E7B99A9652}"/>
              </a:ext>
            </a:extLst>
          </p:cNvPr>
          <p:cNvSpPr/>
          <p:nvPr/>
        </p:nvSpPr>
        <p:spPr>
          <a:xfrm>
            <a:off x="1752600" y="1475784"/>
            <a:ext cx="9525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 Math"/>
              </a:rPr>
              <a:t>5, 6, 7, 8, 9</a:t>
            </a:r>
            <a:r>
              <a:rPr lang="en-US" sz="5400" b="1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সংখ্যাগুলোর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প্রথম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চারটি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শোধিত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কেন্দ্রীয় পরিঘাত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নির্ণয়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FD5545-9DEF-4601-BEFC-6FFFDA8EAFBE}"/>
                  </a:ext>
                </a:extLst>
              </p:cNvPr>
              <p:cNvSpPr/>
              <p:nvPr/>
            </p:nvSpPr>
            <p:spPr>
              <a:xfrm>
                <a:off x="3429000" y="3393055"/>
                <a:ext cx="676896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ধরা</a:t>
                </a:r>
                <a:r>
                  <a:rPr lang="en-US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5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যাক</a:t>
                </a:r>
                <a:r>
                  <a:rPr lang="en-US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pt-BR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a:rPr kumimoji="0" lang="en-US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𝑥</m:t>
                        </m:r>
                      </m:e>
                      <m:sub>
                        <m:r>
                          <a:rPr kumimoji="0" lang="en-US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5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: </a:t>
                </a:r>
                <a:r>
                  <a:rPr lang="en-US" sz="5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{5, 6, 7, 8, 9}</a:t>
                </a:r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FD5545-9DEF-4601-BEFC-6FFFDA8EAF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393055"/>
                <a:ext cx="6768969" cy="923330"/>
              </a:xfrm>
              <a:prstGeom prst="rect">
                <a:avLst/>
              </a:prstGeom>
              <a:blipFill>
                <a:blip r:embed="rId2"/>
                <a:stretch>
                  <a:fillRect l="-4775" t="-31788" r="-4865" b="-483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46E29D7-E0F0-477C-A2EC-FE02BA08DAD7}"/>
                  </a:ext>
                </a:extLst>
              </p:cNvPr>
              <p:cNvSpPr/>
              <p:nvPr/>
            </p:nvSpPr>
            <p:spPr>
              <a:xfrm>
                <a:off x="3619205" y="4373433"/>
                <a:ext cx="6062526" cy="12845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54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accPr>
                      <m:e>
                        <m:r>
                          <a:rPr lang="en-US" sz="5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5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sz="4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44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5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5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=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46E29D7-E0F0-477C-A2EC-FE02BA08DA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205" y="4373433"/>
                <a:ext cx="6062526" cy="1284519"/>
              </a:xfrm>
              <a:prstGeom prst="rect">
                <a:avLst/>
              </a:prstGeom>
              <a:blipFill>
                <a:blip r:embed="rId3"/>
                <a:stretch>
                  <a:fillRect r="-6338" b="-184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4439BE-D0F5-4B4C-80F9-2CA134C45BD0}"/>
                  </a:ext>
                </a:extLst>
              </p:cNvPr>
              <p:cNvSpPr txBox="1"/>
              <p:nvPr/>
            </p:nvSpPr>
            <p:spPr>
              <a:xfrm>
                <a:off x="9669031" y="4419600"/>
                <a:ext cx="2759937" cy="11921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5400" dirty="0"/>
                  <a:t>  </a:t>
                </a:r>
                <a:r>
                  <a:rPr lang="en-GB" sz="5400" dirty="0">
                    <a:latin typeface="Cambri Math"/>
                  </a:rPr>
                  <a:t>= 7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4439BE-D0F5-4B4C-80F9-2CA134C45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031" y="4419600"/>
                <a:ext cx="2759937" cy="1192186"/>
              </a:xfrm>
              <a:prstGeom prst="rect">
                <a:avLst/>
              </a:prstGeom>
              <a:blipFill>
                <a:blip r:embed="rId4"/>
                <a:stretch>
                  <a:fillRect t="-2041" b="-193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56804A-FC34-4DCE-AF71-7AA5CE2E81BB}"/>
                  </a:ext>
                </a:extLst>
              </p:cNvPr>
              <p:cNvSpPr txBox="1"/>
              <p:nvPr/>
            </p:nvSpPr>
            <p:spPr>
              <a:xfrm>
                <a:off x="3886200" y="5715000"/>
                <a:ext cx="609322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/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এখানে </a:t>
                </a:r>
                <a14:m>
                  <m:oMath xmlns:m="http://schemas.openxmlformats.org/officeDocument/2006/math">
                    <m:r>
                      <a:rPr kumimoji="0" lang="en-US" sz="5400" b="0" i="1" u="none" strike="noStrike" kern="1200" cap="none" spc="0" normalizeH="0" baseline="0" noProof="0" smtClean="0">
                        <a:ln w="0"/>
                        <a:solidFill>
                          <a:prstClr val="white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5400" b="0" i="1" u="none" strike="noStrike" kern="1200" cap="none" spc="0" normalizeH="0" baseline="0" noProof="0" smtClean="0">
                        <a:ln w="0"/>
                        <a:solidFill>
                          <a:prstClr val="white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/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= 5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56804A-FC34-4DCE-AF71-7AA5CE2E8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715000"/>
                <a:ext cx="6093228" cy="923330"/>
              </a:xfrm>
              <a:prstGeom prst="rect">
                <a:avLst/>
              </a:prstGeom>
              <a:blipFill>
                <a:blip r:embed="rId5"/>
                <a:stretch>
                  <a:fillRect t="-26490" b="-437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FADE289-7AD4-4181-95EC-D71E27BBD9C5}"/>
              </a:ext>
            </a:extLst>
          </p:cNvPr>
          <p:cNvSpPr/>
          <p:nvPr/>
        </p:nvSpPr>
        <p:spPr>
          <a:xfrm>
            <a:off x="3886200" y="25400"/>
            <a:ext cx="4487127" cy="15696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একক</a:t>
            </a:r>
            <a:r>
              <a:rPr lang="en-US" sz="9600" b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9600" b="1" dirty="0" err="1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কাজ</a:t>
            </a:r>
            <a:endParaRPr lang="en-US" sz="9600" b="1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581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AutoShape 187">
            <a:extLst>
              <a:ext uri="{FF2B5EF4-FFF2-40B4-BE49-F238E27FC236}">
                <a16:creationId xmlns:a16="http://schemas.microsoft.com/office/drawing/2014/main" id="{9291C88C-9FBC-4261-BF9E-AAF342E2525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31838" y="758825"/>
            <a:ext cx="10728325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50" name="Line 189">
            <a:extLst>
              <a:ext uri="{FF2B5EF4-FFF2-40B4-BE49-F238E27FC236}">
                <a16:creationId xmlns:a16="http://schemas.microsoft.com/office/drawing/2014/main" id="{D0DA4F85-735D-4731-A47D-517B60D3CA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551" y="760413"/>
            <a:ext cx="0" cy="576580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51" name="Line 190">
            <a:extLst>
              <a:ext uri="{FF2B5EF4-FFF2-40B4-BE49-F238E27FC236}">
                <a16:creationId xmlns:a16="http://schemas.microsoft.com/office/drawing/2014/main" id="{FA8D0B55-E957-4944-8EF0-5E79402128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2476" y="760413"/>
            <a:ext cx="0" cy="576580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52" name="Line 191">
            <a:extLst>
              <a:ext uri="{FF2B5EF4-FFF2-40B4-BE49-F238E27FC236}">
                <a16:creationId xmlns:a16="http://schemas.microsoft.com/office/drawing/2014/main" id="{29C5B2A8-F89C-404D-AB70-82B4A16E2FE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2463" y="760413"/>
            <a:ext cx="0" cy="576580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53" name="Line 192">
            <a:extLst>
              <a:ext uri="{FF2B5EF4-FFF2-40B4-BE49-F238E27FC236}">
                <a16:creationId xmlns:a16="http://schemas.microsoft.com/office/drawing/2014/main" id="{6D19D3E1-0C15-47CE-95CE-F55F4303753B}"/>
              </a:ext>
            </a:extLst>
          </p:cNvPr>
          <p:cNvSpPr>
            <a:spLocks noChangeShapeType="1"/>
          </p:cNvSpPr>
          <p:nvPr/>
        </p:nvSpPr>
        <p:spPr bwMode="auto">
          <a:xfrm>
            <a:off x="9212263" y="760413"/>
            <a:ext cx="0" cy="576580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54" name="Line 193">
            <a:extLst>
              <a:ext uri="{FF2B5EF4-FFF2-40B4-BE49-F238E27FC236}">
                <a16:creationId xmlns:a16="http://schemas.microsoft.com/office/drawing/2014/main" id="{F850AF8F-3010-4418-952D-B91EACD7414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426" y="1617663"/>
            <a:ext cx="10707688" cy="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55" name="Line 194">
            <a:extLst>
              <a:ext uri="{FF2B5EF4-FFF2-40B4-BE49-F238E27FC236}">
                <a16:creationId xmlns:a16="http://schemas.microsoft.com/office/drawing/2014/main" id="{1EA806EB-F2A1-48EB-97C6-F2C428664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426" y="2379663"/>
            <a:ext cx="10707688" cy="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56" name="Line 195">
            <a:extLst>
              <a:ext uri="{FF2B5EF4-FFF2-40B4-BE49-F238E27FC236}">
                <a16:creationId xmlns:a16="http://schemas.microsoft.com/office/drawing/2014/main" id="{632576D0-9150-4BCB-A89E-7A5C5E15A49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426" y="3141663"/>
            <a:ext cx="10707688" cy="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57" name="Line 196">
            <a:extLst>
              <a:ext uri="{FF2B5EF4-FFF2-40B4-BE49-F238E27FC236}">
                <a16:creationId xmlns:a16="http://schemas.microsoft.com/office/drawing/2014/main" id="{65441A6C-DDA3-42A1-A66E-2D615BA88A0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426" y="3903663"/>
            <a:ext cx="10707688" cy="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58" name="Line 197">
            <a:extLst>
              <a:ext uri="{FF2B5EF4-FFF2-40B4-BE49-F238E27FC236}">
                <a16:creationId xmlns:a16="http://schemas.microsoft.com/office/drawing/2014/main" id="{BA8796B3-FDD5-4838-A814-09FB37D79D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426" y="4665663"/>
            <a:ext cx="10707688" cy="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59" name="Line 198">
            <a:extLst>
              <a:ext uri="{FF2B5EF4-FFF2-40B4-BE49-F238E27FC236}">
                <a16:creationId xmlns:a16="http://schemas.microsoft.com/office/drawing/2014/main" id="{BAF281EC-1022-4DFE-8CFB-8B7E5465EB4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426" y="5427663"/>
            <a:ext cx="10707688" cy="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60" name="Line 199">
            <a:extLst>
              <a:ext uri="{FF2B5EF4-FFF2-40B4-BE49-F238E27FC236}">
                <a16:creationId xmlns:a16="http://schemas.microsoft.com/office/drawing/2014/main" id="{7DC32A22-0EDE-48CA-A712-1778D77A43D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476" y="760413"/>
            <a:ext cx="0" cy="576580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61" name="Line 200">
            <a:extLst>
              <a:ext uri="{FF2B5EF4-FFF2-40B4-BE49-F238E27FC236}">
                <a16:creationId xmlns:a16="http://schemas.microsoft.com/office/drawing/2014/main" id="{A341E21C-2D26-4FF4-A7B9-9AA50EBC5FC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22063" y="760413"/>
            <a:ext cx="0" cy="576580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62" name="Line 201">
            <a:extLst>
              <a:ext uri="{FF2B5EF4-FFF2-40B4-BE49-F238E27FC236}">
                <a16:creationId xmlns:a16="http://schemas.microsoft.com/office/drawing/2014/main" id="{B9F7DB66-0BBB-4DB1-B8C0-58ECB00F0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426" y="779463"/>
            <a:ext cx="10707688" cy="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63" name="Line 202">
            <a:extLst>
              <a:ext uri="{FF2B5EF4-FFF2-40B4-BE49-F238E27FC236}">
                <a16:creationId xmlns:a16="http://schemas.microsoft.com/office/drawing/2014/main" id="{F94F977F-77BC-4460-A49F-DF01247619A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426" y="6507163"/>
            <a:ext cx="10707688" cy="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64" name="Freeform 203">
            <a:extLst>
              <a:ext uri="{FF2B5EF4-FFF2-40B4-BE49-F238E27FC236}">
                <a16:creationId xmlns:a16="http://schemas.microsoft.com/office/drawing/2014/main" id="{81CC1C2D-5D80-4EB3-95EA-0F7C6E2D84B9}"/>
              </a:ext>
            </a:extLst>
          </p:cNvPr>
          <p:cNvSpPr>
            <a:spLocks/>
          </p:cNvSpPr>
          <p:nvPr/>
        </p:nvSpPr>
        <p:spPr bwMode="auto">
          <a:xfrm>
            <a:off x="1404938" y="1052513"/>
            <a:ext cx="277813" cy="254000"/>
          </a:xfrm>
          <a:custGeom>
            <a:avLst/>
            <a:gdLst>
              <a:gd name="T0" fmla="*/ 1121 w 2916"/>
              <a:gd name="T1" fmla="*/ 0 h 2664"/>
              <a:gd name="T2" fmla="*/ 1438 w 2916"/>
              <a:gd name="T3" fmla="*/ 63 h 2664"/>
              <a:gd name="T4" fmla="*/ 1618 w 2916"/>
              <a:gd name="T5" fmla="*/ 280 h 2664"/>
              <a:gd name="T6" fmla="*/ 1750 w 2916"/>
              <a:gd name="T7" fmla="*/ 775 h 2664"/>
              <a:gd name="T8" fmla="*/ 1776 w 2916"/>
              <a:gd name="T9" fmla="*/ 775 h 2664"/>
              <a:gd name="T10" fmla="*/ 2076 w 2916"/>
              <a:gd name="T11" fmla="*/ 368 h 2664"/>
              <a:gd name="T12" fmla="*/ 2273 w 2916"/>
              <a:gd name="T13" fmla="*/ 150 h 2664"/>
              <a:gd name="T14" fmla="*/ 2450 w 2916"/>
              <a:gd name="T15" fmla="*/ 34 h 2664"/>
              <a:gd name="T16" fmla="*/ 2653 w 2916"/>
              <a:gd name="T17" fmla="*/ 0 h 2664"/>
              <a:gd name="T18" fmla="*/ 2916 w 2916"/>
              <a:gd name="T19" fmla="*/ 47 h 2664"/>
              <a:gd name="T20" fmla="*/ 2794 w 2916"/>
              <a:gd name="T21" fmla="*/ 609 h 2664"/>
              <a:gd name="T22" fmla="*/ 2559 w 2916"/>
              <a:gd name="T23" fmla="*/ 609 h 2664"/>
              <a:gd name="T24" fmla="*/ 2463 w 2916"/>
              <a:gd name="T25" fmla="*/ 500 h 2664"/>
              <a:gd name="T26" fmla="*/ 2386 w 2916"/>
              <a:gd name="T27" fmla="*/ 518 h 2664"/>
              <a:gd name="T28" fmla="*/ 2280 w 2916"/>
              <a:gd name="T29" fmla="*/ 600 h 2664"/>
              <a:gd name="T30" fmla="*/ 2115 w 2916"/>
              <a:gd name="T31" fmla="*/ 784 h 2664"/>
              <a:gd name="T32" fmla="*/ 1818 w 2916"/>
              <a:gd name="T33" fmla="*/ 1153 h 2664"/>
              <a:gd name="T34" fmla="*/ 1968 w 2916"/>
              <a:gd name="T35" fmla="*/ 1940 h 2664"/>
              <a:gd name="T36" fmla="*/ 2089 w 2916"/>
              <a:gd name="T37" fmla="*/ 2248 h 2664"/>
              <a:gd name="T38" fmla="*/ 2177 w 2916"/>
              <a:gd name="T39" fmla="*/ 2287 h 2664"/>
              <a:gd name="T40" fmla="*/ 2298 w 2916"/>
              <a:gd name="T41" fmla="*/ 2236 h 2664"/>
              <a:gd name="T42" fmla="*/ 2442 w 2916"/>
              <a:gd name="T43" fmla="*/ 2009 h 2664"/>
              <a:gd name="T44" fmla="*/ 2679 w 2916"/>
              <a:gd name="T45" fmla="*/ 2118 h 2664"/>
              <a:gd name="T46" fmla="*/ 2337 w 2916"/>
              <a:gd name="T47" fmla="*/ 2529 h 2664"/>
              <a:gd name="T48" fmla="*/ 1888 w 2916"/>
              <a:gd name="T49" fmla="*/ 2664 h 2664"/>
              <a:gd name="T50" fmla="*/ 1635 w 2916"/>
              <a:gd name="T51" fmla="*/ 2624 h 2664"/>
              <a:gd name="T52" fmla="*/ 1473 w 2916"/>
              <a:gd name="T53" fmla="*/ 2490 h 2664"/>
              <a:gd name="T54" fmla="*/ 1356 w 2916"/>
              <a:gd name="T55" fmla="*/ 2226 h 2664"/>
              <a:gd name="T56" fmla="*/ 1261 w 2916"/>
              <a:gd name="T57" fmla="*/ 1780 h 2664"/>
              <a:gd name="T58" fmla="*/ 1235 w 2916"/>
              <a:gd name="T59" fmla="*/ 1780 h 2664"/>
              <a:gd name="T60" fmla="*/ 881 w 2916"/>
              <a:gd name="T61" fmla="*/ 2263 h 2664"/>
              <a:gd name="T62" fmla="*/ 654 w 2916"/>
              <a:gd name="T63" fmla="*/ 2513 h 2664"/>
              <a:gd name="T64" fmla="*/ 472 w 2916"/>
              <a:gd name="T65" fmla="*/ 2630 h 2664"/>
              <a:gd name="T66" fmla="*/ 262 w 2916"/>
              <a:gd name="T67" fmla="*/ 2664 h 2664"/>
              <a:gd name="T68" fmla="*/ 123 w 2916"/>
              <a:gd name="T69" fmla="*/ 2650 h 2664"/>
              <a:gd name="T70" fmla="*/ 0 w 2916"/>
              <a:gd name="T71" fmla="*/ 2620 h 2664"/>
              <a:gd name="T72" fmla="*/ 122 w 2916"/>
              <a:gd name="T73" fmla="*/ 2055 h 2664"/>
              <a:gd name="T74" fmla="*/ 356 w 2916"/>
              <a:gd name="T75" fmla="*/ 2055 h 2664"/>
              <a:gd name="T76" fmla="*/ 383 w 2916"/>
              <a:gd name="T77" fmla="*/ 2137 h 2664"/>
              <a:gd name="T78" fmla="*/ 447 w 2916"/>
              <a:gd name="T79" fmla="*/ 2165 h 2664"/>
              <a:gd name="T80" fmla="*/ 534 w 2916"/>
              <a:gd name="T81" fmla="*/ 2145 h 2664"/>
              <a:gd name="T82" fmla="*/ 646 w 2916"/>
              <a:gd name="T83" fmla="*/ 2058 h 2664"/>
              <a:gd name="T84" fmla="*/ 827 w 2916"/>
              <a:gd name="T85" fmla="*/ 1859 h 2664"/>
              <a:gd name="T86" fmla="*/ 1196 w 2916"/>
              <a:gd name="T87" fmla="*/ 1397 h 2664"/>
              <a:gd name="T88" fmla="*/ 1093 w 2916"/>
              <a:gd name="T89" fmla="*/ 868 h 2664"/>
              <a:gd name="T90" fmla="*/ 1006 w 2916"/>
              <a:gd name="T91" fmla="*/ 545 h 2664"/>
              <a:gd name="T92" fmla="*/ 932 w 2916"/>
              <a:gd name="T93" fmla="*/ 411 h 2664"/>
              <a:gd name="T94" fmla="*/ 853 w 2916"/>
              <a:gd name="T95" fmla="*/ 377 h 2664"/>
              <a:gd name="T96" fmla="*/ 762 w 2916"/>
              <a:gd name="T97" fmla="*/ 405 h 2664"/>
              <a:gd name="T98" fmla="*/ 680 w 2916"/>
              <a:gd name="T99" fmla="*/ 493 h 2664"/>
              <a:gd name="T100" fmla="*/ 587 w 2916"/>
              <a:gd name="T101" fmla="*/ 656 h 2664"/>
              <a:gd name="T102" fmla="*/ 351 w 2916"/>
              <a:gd name="T103" fmla="*/ 546 h 2664"/>
              <a:gd name="T104" fmla="*/ 690 w 2916"/>
              <a:gd name="T105" fmla="*/ 135 h 2664"/>
              <a:gd name="T106" fmla="*/ 1121 w 2916"/>
              <a:gd name="T107" fmla="*/ 0 h 2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916" h="2664">
                <a:moveTo>
                  <a:pt x="1121" y="0"/>
                </a:moveTo>
                <a:cubicBezTo>
                  <a:pt x="1260" y="0"/>
                  <a:pt x="1365" y="21"/>
                  <a:pt x="1438" y="63"/>
                </a:cubicBezTo>
                <a:cubicBezTo>
                  <a:pt x="1511" y="104"/>
                  <a:pt x="1571" y="177"/>
                  <a:pt x="1618" y="280"/>
                </a:cubicBezTo>
                <a:cubicBezTo>
                  <a:pt x="1665" y="383"/>
                  <a:pt x="1709" y="548"/>
                  <a:pt x="1750" y="775"/>
                </a:cubicBezTo>
                <a:lnTo>
                  <a:pt x="1776" y="775"/>
                </a:lnTo>
                <a:cubicBezTo>
                  <a:pt x="1905" y="595"/>
                  <a:pt x="2004" y="459"/>
                  <a:pt x="2076" y="368"/>
                </a:cubicBezTo>
                <a:cubicBezTo>
                  <a:pt x="2147" y="277"/>
                  <a:pt x="2213" y="204"/>
                  <a:pt x="2273" y="150"/>
                </a:cubicBezTo>
                <a:cubicBezTo>
                  <a:pt x="2334" y="95"/>
                  <a:pt x="2393" y="56"/>
                  <a:pt x="2450" y="34"/>
                </a:cubicBezTo>
                <a:cubicBezTo>
                  <a:pt x="2507" y="11"/>
                  <a:pt x="2575" y="0"/>
                  <a:pt x="2653" y="0"/>
                </a:cubicBezTo>
                <a:cubicBezTo>
                  <a:pt x="2740" y="0"/>
                  <a:pt x="2827" y="16"/>
                  <a:pt x="2916" y="47"/>
                </a:cubicBezTo>
                <a:lnTo>
                  <a:pt x="2794" y="609"/>
                </a:lnTo>
                <a:lnTo>
                  <a:pt x="2559" y="609"/>
                </a:lnTo>
                <a:cubicBezTo>
                  <a:pt x="2551" y="536"/>
                  <a:pt x="2519" y="500"/>
                  <a:pt x="2463" y="500"/>
                </a:cubicBezTo>
                <a:cubicBezTo>
                  <a:pt x="2439" y="500"/>
                  <a:pt x="2413" y="506"/>
                  <a:pt x="2386" y="518"/>
                </a:cubicBezTo>
                <a:cubicBezTo>
                  <a:pt x="2360" y="530"/>
                  <a:pt x="2324" y="557"/>
                  <a:pt x="2280" y="600"/>
                </a:cubicBezTo>
                <a:cubicBezTo>
                  <a:pt x="2236" y="642"/>
                  <a:pt x="2180" y="704"/>
                  <a:pt x="2115" y="784"/>
                </a:cubicBezTo>
                <a:cubicBezTo>
                  <a:pt x="2049" y="865"/>
                  <a:pt x="1950" y="988"/>
                  <a:pt x="1818" y="1153"/>
                </a:cubicBezTo>
                <a:cubicBezTo>
                  <a:pt x="1879" y="1519"/>
                  <a:pt x="1929" y="1781"/>
                  <a:pt x="1968" y="1940"/>
                </a:cubicBezTo>
                <a:cubicBezTo>
                  <a:pt x="2007" y="2098"/>
                  <a:pt x="2047" y="2201"/>
                  <a:pt x="2089" y="2248"/>
                </a:cubicBezTo>
                <a:cubicBezTo>
                  <a:pt x="2113" y="2274"/>
                  <a:pt x="2142" y="2287"/>
                  <a:pt x="2177" y="2287"/>
                </a:cubicBezTo>
                <a:cubicBezTo>
                  <a:pt x="2220" y="2287"/>
                  <a:pt x="2261" y="2270"/>
                  <a:pt x="2298" y="2236"/>
                </a:cubicBezTo>
                <a:cubicBezTo>
                  <a:pt x="2335" y="2202"/>
                  <a:pt x="2383" y="2126"/>
                  <a:pt x="2442" y="2009"/>
                </a:cubicBezTo>
                <a:lnTo>
                  <a:pt x="2679" y="2118"/>
                </a:lnTo>
                <a:cubicBezTo>
                  <a:pt x="2579" y="2302"/>
                  <a:pt x="2464" y="2439"/>
                  <a:pt x="2337" y="2529"/>
                </a:cubicBezTo>
                <a:cubicBezTo>
                  <a:pt x="2210" y="2619"/>
                  <a:pt x="2060" y="2664"/>
                  <a:pt x="1888" y="2664"/>
                </a:cubicBezTo>
                <a:cubicBezTo>
                  <a:pt x="1782" y="2664"/>
                  <a:pt x="1698" y="2651"/>
                  <a:pt x="1635" y="2624"/>
                </a:cubicBezTo>
                <a:cubicBezTo>
                  <a:pt x="1571" y="2597"/>
                  <a:pt x="1518" y="2552"/>
                  <a:pt x="1473" y="2490"/>
                </a:cubicBezTo>
                <a:cubicBezTo>
                  <a:pt x="1429" y="2427"/>
                  <a:pt x="1390" y="2339"/>
                  <a:pt x="1356" y="2226"/>
                </a:cubicBezTo>
                <a:cubicBezTo>
                  <a:pt x="1322" y="2112"/>
                  <a:pt x="1291" y="1963"/>
                  <a:pt x="1261" y="1780"/>
                </a:cubicBezTo>
                <a:lnTo>
                  <a:pt x="1235" y="1780"/>
                </a:lnTo>
                <a:cubicBezTo>
                  <a:pt x="1088" y="1991"/>
                  <a:pt x="970" y="2152"/>
                  <a:pt x="881" y="2263"/>
                </a:cubicBezTo>
                <a:cubicBezTo>
                  <a:pt x="793" y="2374"/>
                  <a:pt x="717" y="2458"/>
                  <a:pt x="654" y="2513"/>
                </a:cubicBezTo>
                <a:cubicBezTo>
                  <a:pt x="590" y="2569"/>
                  <a:pt x="530" y="2608"/>
                  <a:pt x="472" y="2630"/>
                </a:cubicBezTo>
                <a:cubicBezTo>
                  <a:pt x="414" y="2653"/>
                  <a:pt x="344" y="2664"/>
                  <a:pt x="262" y="2664"/>
                </a:cubicBezTo>
                <a:cubicBezTo>
                  <a:pt x="224" y="2664"/>
                  <a:pt x="178" y="2659"/>
                  <a:pt x="123" y="2650"/>
                </a:cubicBezTo>
                <a:cubicBezTo>
                  <a:pt x="68" y="2640"/>
                  <a:pt x="27" y="2630"/>
                  <a:pt x="0" y="2620"/>
                </a:cubicBezTo>
                <a:lnTo>
                  <a:pt x="122" y="2055"/>
                </a:lnTo>
                <a:lnTo>
                  <a:pt x="356" y="2055"/>
                </a:lnTo>
                <a:cubicBezTo>
                  <a:pt x="358" y="2092"/>
                  <a:pt x="367" y="2119"/>
                  <a:pt x="383" y="2137"/>
                </a:cubicBezTo>
                <a:cubicBezTo>
                  <a:pt x="400" y="2155"/>
                  <a:pt x="421" y="2165"/>
                  <a:pt x="447" y="2165"/>
                </a:cubicBezTo>
                <a:cubicBezTo>
                  <a:pt x="478" y="2165"/>
                  <a:pt x="507" y="2158"/>
                  <a:pt x="534" y="2145"/>
                </a:cubicBezTo>
                <a:cubicBezTo>
                  <a:pt x="561" y="2132"/>
                  <a:pt x="598" y="2103"/>
                  <a:pt x="646" y="2058"/>
                </a:cubicBezTo>
                <a:cubicBezTo>
                  <a:pt x="694" y="2013"/>
                  <a:pt x="754" y="1946"/>
                  <a:pt x="827" y="1859"/>
                </a:cubicBezTo>
                <a:cubicBezTo>
                  <a:pt x="900" y="1771"/>
                  <a:pt x="1023" y="1617"/>
                  <a:pt x="1196" y="1397"/>
                </a:cubicBezTo>
                <a:cubicBezTo>
                  <a:pt x="1160" y="1192"/>
                  <a:pt x="1126" y="1016"/>
                  <a:pt x="1093" y="868"/>
                </a:cubicBezTo>
                <a:cubicBezTo>
                  <a:pt x="1061" y="719"/>
                  <a:pt x="1032" y="612"/>
                  <a:pt x="1006" y="545"/>
                </a:cubicBezTo>
                <a:cubicBezTo>
                  <a:pt x="980" y="478"/>
                  <a:pt x="956" y="434"/>
                  <a:pt x="932" y="411"/>
                </a:cubicBezTo>
                <a:cubicBezTo>
                  <a:pt x="909" y="389"/>
                  <a:pt x="882" y="377"/>
                  <a:pt x="853" y="377"/>
                </a:cubicBezTo>
                <a:cubicBezTo>
                  <a:pt x="818" y="377"/>
                  <a:pt x="788" y="386"/>
                  <a:pt x="762" y="405"/>
                </a:cubicBezTo>
                <a:cubicBezTo>
                  <a:pt x="736" y="423"/>
                  <a:pt x="708" y="452"/>
                  <a:pt x="680" y="493"/>
                </a:cubicBezTo>
                <a:cubicBezTo>
                  <a:pt x="651" y="534"/>
                  <a:pt x="620" y="588"/>
                  <a:pt x="587" y="656"/>
                </a:cubicBezTo>
                <a:lnTo>
                  <a:pt x="351" y="546"/>
                </a:lnTo>
                <a:cubicBezTo>
                  <a:pt x="451" y="363"/>
                  <a:pt x="564" y="226"/>
                  <a:pt x="690" y="135"/>
                </a:cubicBezTo>
                <a:cubicBezTo>
                  <a:pt x="816" y="45"/>
                  <a:pt x="959" y="0"/>
                  <a:pt x="1121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65" name="Freeform 204">
            <a:extLst>
              <a:ext uri="{FF2B5EF4-FFF2-40B4-BE49-F238E27FC236}">
                <a16:creationId xmlns:a16="http://schemas.microsoft.com/office/drawing/2014/main" id="{6D2E4E69-DECE-4C9E-B8BF-D32773305068}"/>
              </a:ext>
            </a:extLst>
          </p:cNvPr>
          <p:cNvSpPr>
            <a:spLocks noEditPoints="1"/>
          </p:cNvSpPr>
          <p:nvPr/>
        </p:nvSpPr>
        <p:spPr bwMode="auto">
          <a:xfrm>
            <a:off x="1716088" y="1154113"/>
            <a:ext cx="98425" cy="254000"/>
          </a:xfrm>
          <a:custGeom>
            <a:avLst/>
            <a:gdLst>
              <a:gd name="T0" fmla="*/ 648 w 1044"/>
              <a:gd name="T1" fmla="*/ 736 h 2671"/>
              <a:gd name="T2" fmla="*/ 864 w 1044"/>
              <a:gd name="T3" fmla="*/ 736 h 2671"/>
              <a:gd name="T4" fmla="*/ 560 w 1044"/>
              <a:gd name="T5" fmla="*/ 2042 h 2671"/>
              <a:gd name="T6" fmla="*/ 535 w 1044"/>
              <a:gd name="T7" fmla="*/ 2166 h 2671"/>
              <a:gd name="T8" fmla="*/ 528 w 1044"/>
              <a:gd name="T9" fmla="*/ 2265 h 2671"/>
              <a:gd name="T10" fmla="*/ 553 w 1044"/>
              <a:gd name="T11" fmla="*/ 2367 h 2671"/>
              <a:gd name="T12" fmla="*/ 623 w 1044"/>
              <a:gd name="T13" fmla="*/ 2396 h 2671"/>
              <a:gd name="T14" fmla="*/ 746 w 1044"/>
              <a:gd name="T15" fmla="*/ 2343 h 2671"/>
              <a:gd name="T16" fmla="*/ 908 w 1044"/>
              <a:gd name="T17" fmla="*/ 2185 h 2671"/>
              <a:gd name="T18" fmla="*/ 1044 w 1044"/>
              <a:gd name="T19" fmla="*/ 2322 h 2671"/>
              <a:gd name="T20" fmla="*/ 711 w 1044"/>
              <a:gd name="T21" fmla="*/ 2591 h 2671"/>
              <a:gd name="T22" fmla="*/ 388 w 1044"/>
              <a:gd name="T23" fmla="*/ 2671 h 2671"/>
              <a:gd name="T24" fmla="*/ 93 w 1044"/>
              <a:gd name="T25" fmla="*/ 2572 h 2671"/>
              <a:gd name="T26" fmla="*/ 0 w 1044"/>
              <a:gd name="T27" fmla="*/ 2274 h 2671"/>
              <a:gd name="T28" fmla="*/ 42 w 1044"/>
              <a:gd name="T29" fmla="*/ 1976 h 2671"/>
              <a:gd name="T30" fmla="*/ 201 w 1044"/>
              <a:gd name="T31" fmla="*/ 1315 h 2671"/>
              <a:gd name="T32" fmla="*/ 245 w 1044"/>
              <a:gd name="T33" fmla="*/ 1031 h 2671"/>
              <a:gd name="T34" fmla="*/ 210 w 1044"/>
              <a:gd name="T35" fmla="*/ 925 h 2671"/>
              <a:gd name="T36" fmla="*/ 63 w 1044"/>
              <a:gd name="T37" fmla="*/ 883 h 2671"/>
              <a:gd name="T38" fmla="*/ 91 w 1044"/>
              <a:gd name="T39" fmla="*/ 757 h 2671"/>
              <a:gd name="T40" fmla="*/ 648 w 1044"/>
              <a:gd name="T41" fmla="*/ 736 h 2671"/>
              <a:gd name="T42" fmla="*/ 509 w 1044"/>
              <a:gd name="T43" fmla="*/ 0 h 2671"/>
              <a:gd name="T44" fmla="*/ 995 w 1044"/>
              <a:gd name="T45" fmla="*/ 0 h 2671"/>
              <a:gd name="T46" fmla="*/ 896 w 1044"/>
              <a:gd name="T47" fmla="*/ 465 h 2671"/>
              <a:gd name="T48" fmla="*/ 405 w 1044"/>
              <a:gd name="T49" fmla="*/ 465 h 2671"/>
              <a:gd name="T50" fmla="*/ 509 w 1044"/>
              <a:gd name="T51" fmla="*/ 0 h 2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44" h="2671">
                <a:moveTo>
                  <a:pt x="648" y="736"/>
                </a:moveTo>
                <a:lnTo>
                  <a:pt x="864" y="736"/>
                </a:lnTo>
                <a:lnTo>
                  <a:pt x="560" y="2042"/>
                </a:lnTo>
                <a:cubicBezTo>
                  <a:pt x="548" y="2096"/>
                  <a:pt x="539" y="2137"/>
                  <a:pt x="535" y="2166"/>
                </a:cubicBezTo>
                <a:cubicBezTo>
                  <a:pt x="530" y="2195"/>
                  <a:pt x="528" y="2228"/>
                  <a:pt x="528" y="2265"/>
                </a:cubicBezTo>
                <a:cubicBezTo>
                  <a:pt x="528" y="2314"/>
                  <a:pt x="536" y="2348"/>
                  <a:pt x="553" y="2367"/>
                </a:cubicBezTo>
                <a:cubicBezTo>
                  <a:pt x="569" y="2386"/>
                  <a:pt x="593" y="2396"/>
                  <a:pt x="623" y="2396"/>
                </a:cubicBezTo>
                <a:cubicBezTo>
                  <a:pt x="660" y="2396"/>
                  <a:pt x="701" y="2378"/>
                  <a:pt x="746" y="2343"/>
                </a:cubicBezTo>
                <a:cubicBezTo>
                  <a:pt x="792" y="2309"/>
                  <a:pt x="846" y="2256"/>
                  <a:pt x="908" y="2185"/>
                </a:cubicBezTo>
                <a:lnTo>
                  <a:pt x="1044" y="2322"/>
                </a:lnTo>
                <a:cubicBezTo>
                  <a:pt x="920" y="2448"/>
                  <a:pt x="809" y="2538"/>
                  <a:pt x="711" y="2591"/>
                </a:cubicBezTo>
                <a:cubicBezTo>
                  <a:pt x="613" y="2644"/>
                  <a:pt x="505" y="2671"/>
                  <a:pt x="388" y="2671"/>
                </a:cubicBezTo>
                <a:cubicBezTo>
                  <a:pt x="253" y="2671"/>
                  <a:pt x="155" y="2638"/>
                  <a:pt x="93" y="2572"/>
                </a:cubicBezTo>
                <a:cubicBezTo>
                  <a:pt x="31" y="2506"/>
                  <a:pt x="0" y="2407"/>
                  <a:pt x="0" y="2274"/>
                </a:cubicBezTo>
                <a:cubicBezTo>
                  <a:pt x="0" y="2189"/>
                  <a:pt x="14" y="2090"/>
                  <a:pt x="42" y="1976"/>
                </a:cubicBezTo>
                <a:lnTo>
                  <a:pt x="201" y="1315"/>
                </a:lnTo>
                <a:cubicBezTo>
                  <a:pt x="231" y="1195"/>
                  <a:pt x="245" y="1100"/>
                  <a:pt x="245" y="1031"/>
                </a:cubicBezTo>
                <a:cubicBezTo>
                  <a:pt x="245" y="981"/>
                  <a:pt x="233" y="946"/>
                  <a:pt x="210" y="925"/>
                </a:cubicBezTo>
                <a:cubicBezTo>
                  <a:pt x="187" y="904"/>
                  <a:pt x="138" y="890"/>
                  <a:pt x="63" y="883"/>
                </a:cubicBezTo>
                <a:lnTo>
                  <a:pt x="91" y="757"/>
                </a:lnTo>
                <a:lnTo>
                  <a:pt x="648" y="736"/>
                </a:lnTo>
                <a:close/>
                <a:moveTo>
                  <a:pt x="509" y="0"/>
                </a:moveTo>
                <a:lnTo>
                  <a:pt x="995" y="0"/>
                </a:lnTo>
                <a:lnTo>
                  <a:pt x="896" y="465"/>
                </a:lnTo>
                <a:lnTo>
                  <a:pt x="405" y="465"/>
                </a:lnTo>
                <a:lnTo>
                  <a:pt x="509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66" name="Freeform 205">
            <a:extLst>
              <a:ext uri="{FF2B5EF4-FFF2-40B4-BE49-F238E27FC236}">
                <a16:creationId xmlns:a16="http://schemas.microsoft.com/office/drawing/2014/main" id="{9A0909E9-FACD-4FD8-A890-5864A7C5EB9D}"/>
              </a:ext>
            </a:extLst>
          </p:cNvPr>
          <p:cNvSpPr>
            <a:spLocks noEditPoints="1"/>
          </p:cNvSpPr>
          <p:nvPr/>
        </p:nvSpPr>
        <p:spPr bwMode="auto">
          <a:xfrm>
            <a:off x="2630488" y="922338"/>
            <a:ext cx="1682750" cy="469900"/>
          </a:xfrm>
          <a:custGeom>
            <a:avLst/>
            <a:gdLst>
              <a:gd name="T0" fmla="*/ 8051 w 8837"/>
              <a:gd name="T1" fmla="*/ 0 h 2467"/>
              <a:gd name="T2" fmla="*/ 8634 w 8837"/>
              <a:gd name="T3" fmla="*/ 432 h 2467"/>
              <a:gd name="T4" fmla="*/ 8837 w 8837"/>
              <a:gd name="T5" fmla="*/ 1234 h 2467"/>
              <a:gd name="T6" fmla="*/ 8635 w 8837"/>
              <a:gd name="T7" fmla="*/ 2036 h 2467"/>
              <a:gd name="T8" fmla="*/ 8051 w 8837"/>
              <a:gd name="T9" fmla="*/ 2467 h 2467"/>
              <a:gd name="T10" fmla="*/ 8019 w 8837"/>
              <a:gd name="T11" fmla="*/ 2367 h 2467"/>
              <a:gd name="T12" fmla="*/ 8466 w 8837"/>
              <a:gd name="T13" fmla="*/ 1972 h 2467"/>
              <a:gd name="T14" fmla="*/ 8612 w 8837"/>
              <a:gd name="T15" fmla="*/ 1221 h 2467"/>
              <a:gd name="T16" fmla="*/ 8467 w 8837"/>
              <a:gd name="T17" fmla="*/ 491 h 2467"/>
              <a:gd name="T18" fmla="*/ 8015 w 8837"/>
              <a:gd name="T19" fmla="*/ 100 h 2467"/>
              <a:gd name="T20" fmla="*/ 8051 w 8837"/>
              <a:gd name="T21" fmla="*/ 0 h 2467"/>
              <a:gd name="T22" fmla="*/ 787 w 8837"/>
              <a:gd name="T23" fmla="*/ 0 h 2467"/>
              <a:gd name="T24" fmla="*/ 822 w 8837"/>
              <a:gd name="T25" fmla="*/ 100 h 2467"/>
              <a:gd name="T26" fmla="*/ 371 w 8837"/>
              <a:gd name="T27" fmla="*/ 491 h 2467"/>
              <a:gd name="T28" fmla="*/ 225 w 8837"/>
              <a:gd name="T29" fmla="*/ 1221 h 2467"/>
              <a:gd name="T30" fmla="*/ 371 w 8837"/>
              <a:gd name="T31" fmla="*/ 1972 h 2467"/>
              <a:gd name="T32" fmla="*/ 818 w 8837"/>
              <a:gd name="T33" fmla="*/ 2367 h 2467"/>
              <a:gd name="T34" fmla="*/ 787 w 8837"/>
              <a:gd name="T35" fmla="*/ 2467 h 2467"/>
              <a:gd name="T36" fmla="*/ 203 w 8837"/>
              <a:gd name="T37" fmla="*/ 2036 h 2467"/>
              <a:gd name="T38" fmla="*/ 0 w 8837"/>
              <a:gd name="T39" fmla="*/ 1234 h 2467"/>
              <a:gd name="T40" fmla="*/ 204 w 8837"/>
              <a:gd name="T41" fmla="*/ 432 h 2467"/>
              <a:gd name="T42" fmla="*/ 787 w 8837"/>
              <a:gd name="T43" fmla="*/ 0 h 2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837" h="2467">
                <a:moveTo>
                  <a:pt x="8051" y="0"/>
                </a:moveTo>
                <a:cubicBezTo>
                  <a:pt x="8304" y="67"/>
                  <a:pt x="8498" y="211"/>
                  <a:pt x="8634" y="432"/>
                </a:cubicBezTo>
                <a:cubicBezTo>
                  <a:pt x="8770" y="654"/>
                  <a:pt x="8837" y="921"/>
                  <a:pt x="8837" y="1234"/>
                </a:cubicBezTo>
                <a:cubicBezTo>
                  <a:pt x="8837" y="1548"/>
                  <a:pt x="8770" y="1816"/>
                  <a:pt x="8635" y="2036"/>
                </a:cubicBezTo>
                <a:cubicBezTo>
                  <a:pt x="8499" y="2257"/>
                  <a:pt x="8305" y="2401"/>
                  <a:pt x="8051" y="2467"/>
                </a:cubicBezTo>
                <a:lnTo>
                  <a:pt x="8019" y="2367"/>
                </a:lnTo>
                <a:cubicBezTo>
                  <a:pt x="8220" y="2300"/>
                  <a:pt x="8369" y="2169"/>
                  <a:pt x="8466" y="1972"/>
                </a:cubicBezTo>
                <a:cubicBezTo>
                  <a:pt x="8564" y="1775"/>
                  <a:pt x="8612" y="1525"/>
                  <a:pt x="8612" y="1221"/>
                </a:cubicBezTo>
                <a:cubicBezTo>
                  <a:pt x="8612" y="928"/>
                  <a:pt x="8564" y="685"/>
                  <a:pt x="8467" y="491"/>
                </a:cubicBezTo>
                <a:cubicBezTo>
                  <a:pt x="8370" y="297"/>
                  <a:pt x="8219" y="167"/>
                  <a:pt x="8015" y="100"/>
                </a:cubicBezTo>
                <a:lnTo>
                  <a:pt x="8051" y="0"/>
                </a:lnTo>
                <a:close/>
                <a:moveTo>
                  <a:pt x="787" y="0"/>
                </a:moveTo>
                <a:lnTo>
                  <a:pt x="822" y="100"/>
                </a:lnTo>
                <a:cubicBezTo>
                  <a:pt x="619" y="167"/>
                  <a:pt x="469" y="297"/>
                  <a:pt x="371" y="491"/>
                </a:cubicBezTo>
                <a:cubicBezTo>
                  <a:pt x="274" y="685"/>
                  <a:pt x="225" y="928"/>
                  <a:pt x="225" y="1221"/>
                </a:cubicBezTo>
                <a:cubicBezTo>
                  <a:pt x="225" y="1525"/>
                  <a:pt x="274" y="1775"/>
                  <a:pt x="371" y="1972"/>
                </a:cubicBezTo>
                <a:cubicBezTo>
                  <a:pt x="469" y="2169"/>
                  <a:pt x="618" y="2300"/>
                  <a:pt x="818" y="2367"/>
                </a:cubicBezTo>
                <a:lnTo>
                  <a:pt x="787" y="2467"/>
                </a:lnTo>
                <a:cubicBezTo>
                  <a:pt x="533" y="2401"/>
                  <a:pt x="338" y="2257"/>
                  <a:pt x="203" y="2036"/>
                </a:cubicBezTo>
                <a:cubicBezTo>
                  <a:pt x="68" y="1816"/>
                  <a:pt x="0" y="1548"/>
                  <a:pt x="0" y="1234"/>
                </a:cubicBezTo>
                <a:cubicBezTo>
                  <a:pt x="0" y="921"/>
                  <a:pt x="68" y="654"/>
                  <a:pt x="204" y="432"/>
                </a:cubicBezTo>
                <a:cubicBezTo>
                  <a:pt x="339" y="211"/>
                  <a:pt x="534" y="67"/>
                  <a:pt x="787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67" name="Freeform 206">
            <a:extLst>
              <a:ext uri="{FF2B5EF4-FFF2-40B4-BE49-F238E27FC236}">
                <a16:creationId xmlns:a16="http://schemas.microsoft.com/office/drawing/2014/main" id="{FD7AA500-A8DD-47F0-B3E3-10BEE9E49FC1}"/>
              </a:ext>
            </a:extLst>
          </p:cNvPr>
          <p:cNvSpPr>
            <a:spLocks/>
          </p:cNvSpPr>
          <p:nvPr/>
        </p:nvSpPr>
        <p:spPr bwMode="auto">
          <a:xfrm>
            <a:off x="2803526" y="1052513"/>
            <a:ext cx="277813" cy="254000"/>
          </a:xfrm>
          <a:custGeom>
            <a:avLst/>
            <a:gdLst>
              <a:gd name="T0" fmla="*/ 1121 w 2916"/>
              <a:gd name="T1" fmla="*/ 0 h 2664"/>
              <a:gd name="T2" fmla="*/ 1438 w 2916"/>
              <a:gd name="T3" fmla="*/ 63 h 2664"/>
              <a:gd name="T4" fmla="*/ 1618 w 2916"/>
              <a:gd name="T5" fmla="*/ 280 h 2664"/>
              <a:gd name="T6" fmla="*/ 1750 w 2916"/>
              <a:gd name="T7" fmla="*/ 775 h 2664"/>
              <a:gd name="T8" fmla="*/ 1776 w 2916"/>
              <a:gd name="T9" fmla="*/ 775 h 2664"/>
              <a:gd name="T10" fmla="*/ 2076 w 2916"/>
              <a:gd name="T11" fmla="*/ 368 h 2664"/>
              <a:gd name="T12" fmla="*/ 2273 w 2916"/>
              <a:gd name="T13" fmla="*/ 150 h 2664"/>
              <a:gd name="T14" fmla="*/ 2450 w 2916"/>
              <a:gd name="T15" fmla="*/ 34 h 2664"/>
              <a:gd name="T16" fmla="*/ 2653 w 2916"/>
              <a:gd name="T17" fmla="*/ 0 h 2664"/>
              <a:gd name="T18" fmla="*/ 2916 w 2916"/>
              <a:gd name="T19" fmla="*/ 47 h 2664"/>
              <a:gd name="T20" fmla="*/ 2794 w 2916"/>
              <a:gd name="T21" fmla="*/ 609 h 2664"/>
              <a:gd name="T22" fmla="*/ 2559 w 2916"/>
              <a:gd name="T23" fmla="*/ 609 h 2664"/>
              <a:gd name="T24" fmla="*/ 2463 w 2916"/>
              <a:gd name="T25" fmla="*/ 500 h 2664"/>
              <a:gd name="T26" fmla="*/ 2386 w 2916"/>
              <a:gd name="T27" fmla="*/ 518 h 2664"/>
              <a:gd name="T28" fmla="*/ 2280 w 2916"/>
              <a:gd name="T29" fmla="*/ 600 h 2664"/>
              <a:gd name="T30" fmla="*/ 2115 w 2916"/>
              <a:gd name="T31" fmla="*/ 784 h 2664"/>
              <a:gd name="T32" fmla="*/ 1818 w 2916"/>
              <a:gd name="T33" fmla="*/ 1153 h 2664"/>
              <a:gd name="T34" fmla="*/ 1968 w 2916"/>
              <a:gd name="T35" fmla="*/ 1940 h 2664"/>
              <a:gd name="T36" fmla="*/ 2089 w 2916"/>
              <a:gd name="T37" fmla="*/ 2248 h 2664"/>
              <a:gd name="T38" fmla="*/ 2177 w 2916"/>
              <a:gd name="T39" fmla="*/ 2287 h 2664"/>
              <a:gd name="T40" fmla="*/ 2298 w 2916"/>
              <a:gd name="T41" fmla="*/ 2236 h 2664"/>
              <a:gd name="T42" fmla="*/ 2442 w 2916"/>
              <a:gd name="T43" fmla="*/ 2009 h 2664"/>
              <a:gd name="T44" fmla="*/ 2679 w 2916"/>
              <a:gd name="T45" fmla="*/ 2118 h 2664"/>
              <a:gd name="T46" fmla="*/ 2337 w 2916"/>
              <a:gd name="T47" fmla="*/ 2529 h 2664"/>
              <a:gd name="T48" fmla="*/ 1888 w 2916"/>
              <a:gd name="T49" fmla="*/ 2664 h 2664"/>
              <a:gd name="T50" fmla="*/ 1635 w 2916"/>
              <a:gd name="T51" fmla="*/ 2624 h 2664"/>
              <a:gd name="T52" fmla="*/ 1473 w 2916"/>
              <a:gd name="T53" fmla="*/ 2490 h 2664"/>
              <a:gd name="T54" fmla="*/ 1356 w 2916"/>
              <a:gd name="T55" fmla="*/ 2226 h 2664"/>
              <a:gd name="T56" fmla="*/ 1261 w 2916"/>
              <a:gd name="T57" fmla="*/ 1780 h 2664"/>
              <a:gd name="T58" fmla="*/ 1235 w 2916"/>
              <a:gd name="T59" fmla="*/ 1780 h 2664"/>
              <a:gd name="T60" fmla="*/ 881 w 2916"/>
              <a:gd name="T61" fmla="*/ 2263 h 2664"/>
              <a:gd name="T62" fmla="*/ 654 w 2916"/>
              <a:gd name="T63" fmla="*/ 2513 h 2664"/>
              <a:gd name="T64" fmla="*/ 472 w 2916"/>
              <a:gd name="T65" fmla="*/ 2630 h 2664"/>
              <a:gd name="T66" fmla="*/ 262 w 2916"/>
              <a:gd name="T67" fmla="*/ 2664 h 2664"/>
              <a:gd name="T68" fmla="*/ 123 w 2916"/>
              <a:gd name="T69" fmla="*/ 2650 h 2664"/>
              <a:gd name="T70" fmla="*/ 0 w 2916"/>
              <a:gd name="T71" fmla="*/ 2620 h 2664"/>
              <a:gd name="T72" fmla="*/ 122 w 2916"/>
              <a:gd name="T73" fmla="*/ 2055 h 2664"/>
              <a:gd name="T74" fmla="*/ 356 w 2916"/>
              <a:gd name="T75" fmla="*/ 2055 h 2664"/>
              <a:gd name="T76" fmla="*/ 383 w 2916"/>
              <a:gd name="T77" fmla="*/ 2137 h 2664"/>
              <a:gd name="T78" fmla="*/ 447 w 2916"/>
              <a:gd name="T79" fmla="*/ 2165 h 2664"/>
              <a:gd name="T80" fmla="*/ 534 w 2916"/>
              <a:gd name="T81" fmla="*/ 2145 h 2664"/>
              <a:gd name="T82" fmla="*/ 646 w 2916"/>
              <a:gd name="T83" fmla="*/ 2058 h 2664"/>
              <a:gd name="T84" fmla="*/ 827 w 2916"/>
              <a:gd name="T85" fmla="*/ 1859 h 2664"/>
              <a:gd name="T86" fmla="*/ 1196 w 2916"/>
              <a:gd name="T87" fmla="*/ 1397 h 2664"/>
              <a:gd name="T88" fmla="*/ 1093 w 2916"/>
              <a:gd name="T89" fmla="*/ 868 h 2664"/>
              <a:gd name="T90" fmla="*/ 1006 w 2916"/>
              <a:gd name="T91" fmla="*/ 545 h 2664"/>
              <a:gd name="T92" fmla="*/ 932 w 2916"/>
              <a:gd name="T93" fmla="*/ 411 h 2664"/>
              <a:gd name="T94" fmla="*/ 853 w 2916"/>
              <a:gd name="T95" fmla="*/ 377 h 2664"/>
              <a:gd name="T96" fmla="*/ 762 w 2916"/>
              <a:gd name="T97" fmla="*/ 405 h 2664"/>
              <a:gd name="T98" fmla="*/ 680 w 2916"/>
              <a:gd name="T99" fmla="*/ 493 h 2664"/>
              <a:gd name="T100" fmla="*/ 587 w 2916"/>
              <a:gd name="T101" fmla="*/ 656 h 2664"/>
              <a:gd name="T102" fmla="*/ 351 w 2916"/>
              <a:gd name="T103" fmla="*/ 546 h 2664"/>
              <a:gd name="T104" fmla="*/ 690 w 2916"/>
              <a:gd name="T105" fmla="*/ 135 h 2664"/>
              <a:gd name="T106" fmla="*/ 1121 w 2916"/>
              <a:gd name="T107" fmla="*/ 0 h 2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916" h="2664">
                <a:moveTo>
                  <a:pt x="1121" y="0"/>
                </a:moveTo>
                <a:cubicBezTo>
                  <a:pt x="1260" y="0"/>
                  <a:pt x="1365" y="21"/>
                  <a:pt x="1438" y="63"/>
                </a:cubicBezTo>
                <a:cubicBezTo>
                  <a:pt x="1511" y="104"/>
                  <a:pt x="1571" y="177"/>
                  <a:pt x="1618" y="280"/>
                </a:cubicBezTo>
                <a:cubicBezTo>
                  <a:pt x="1665" y="383"/>
                  <a:pt x="1709" y="548"/>
                  <a:pt x="1750" y="775"/>
                </a:cubicBezTo>
                <a:lnTo>
                  <a:pt x="1776" y="775"/>
                </a:lnTo>
                <a:cubicBezTo>
                  <a:pt x="1905" y="595"/>
                  <a:pt x="2004" y="459"/>
                  <a:pt x="2076" y="368"/>
                </a:cubicBezTo>
                <a:cubicBezTo>
                  <a:pt x="2147" y="277"/>
                  <a:pt x="2213" y="204"/>
                  <a:pt x="2273" y="150"/>
                </a:cubicBezTo>
                <a:cubicBezTo>
                  <a:pt x="2334" y="95"/>
                  <a:pt x="2393" y="56"/>
                  <a:pt x="2450" y="34"/>
                </a:cubicBezTo>
                <a:cubicBezTo>
                  <a:pt x="2507" y="11"/>
                  <a:pt x="2575" y="0"/>
                  <a:pt x="2653" y="0"/>
                </a:cubicBezTo>
                <a:cubicBezTo>
                  <a:pt x="2740" y="0"/>
                  <a:pt x="2827" y="16"/>
                  <a:pt x="2916" y="47"/>
                </a:cubicBezTo>
                <a:lnTo>
                  <a:pt x="2794" y="609"/>
                </a:lnTo>
                <a:lnTo>
                  <a:pt x="2559" y="609"/>
                </a:lnTo>
                <a:cubicBezTo>
                  <a:pt x="2551" y="536"/>
                  <a:pt x="2519" y="500"/>
                  <a:pt x="2463" y="500"/>
                </a:cubicBezTo>
                <a:cubicBezTo>
                  <a:pt x="2439" y="500"/>
                  <a:pt x="2413" y="506"/>
                  <a:pt x="2386" y="518"/>
                </a:cubicBezTo>
                <a:cubicBezTo>
                  <a:pt x="2360" y="530"/>
                  <a:pt x="2324" y="557"/>
                  <a:pt x="2280" y="600"/>
                </a:cubicBezTo>
                <a:cubicBezTo>
                  <a:pt x="2236" y="642"/>
                  <a:pt x="2180" y="704"/>
                  <a:pt x="2115" y="784"/>
                </a:cubicBezTo>
                <a:cubicBezTo>
                  <a:pt x="2049" y="865"/>
                  <a:pt x="1950" y="988"/>
                  <a:pt x="1818" y="1153"/>
                </a:cubicBezTo>
                <a:cubicBezTo>
                  <a:pt x="1879" y="1519"/>
                  <a:pt x="1929" y="1781"/>
                  <a:pt x="1968" y="1940"/>
                </a:cubicBezTo>
                <a:cubicBezTo>
                  <a:pt x="2007" y="2098"/>
                  <a:pt x="2047" y="2201"/>
                  <a:pt x="2089" y="2248"/>
                </a:cubicBezTo>
                <a:cubicBezTo>
                  <a:pt x="2113" y="2274"/>
                  <a:pt x="2142" y="2287"/>
                  <a:pt x="2177" y="2287"/>
                </a:cubicBezTo>
                <a:cubicBezTo>
                  <a:pt x="2220" y="2287"/>
                  <a:pt x="2261" y="2270"/>
                  <a:pt x="2298" y="2236"/>
                </a:cubicBezTo>
                <a:cubicBezTo>
                  <a:pt x="2335" y="2202"/>
                  <a:pt x="2383" y="2126"/>
                  <a:pt x="2442" y="2009"/>
                </a:cubicBezTo>
                <a:lnTo>
                  <a:pt x="2679" y="2118"/>
                </a:lnTo>
                <a:cubicBezTo>
                  <a:pt x="2579" y="2302"/>
                  <a:pt x="2464" y="2439"/>
                  <a:pt x="2337" y="2529"/>
                </a:cubicBezTo>
                <a:cubicBezTo>
                  <a:pt x="2210" y="2619"/>
                  <a:pt x="2060" y="2664"/>
                  <a:pt x="1888" y="2664"/>
                </a:cubicBezTo>
                <a:cubicBezTo>
                  <a:pt x="1782" y="2664"/>
                  <a:pt x="1698" y="2651"/>
                  <a:pt x="1635" y="2624"/>
                </a:cubicBezTo>
                <a:cubicBezTo>
                  <a:pt x="1571" y="2597"/>
                  <a:pt x="1518" y="2552"/>
                  <a:pt x="1473" y="2490"/>
                </a:cubicBezTo>
                <a:cubicBezTo>
                  <a:pt x="1429" y="2427"/>
                  <a:pt x="1390" y="2339"/>
                  <a:pt x="1356" y="2226"/>
                </a:cubicBezTo>
                <a:cubicBezTo>
                  <a:pt x="1322" y="2112"/>
                  <a:pt x="1291" y="1963"/>
                  <a:pt x="1261" y="1780"/>
                </a:cubicBezTo>
                <a:lnTo>
                  <a:pt x="1235" y="1780"/>
                </a:lnTo>
                <a:cubicBezTo>
                  <a:pt x="1088" y="1991"/>
                  <a:pt x="970" y="2152"/>
                  <a:pt x="881" y="2263"/>
                </a:cubicBezTo>
                <a:cubicBezTo>
                  <a:pt x="793" y="2374"/>
                  <a:pt x="717" y="2458"/>
                  <a:pt x="654" y="2513"/>
                </a:cubicBezTo>
                <a:cubicBezTo>
                  <a:pt x="590" y="2569"/>
                  <a:pt x="530" y="2608"/>
                  <a:pt x="472" y="2630"/>
                </a:cubicBezTo>
                <a:cubicBezTo>
                  <a:pt x="414" y="2653"/>
                  <a:pt x="344" y="2664"/>
                  <a:pt x="262" y="2664"/>
                </a:cubicBezTo>
                <a:cubicBezTo>
                  <a:pt x="224" y="2664"/>
                  <a:pt x="178" y="2659"/>
                  <a:pt x="123" y="2650"/>
                </a:cubicBezTo>
                <a:cubicBezTo>
                  <a:pt x="68" y="2640"/>
                  <a:pt x="27" y="2630"/>
                  <a:pt x="0" y="2620"/>
                </a:cubicBezTo>
                <a:lnTo>
                  <a:pt x="122" y="2055"/>
                </a:lnTo>
                <a:lnTo>
                  <a:pt x="356" y="2055"/>
                </a:lnTo>
                <a:cubicBezTo>
                  <a:pt x="358" y="2092"/>
                  <a:pt x="367" y="2119"/>
                  <a:pt x="383" y="2137"/>
                </a:cubicBezTo>
                <a:cubicBezTo>
                  <a:pt x="400" y="2155"/>
                  <a:pt x="421" y="2165"/>
                  <a:pt x="447" y="2165"/>
                </a:cubicBezTo>
                <a:cubicBezTo>
                  <a:pt x="478" y="2165"/>
                  <a:pt x="507" y="2158"/>
                  <a:pt x="534" y="2145"/>
                </a:cubicBezTo>
                <a:cubicBezTo>
                  <a:pt x="561" y="2132"/>
                  <a:pt x="598" y="2103"/>
                  <a:pt x="646" y="2058"/>
                </a:cubicBezTo>
                <a:cubicBezTo>
                  <a:pt x="694" y="2013"/>
                  <a:pt x="754" y="1946"/>
                  <a:pt x="827" y="1859"/>
                </a:cubicBezTo>
                <a:cubicBezTo>
                  <a:pt x="900" y="1771"/>
                  <a:pt x="1023" y="1617"/>
                  <a:pt x="1196" y="1397"/>
                </a:cubicBezTo>
                <a:cubicBezTo>
                  <a:pt x="1160" y="1192"/>
                  <a:pt x="1126" y="1016"/>
                  <a:pt x="1093" y="868"/>
                </a:cubicBezTo>
                <a:cubicBezTo>
                  <a:pt x="1061" y="719"/>
                  <a:pt x="1032" y="612"/>
                  <a:pt x="1006" y="545"/>
                </a:cubicBezTo>
                <a:cubicBezTo>
                  <a:pt x="980" y="478"/>
                  <a:pt x="956" y="434"/>
                  <a:pt x="932" y="411"/>
                </a:cubicBezTo>
                <a:cubicBezTo>
                  <a:pt x="909" y="389"/>
                  <a:pt x="882" y="377"/>
                  <a:pt x="853" y="377"/>
                </a:cubicBezTo>
                <a:cubicBezTo>
                  <a:pt x="818" y="377"/>
                  <a:pt x="788" y="386"/>
                  <a:pt x="762" y="405"/>
                </a:cubicBezTo>
                <a:cubicBezTo>
                  <a:pt x="736" y="423"/>
                  <a:pt x="708" y="452"/>
                  <a:pt x="680" y="493"/>
                </a:cubicBezTo>
                <a:cubicBezTo>
                  <a:pt x="651" y="534"/>
                  <a:pt x="620" y="588"/>
                  <a:pt x="587" y="656"/>
                </a:cubicBezTo>
                <a:lnTo>
                  <a:pt x="351" y="546"/>
                </a:lnTo>
                <a:cubicBezTo>
                  <a:pt x="451" y="363"/>
                  <a:pt x="564" y="226"/>
                  <a:pt x="690" y="135"/>
                </a:cubicBezTo>
                <a:cubicBezTo>
                  <a:pt x="816" y="45"/>
                  <a:pt x="959" y="0"/>
                  <a:pt x="1121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68" name="Freeform 207">
            <a:extLst>
              <a:ext uri="{FF2B5EF4-FFF2-40B4-BE49-F238E27FC236}">
                <a16:creationId xmlns:a16="http://schemas.microsoft.com/office/drawing/2014/main" id="{0F40727A-C0E2-4BB3-92D0-87143B8E152D}"/>
              </a:ext>
            </a:extLst>
          </p:cNvPr>
          <p:cNvSpPr>
            <a:spLocks noEditPoints="1"/>
          </p:cNvSpPr>
          <p:nvPr/>
        </p:nvSpPr>
        <p:spPr bwMode="auto">
          <a:xfrm>
            <a:off x="3113088" y="1154113"/>
            <a:ext cx="100013" cy="254000"/>
          </a:xfrm>
          <a:custGeom>
            <a:avLst/>
            <a:gdLst>
              <a:gd name="T0" fmla="*/ 648 w 1044"/>
              <a:gd name="T1" fmla="*/ 736 h 2671"/>
              <a:gd name="T2" fmla="*/ 864 w 1044"/>
              <a:gd name="T3" fmla="*/ 736 h 2671"/>
              <a:gd name="T4" fmla="*/ 560 w 1044"/>
              <a:gd name="T5" fmla="*/ 2042 h 2671"/>
              <a:gd name="T6" fmla="*/ 535 w 1044"/>
              <a:gd name="T7" fmla="*/ 2166 h 2671"/>
              <a:gd name="T8" fmla="*/ 528 w 1044"/>
              <a:gd name="T9" fmla="*/ 2265 h 2671"/>
              <a:gd name="T10" fmla="*/ 553 w 1044"/>
              <a:gd name="T11" fmla="*/ 2367 h 2671"/>
              <a:gd name="T12" fmla="*/ 623 w 1044"/>
              <a:gd name="T13" fmla="*/ 2396 h 2671"/>
              <a:gd name="T14" fmla="*/ 746 w 1044"/>
              <a:gd name="T15" fmla="*/ 2343 h 2671"/>
              <a:gd name="T16" fmla="*/ 908 w 1044"/>
              <a:gd name="T17" fmla="*/ 2185 h 2671"/>
              <a:gd name="T18" fmla="*/ 1044 w 1044"/>
              <a:gd name="T19" fmla="*/ 2322 h 2671"/>
              <a:gd name="T20" fmla="*/ 711 w 1044"/>
              <a:gd name="T21" fmla="*/ 2591 h 2671"/>
              <a:gd name="T22" fmla="*/ 388 w 1044"/>
              <a:gd name="T23" fmla="*/ 2671 h 2671"/>
              <a:gd name="T24" fmla="*/ 93 w 1044"/>
              <a:gd name="T25" fmla="*/ 2572 h 2671"/>
              <a:gd name="T26" fmla="*/ 0 w 1044"/>
              <a:gd name="T27" fmla="*/ 2274 h 2671"/>
              <a:gd name="T28" fmla="*/ 42 w 1044"/>
              <a:gd name="T29" fmla="*/ 1976 h 2671"/>
              <a:gd name="T30" fmla="*/ 201 w 1044"/>
              <a:gd name="T31" fmla="*/ 1315 h 2671"/>
              <a:gd name="T32" fmla="*/ 245 w 1044"/>
              <a:gd name="T33" fmla="*/ 1031 h 2671"/>
              <a:gd name="T34" fmla="*/ 210 w 1044"/>
              <a:gd name="T35" fmla="*/ 925 h 2671"/>
              <a:gd name="T36" fmla="*/ 63 w 1044"/>
              <a:gd name="T37" fmla="*/ 883 h 2671"/>
              <a:gd name="T38" fmla="*/ 91 w 1044"/>
              <a:gd name="T39" fmla="*/ 757 h 2671"/>
              <a:gd name="T40" fmla="*/ 648 w 1044"/>
              <a:gd name="T41" fmla="*/ 736 h 2671"/>
              <a:gd name="T42" fmla="*/ 509 w 1044"/>
              <a:gd name="T43" fmla="*/ 0 h 2671"/>
              <a:gd name="T44" fmla="*/ 995 w 1044"/>
              <a:gd name="T45" fmla="*/ 0 h 2671"/>
              <a:gd name="T46" fmla="*/ 896 w 1044"/>
              <a:gd name="T47" fmla="*/ 465 h 2671"/>
              <a:gd name="T48" fmla="*/ 405 w 1044"/>
              <a:gd name="T49" fmla="*/ 465 h 2671"/>
              <a:gd name="T50" fmla="*/ 509 w 1044"/>
              <a:gd name="T51" fmla="*/ 0 h 2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44" h="2671">
                <a:moveTo>
                  <a:pt x="648" y="736"/>
                </a:moveTo>
                <a:lnTo>
                  <a:pt x="864" y="736"/>
                </a:lnTo>
                <a:lnTo>
                  <a:pt x="560" y="2042"/>
                </a:lnTo>
                <a:cubicBezTo>
                  <a:pt x="548" y="2096"/>
                  <a:pt x="539" y="2137"/>
                  <a:pt x="535" y="2166"/>
                </a:cubicBezTo>
                <a:cubicBezTo>
                  <a:pt x="530" y="2195"/>
                  <a:pt x="528" y="2228"/>
                  <a:pt x="528" y="2265"/>
                </a:cubicBezTo>
                <a:cubicBezTo>
                  <a:pt x="528" y="2314"/>
                  <a:pt x="536" y="2348"/>
                  <a:pt x="553" y="2367"/>
                </a:cubicBezTo>
                <a:cubicBezTo>
                  <a:pt x="569" y="2386"/>
                  <a:pt x="593" y="2396"/>
                  <a:pt x="623" y="2396"/>
                </a:cubicBezTo>
                <a:cubicBezTo>
                  <a:pt x="660" y="2396"/>
                  <a:pt x="701" y="2378"/>
                  <a:pt x="746" y="2343"/>
                </a:cubicBezTo>
                <a:cubicBezTo>
                  <a:pt x="792" y="2309"/>
                  <a:pt x="846" y="2256"/>
                  <a:pt x="908" y="2185"/>
                </a:cubicBezTo>
                <a:lnTo>
                  <a:pt x="1044" y="2322"/>
                </a:lnTo>
                <a:cubicBezTo>
                  <a:pt x="920" y="2448"/>
                  <a:pt x="809" y="2538"/>
                  <a:pt x="711" y="2591"/>
                </a:cubicBezTo>
                <a:cubicBezTo>
                  <a:pt x="613" y="2644"/>
                  <a:pt x="505" y="2671"/>
                  <a:pt x="388" y="2671"/>
                </a:cubicBezTo>
                <a:cubicBezTo>
                  <a:pt x="253" y="2671"/>
                  <a:pt x="155" y="2638"/>
                  <a:pt x="93" y="2572"/>
                </a:cubicBezTo>
                <a:cubicBezTo>
                  <a:pt x="31" y="2506"/>
                  <a:pt x="0" y="2407"/>
                  <a:pt x="0" y="2274"/>
                </a:cubicBezTo>
                <a:cubicBezTo>
                  <a:pt x="0" y="2189"/>
                  <a:pt x="14" y="2090"/>
                  <a:pt x="42" y="1976"/>
                </a:cubicBezTo>
                <a:lnTo>
                  <a:pt x="201" y="1315"/>
                </a:lnTo>
                <a:cubicBezTo>
                  <a:pt x="231" y="1195"/>
                  <a:pt x="245" y="1100"/>
                  <a:pt x="245" y="1031"/>
                </a:cubicBezTo>
                <a:cubicBezTo>
                  <a:pt x="245" y="981"/>
                  <a:pt x="233" y="946"/>
                  <a:pt x="210" y="925"/>
                </a:cubicBezTo>
                <a:cubicBezTo>
                  <a:pt x="187" y="904"/>
                  <a:pt x="138" y="890"/>
                  <a:pt x="63" y="883"/>
                </a:cubicBezTo>
                <a:lnTo>
                  <a:pt x="91" y="757"/>
                </a:lnTo>
                <a:lnTo>
                  <a:pt x="648" y="736"/>
                </a:lnTo>
                <a:close/>
                <a:moveTo>
                  <a:pt x="509" y="0"/>
                </a:moveTo>
                <a:lnTo>
                  <a:pt x="995" y="0"/>
                </a:lnTo>
                <a:lnTo>
                  <a:pt x="896" y="465"/>
                </a:lnTo>
                <a:lnTo>
                  <a:pt x="405" y="465"/>
                </a:lnTo>
                <a:lnTo>
                  <a:pt x="509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69" name="Rectangle 208">
            <a:extLst>
              <a:ext uri="{FF2B5EF4-FFF2-40B4-BE49-F238E27FC236}">
                <a16:creationId xmlns:a16="http://schemas.microsoft.com/office/drawing/2014/main" id="{CD33AAB2-C384-4545-8A7A-B32E0CE21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8838" y="1139825"/>
            <a:ext cx="304800" cy="3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70" name="Freeform 209">
            <a:extLst>
              <a:ext uri="{FF2B5EF4-FFF2-40B4-BE49-F238E27FC236}">
                <a16:creationId xmlns:a16="http://schemas.microsoft.com/office/drawing/2014/main" id="{6E51E094-D9CF-42D8-8CCB-B9B2E8738E83}"/>
              </a:ext>
            </a:extLst>
          </p:cNvPr>
          <p:cNvSpPr>
            <a:spLocks/>
          </p:cNvSpPr>
          <p:nvPr/>
        </p:nvSpPr>
        <p:spPr bwMode="auto">
          <a:xfrm>
            <a:off x="3862388" y="1052513"/>
            <a:ext cx="277813" cy="254000"/>
          </a:xfrm>
          <a:custGeom>
            <a:avLst/>
            <a:gdLst>
              <a:gd name="T0" fmla="*/ 561 w 1458"/>
              <a:gd name="T1" fmla="*/ 0 h 1332"/>
              <a:gd name="T2" fmla="*/ 719 w 1458"/>
              <a:gd name="T3" fmla="*/ 32 h 1332"/>
              <a:gd name="T4" fmla="*/ 809 w 1458"/>
              <a:gd name="T5" fmla="*/ 140 h 1332"/>
              <a:gd name="T6" fmla="*/ 875 w 1458"/>
              <a:gd name="T7" fmla="*/ 388 h 1332"/>
              <a:gd name="T8" fmla="*/ 888 w 1458"/>
              <a:gd name="T9" fmla="*/ 388 h 1332"/>
              <a:gd name="T10" fmla="*/ 1038 w 1458"/>
              <a:gd name="T11" fmla="*/ 184 h 1332"/>
              <a:gd name="T12" fmla="*/ 1137 w 1458"/>
              <a:gd name="T13" fmla="*/ 75 h 1332"/>
              <a:gd name="T14" fmla="*/ 1225 w 1458"/>
              <a:gd name="T15" fmla="*/ 17 h 1332"/>
              <a:gd name="T16" fmla="*/ 1327 w 1458"/>
              <a:gd name="T17" fmla="*/ 0 h 1332"/>
              <a:gd name="T18" fmla="*/ 1458 w 1458"/>
              <a:gd name="T19" fmla="*/ 24 h 1332"/>
              <a:gd name="T20" fmla="*/ 1397 w 1458"/>
              <a:gd name="T21" fmla="*/ 305 h 1332"/>
              <a:gd name="T22" fmla="*/ 1280 w 1458"/>
              <a:gd name="T23" fmla="*/ 305 h 1332"/>
              <a:gd name="T24" fmla="*/ 1232 w 1458"/>
              <a:gd name="T25" fmla="*/ 250 h 1332"/>
              <a:gd name="T26" fmla="*/ 1193 w 1458"/>
              <a:gd name="T27" fmla="*/ 259 h 1332"/>
              <a:gd name="T28" fmla="*/ 1140 w 1458"/>
              <a:gd name="T29" fmla="*/ 300 h 1332"/>
              <a:gd name="T30" fmla="*/ 1058 w 1458"/>
              <a:gd name="T31" fmla="*/ 392 h 1332"/>
              <a:gd name="T32" fmla="*/ 909 w 1458"/>
              <a:gd name="T33" fmla="*/ 577 h 1332"/>
              <a:gd name="T34" fmla="*/ 984 w 1458"/>
              <a:gd name="T35" fmla="*/ 970 h 1332"/>
              <a:gd name="T36" fmla="*/ 1045 w 1458"/>
              <a:gd name="T37" fmla="*/ 1124 h 1332"/>
              <a:gd name="T38" fmla="*/ 1089 w 1458"/>
              <a:gd name="T39" fmla="*/ 1144 h 1332"/>
              <a:gd name="T40" fmla="*/ 1149 w 1458"/>
              <a:gd name="T41" fmla="*/ 1118 h 1332"/>
              <a:gd name="T42" fmla="*/ 1221 w 1458"/>
              <a:gd name="T43" fmla="*/ 1004 h 1332"/>
              <a:gd name="T44" fmla="*/ 1340 w 1458"/>
              <a:gd name="T45" fmla="*/ 1059 h 1332"/>
              <a:gd name="T46" fmla="*/ 1169 w 1458"/>
              <a:gd name="T47" fmla="*/ 1265 h 1332"/>
              <a:gd name="T48" fmla="*/ 944 w 1458"/>
              <a:gd name="T49" fmla="*/ 1332 h 1332"/>
              <a:gd name="T50" fmla="*/ 818 w 1458"/>
              <a:gd name="T51" fmla="*/ 1312 h 1332"/>
              <a:gd name="T52" fmla="*/ 737 w 1458"/>
              <a:gd name="T53" fmla="*/ 1245 h 1332"/>
              <a:gd name="T54" fmla="*/ 678 w 1458"/>
              <a:gd name="T55" fmla="*/ 1113 h 1332"/>
              <a:gd name="T56" fmla="*/ 631 w 1458"/>
              <a:gd name="T57" fmla="*/ 890 h 1332"/>
              <a:gd name="T58" fmla="*/ 618 w 1458"/>
              <a:gd name="T59" fmla="*/ 890 h 1332"/>
              <a:gd name="T60" fmla="*/ 441 w 1458"/>
              <a:gd name="T61" fmla="*/ 1132 h 1332"/>
              <a:gd name="T62" fmla="*/ 327 w 1458"/>
              <a:gd name="T63" fmla="*/ 1257 h 1332"/>
              <a:gd name="T64" fmla="*/ 236 w 1458"/>
              <a:gd name="T65" fmla="*/ 1315 h 1332"/>
              <a:gd name="T66" fmla="*/ 131 w 1458"/>
              <a:gd name="T67" fmla="*/ 1332 h 1332"/>
              <a:gd name="T68" fmla="*/ 62 w 1458"/>
              <a:gd name="T69" fmla="*/ 1325 h 1332"/>
              <a:gd name="T70" fmla="*/ 0 w 1458"/>
              <a:gd name="T71" fmla="*/ 1310 h 1332"/>
              <a:gd name="T72" fmla="*/ 61 w 1458"/>
              <a:gd name="T73" fmla="*/ 1028 h 1332"/>
              <a:gd name="T74" fmla="*/ 178 w 1458"/>
              <a:gd name="T75" fmla="*/ 1028 h 1332"/>
              <a:gd name="T76" fmla="*/ 192 w 1458"/>
              <a:gd name="T77" fmla="*/ 1069 h 1332"/>
              <a:gd name="T78" fmla="*/ 224 w 1458"/>
              <a:gd name="T79" fmla="*/ 1083 h 1332"/>
              <a:gd name="T80" fmla="*/ 267 w 1458"/>
              <a:gd name="T81" fmla="*/ 1073 h 1332"/>
              <a:gd name="T82" fmla="*/ 323 w 1458"/>
              <a:gd name="T83" fmla="*/ 1029 h 1332"/>
              <a:gd name="T84" fmla="*/ 414 w 1458"/>
              <a:gd name="T85" fmla="*/ 930 h 1332"/>
              <a:gd name="T86" fmla="*/ 598 w 1458"/>
              <a:gd name="T87" fmla="*/ 699 h 1332"/>
              <a:gd name="T88" fmla="*/ 547 w 1458"/>
              <a:gd name="T89" fmla="*/ 434 h 1332"/>
              <a:gd name="T90" fmla="*/ 503 w 1458"/>
              <a:gd name="T91" fmla="*/ 273 h 1332"/>
              <a:gd name="T92" fmla="*/ 466 w 1458"/>
              <a:gd name="T93" fmla="*/ 206 h 1332"/>
              <a:gd name="T94" fmla="*/ 427 w 1458"/>
              <a:gd name="T95" fmla="*/ 189 h 1332"/>
              <a:gd name="T96" fmla="*/ 381 w 1458"/>
              <a:gd name="T97" fmla="*/ 203 h 1332"/>
              <a:gd name="T98" fmla="*/ 340 w 1458"/>
              <a:gd name="T99" fmla="*/ 247 h 1332"/>
              <a:gd name="T100" fmla="*/ 294 w 1458"/>
              <a:gd name="T101" fmla="*/ 328 h 1332"/>
              <a:gd name="T102" fmla="*/ 176 w 1458"/>
              <a:gd name="T103" fmla="*/ 273 h 1332"/>
              <a:gd name="T104" fmla="*/ 345 w 1458"/>
              <a:gd name="T105" fmla="*/ 68 h 1332"/>
              <a:gd name="T106" fmla="*/ 561 w 1458"/>
              <a:gd name="T107" fmla="*/ 0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58" h="1332">
                <a:moveTo>
                  <a:pt x="561" y="0"/>
                </a:moveTo>
                <a:cubicBezTo>
                  <a:pt x="630" y="0"/>
                  <a:pt x="683" y="11"/>
                  <a:pt x="719" y="32"/>
                </a:cubicBezTo>
                <a:cubicBezTo>
                  <a:pt x="756" y="52"/>
                  <a:pt x="786" y="89"/>
                  <a:pt x="809" y="140"/>
                </a:cubicBezTo>
                <a:cubicBezTo>
                  <a:pt x="832" y="192"/>
                  <a:pt x="855" y="274"/>
                  <a:pt x="875" y="388"/>
                </a:cubicBezTo>
                <a:lnTo>
                  <a:pt x="888" y="388"/>
                </a:lnTo>
                <a:cubicBezTo>
                  <a:pt x="953" y="298"/>
                  <a:pt x="1002" y="230"/>
                  <a:pt x="1038" y="184"/>
                </a:cubicBezTo>
                <a:cubicBezTo>
                  <a:pt x="1074" y="139"/>
                  <a:pt x="1107" y="102"/>
                  <a:pt x="1137" y="75"/>
                </a:cubicBezTo>
                <a:cubicBezTo>
                  <a:pt x="1167" y="48"/>
                  <a:pt x="1197" y="28"/>
                  <a:pt x="1225" y="17"/>
                </a:cubicBezTo>
                <a:cubicBezTo>
                  <a:pt x="1254" y="6"/>
                  <a:pt x="1288" y="0"/>
                  <a:pt x="1327" y="0"/>
                </a:cubicBezTo>
                <a:cubicBezTo>
                  <a:pt x="1370" y="0"/>
                  <a:pt x="1414" y="8"/>
                  <a:pt x="1458" y="24"/>
                </a:cubicBezTo>
                <a:lnTo>
                  <a:pt x="1397" y="305"/>
                </a:lnTo>
                <a:lnTo>
                  <a:pt x="1280" y="305"/>
                </a:lnTo>
                <a:cubicBezTo>
                  <a:pt x="1276" y="268"/>
                  <a:pt x="1260" y="250"/>
                  <a:pt x="1232" y="250"/>
                </a:cubicBezTo>
                <a:cubicBezTo>
                  <a:pt x="1220" y="250"/>
                  <a:pt x="1207" y="253"/>
                  <a:pt x="1193" y="259"/>
                </a:cubicBezTo>
                <a:cubicBezTo>
                  <a:pt x="1180" y="265"/>
                  <a:pt x="1162" y="279"/>
                  <a:pt x="1140" y="300"/>
                </a:cubicBezTo>
                <a:cubicBezTo>
                  <a:pt x="1118" y="321"/>
                  <a:pt x="1090" y="352"/>
                  <a:pt x="1058" y="392"/>
                </a:cubicBezTo>
                <a:cubicBezTo>
                  <a:pt x="1025" y="433"/>
                  <a:pt x="975" y="494"/>
                  <a:pt x="909" y="577"/>
                </a:cubicBezTo>
                <a:cubicBezTo>
                  <a:pt x="940" y="760"/>
                  <a:pt x="965" y="891"/>
                  <a:pt x="984" y="970"/>
                </a:cubicBezTo>
                <a:cubicBezTo>
                  <a:pt x="1004" y="1049"/>
                  <a:pt x="1024" y="1101"/>
                  <a:pt x="1045" y="1124"/>
                </a:cubicBezTo>
                <a:cubicBezTo>
                  <a:pt x="1057" y="1137"/>
                  <a:pt x="1071" y="1144"/>
                  <a:pt x="1089" y="1144"/>
                </a:cubicBezTo>
                <a:cubicBezTo>
                  <a:pt x="1110" y="1144"/>
                  <a:pt x="1131" y="1135"/>
                  <a:pt x="1149" y="1118"/>
                </a:cubicBezTo>
                <a:cubicBezTo>
                  <a:pt x="1168" y="1101"/>
                  <a:pt x="1192" y="1063"/>
                  <a:pt x="1221" y="1004"/>
                </a:cubicBezTo>
                <a:lnTo>
                  <a:pt x="1340" y="1059"/>
                </a:lnTo>
                <a:cubicBezTo>
                  <a:pt x="1289" y="1151"/>
                  <a:pt x="1232" y="1220"/>
                  <a:pt x="1169" y="1265"/>
                </a:cubicBezTo>
                <a:cubicBezTo>
                  <a:pt x="1105" y="1310"/>
                  <a:pt x="1030" y="1332"/>
                  <a:pt x="944" y="1332"/>
                </a:cubicBezTo>
                <a:cubicBezTo>
                  <a:pt x="891" y="1332"/>
                  <a:pt x="849" y="1326"/>
                  <a:pt x="818" y="1312"/>
                </a:cubicBezTo>
                <a:cubicBezTo>
                  <a:pt x="786" y="1299"/>
                  <a:pt x="759" y="1276"/>
                  <a:pt x="737" y="1245"/>
                </a:cubicBezTo>
                <a:cubicBezTo>
                  <a:pt x="715" y="1214"/>
                  <a:pt x="695" y="1170"/>
                  <a:pt x="678" y="1113"/>
                </a:cubicBezTo>
                <a:cubicBezTo>
                  <a:pt x="661" y="1056"/>
                  <a:pt x="646" y="982"/>
                  <a:pt x="631" y="890"/>
                </a:cubicBezTo>
                <a:lnTo>
                  <a:pt x="618" y="890"/>
                </a:lnTo>
                <a:cubicBezTo>
                  <a:pt x="544" y="996"/>
                  <a:pt x="485" y="1076"/>
                  <a:pt x="441" y="1132"/>
                </a:cubicBezTo>
                <a:cubicBezTo>
                  <a:pt x="397" y="1187"/>
                  <a:pt x="359" y="1229"/>
                  <a:pt x="327" y="1257"/>
                </a:cubicBezTo>
                <a:cubicBezTo>
                  <a:pt x="295" y="1285"/>
                  <a:pt x="265" y="1304"/>
                  <a:pt x="236" y="1315"/>
                </a:cubicBezTo>
                <a:cubicBezTo>
                  <a:pt x="207" y="1327"/>
                  <a:pt x="172" y="1332"/>
                  <a:pt x="131" y="1332"/>
                </a:cubicBezTo>
                <a:cubicBezTo>
                  <a:pt x="112" y="1332"/>
                  <a:pt x="89" y="1330"/>
                  <a:pt x="62" y="1325"/>
                </a:cubicBezTo>
                <a:cubicBezTo>
                  <a:pt x="34" y="1320"/>
                  <a:pt x="14" y="1315"/>
                  <a:pt x="0" y="1310"/>
                </a:cubicBezTo>
                <a:lnTo>
                  <a:pt x="61" y="1028"/>
                </a:lnTo>
                <a:lnTo>
                  <a:pt x="178" y="1028"/>
                </a:lnTo>
                <a:cubicBezTo>
                  <a:pt x="179" y="1046"/>
                  <a:pt x="184" y="1060"/>
                  <a:pt x="192" y="1069"/>
                </a:cubicBezTo>
                <a:cubicBezTo>
                  <a:pt x="200" y="1078"/>
                  <a:pt x="211" y="1083"/>
                  <a:pt x="224" y="1083"/>
                </a:cubicBezTo>
                <a:cubicBezTo>
                  <a:pt x="239" y="1083"/>
                  <a:pt x="254" y="1079"/>
                  <a:pt x="267" y="1073"/>
                </a:cubicBezTo>
                <a:cubicBezTo>
                  <a:pt x="281" y="1066"/>
                  <a:pt x="299" y="1052"/>
                  <a:pt x="323" y="1029"/>
                </a:cubicBezTo>
                <a:cubicBezTo>
                  <a:pt x="347" y="1007"/>
                  <a:pt x="377" y="973"/>
                  <a:pt x="414" y="930"/>
                </a:cubicBezTo>
                <a:cubicBezTo>
                  <a:pt x="450" y="886"/>
                  <a:pt x="512" y="809"/>
                  <a:pt x="598" y="699"/>
                </a:cubicBezTo>
                <a:cubicBezTo>
                  <a:pt x="580" y="596"/>
                  <a:pt x="563" y="508"/>
                  <a:pt x="547" y="434"/>
                </a:cubicBezTo>
                <a:cubicBezTo>
                  <a:pt x="531" y="360"/>
                  <a:pt x="516" y="306"/>
                  <a:pt x="503" y="273"/>
                </a:cubicBezTo>
                <a:cubicBezTo>
                  <a:pt x="490" y="239"/>
                  <a:pt x="478" y="217"/>
                  <a:pt x="466" y="206"/>
                </a:cubicBezTo>
                <a:cubicBezTo>
                  <a:pt x="455" y="195"/>
                  <a:pt x="441" y="189"/>
                  <a:pt x="427" y="189"/>
                </a:cubicBezTo>
                <a:cubicBezTo>
                  <a:pt x="409" y="189"/>
                  <a:pt x="394" y="193"/>
                  <a:pt x="381" y="203"/>
                </a:cubicBezTo>
                <a:cubicBezTo>
                  <a:pt x="368" y="212"/>
                  <a:pt x="354" y="226"/>
                  <a:pt x="340" y="247"/>
                </a:cubicBezTo>
                <a:cubicBezTo>
                  <a:pt x="326" y="267"/>
                  <a:pt x="310" y="294"/>
                  <a:pt x="294" y="328"/>
                </a:cubicBezTo>
                <a:lnTo>
                  <a:pt x="176" y="273"/>
                </a:lnTo>
                <a:cubicBezTo>
                  <a:pt x="226" y="182"/>
                  <a:pt x="282" y="113"/>
                  <a:pt x="345" y="68"/>
                </a:cubicBezTo>
                <a:cubicBezTo>
                  <a:pt x="408" y="23"/>
                  <a:pt x="480" y="0"/>
                  <a:pt x="561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71" name="Rectangle 210">
            <a:extLst>
              <a:ext uri="{FF2B5EF4-FFF2-40B4-BE49-F238E27FC236}">
                <a16:creationId xmlns:a16="http://schemas.microsoft.com/office/drawing/2014/main" id="{58D4B57A-86E5-4F36-AD88-18DE7E7CA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6" y="971550"/>
            <a:ext cx="288925" cy="2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72" name="Freeform 211">
            <a:extLst>
              <a:ext uri="{FF2B5EF4-FFF2-40B4-BE49-F238E27FC236}">
                <a16:creationId xmlns:a16="http://schemas.microsoft.com/office/drawing/2014/main" id="{51F645E5-95A2-43F7-A558-7ABBE72593B2}"/>
              </a:ext>
            </a:extLst>
          </p:cNvPr>
          <p:cNvSpPr>
            <a:spLocks noEditPoints="1"/>
          </p:cNvSpPr>
          <p:nvPr/>
        </p:nvSpPr>
        <p:spPr bwMode="auto">
          <a:xfrm>
            <a:off x="4760913" y="939800"/>
            <a:ext cx="1684338" cy="469900"/>
          </a:xfrm>
          <a:custGeom>
            <a:avLst/>
            <a:gdLst>
              <a:gd name="T0" fmla="*/ 8050 w 8837"/>
              <a:gd name="T1" fmla="*/ 0 h 2467"/>
              <a:gd name="T2" fmla="*/ 8634 w 8837"/>
              <a:gd name="T3" fmla="*/ 432 h 2467"/>
              <a:gd name="T4" fmla="*/ 8837 w 8837"/>
              <a:gd name="T5" fmla="*/ 1234 h 2467"/>
              <a:gd name="T6" fmla="*/ 8634 w 8837"/>
              <a:gd name="T7" fmla="*/ 2036 h 2467"/>
              <a:gd name="T8" fmla="*/ 8050 w 8837"/>
              <a:gd name="T9" fmla="*/ 2467 h 2467"/>
              <a:gd name="T10" fmla="*/ 8019 w 8837"/>
              <a:gd name="T11" fmla="*/ 2367 h 2467"/>
              <a:gd name="T12" fmla="*/ 8466 w 8837"/>
              <a:gd name="T13" fmla="*/ 1972 h 2467"/>
              <a:gd name="T14" fmla="*/ 8612 w 8837"/>
              <a:gd name="T15" fmla="*/ 1221 h 2467"/>
              <a:gd name="T16" fmla="*/ 8467 w 8837"/>
              <a:gd name="T17" fmla="*/ 491 h 2467"/>
              <a:gd name="T18" fmla="*/ 8015 w 8837"/>
              <a:gd name="T19" fmla="*/ 100 h 2467"/>
              <a:gd name="T20" fmla="*/ 8050 w 8837"/>
              <a:gd name="T21" fmla="*/ 0 h 2467"/>
              <a:gd name="T22" fmla="*/ 787 w 8837"/>
              <a:gd name="T23" fmla="*/ 0 h 2467"/>
              <a:gd name="T24" fmla="*/ 822 w 8837"/>
              <a:gd name="T25" fmla="*/ 100 h 2467"/>
              <a:gd name="T26" fmla="*/ 371 w 8837"/>
              <a:gd name="T27" fmla="*/ 491 h 2467"/>
              <a:gd name="T28" fmla="*/ 225 w 8837"/>
              <a:gd name="T29" fmla="*/ 1221 h 2467"/>
              <a:gd name="T30" fmla="*/ 371 w 8837"/>
              <a:gd name="T31" fmla="*/ 1972 h 2467"/>
              <a:gd name="T32" fmla="*/ 818 w 8837"/>
              <a:gd name="T33" fmla="*/ 2367 h 2467"/>
              <a:gd name="T34" fmla="*/ 787 w 8837"/>
              <a:gd name="T35" fmla="*/ 2467 h 2467"/>
              <a:gd name="T36" fmla="*/ 203 w 8837"/>
              <a:gd name="T37" fmla="*/ 2036 h 2467"/>
              <a:gd name="T38" fmla="*/ 0 w 8837"/>
              <a:gd name="T39" fmla="*/ 1234 h 2467"/>
              <a:gd name="T40" fmla="*/ 204 w 8837"/>
              <a:gd name="T41" fmla="*/ 432 h 2467"/>
              <a:gd name="T42" fmla="*/ 787 w 8837"/>
              <a:gd name="T43" fmla="*/ 0 h 2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837" h="2467">
                <a:moveTo>
                  <a:pt x="8050" y="0"/>
                </a:moveTo>
                <a:cubicBezTo>
                  <a:pt x="8304" y="67"/>
                  <a:pt x="8498" y="211"/>
                  <a:pt x="8634" y="432"/>
                </a:cubicBezTo>
                <a:cubicBezTo>
                  <a:pt x="8769" y="654"/>
                  <a:pt x="8837" y="921"/>
                  <a:pt x="8837" y="1234"/>
                </a:cubicBezTo>
                <a:cubicBezTo>
                  <a:pt x="8837" y="1548"/>
                  <a:pt x="8770" y="1816"/>
                  <a:pt x="8634" y="2036"/>
                </a:cubicBezTo>
                <a:cubicBezTo>
                  <a:pt x="8499" y="2257"/>
                  <a:pt x="8304" y="2401"/>
                  <a:pt x="8050" y="2467"/>
                </a:cubicBezTo>
                <a:lnTo>
                  <a:pt x="8019" y="2367"/>
                </a:lnTo>
                <a:cubicBezTo>
                  <a:pt x="8219" y="2300"/>
                  <a:pt x="8368" y="2169"/>
                  <a:pt x="8466" y="1972"/>
                </a:cubicBezTo>
                <a:cubicBezTo>
                  <a:pt x="8564" y="1775"/>
                  <a:pt x="8612" y="1525"/>
                  <a:pt x="8612" y="1221"/>
                </a:cubicBezTo>
                <a:cubicBezTo>
                  <a:pt x="8612" y="928"/>
                  <a:pt x="8564" y="685"/>
                  <a:pt x="8467" y="491"/>
                </a:cubicBezTo>
                <a:cubicBezTo>
                  <a:pt x="8369" y="297"/>
                  <a:pt x="8219" y="167"/>
                  <a:pt x="8015" y="100"/>
                </a:cubicBezTo>
                <a:lnTo>
                  <a:pt x="8050" y="0"/>
                </a:lnTo>
                <a:close/>
                <a:moveTo>
                  <a:pt x="787" y="0"/>
                </a:moveTo>
                <a:lnTo>
                  <a:pt x="822" y="100"/>
                </a:lnTo>
                <a:cubicBezTo>
                  <a:pt x="619" y="167"/>
                  <a:pt x="469" y="297"/>
                  <a:pt x="371" y="491"/>
                </a:cubicBezTo>
                <a:cubicBezTo>
                  <a:pt x="274" y="685"/>
                  <a:pt x="225" y="928"/>
                  <a:pt x="225" y="1221"/>
                </a:cubicBezTo>
                <a:cubicBezTo>
                  <a:pt x="225" y="1525"/>
                  <a:pt x="274" y="1775"/>
                  <a:pt x="371" y="1972"/>
                </a:cubicBezTo>
                <a:cubicBezTo>
                  <a:pt x="469" y="2169"/>
                  <a:pt x="618" y="2300"/>
                  <a:pt x="818" y="2367"/>
                </a:cubicBezTo>
                <a:lnTo>
                  <a:pt x="787" y="2467"/>
                </a:lnTo>
                <a:cubicBezTo>
                  <a:pt x="533" y="2401"/>
                  <a:pt x="338" y="2257"/>
                  <a:pt x="203" y="2036"/>
                </a:cubicBezTo>
                <a:cubicBezTo>
                  <a:pt x="68" y="1816"/>
                  <a:pt x="0" y="1548"/>
                  <a:pt x="0" y="1234"/>
                </a:cubicBezTo>
                <a:cubicBezTo>
                  <a:pt x="0" y="921"/>
                  <a:pt x="68" y="654"/>
                  <a:pt x="204" y="432"/>
                </a:cubicBezTo>
                <a:cubicBezTo>
                  <a:pt x="339" y="211"/>
                  <a:pt x="534" y="67"/>
                  <a:pt x="787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73" name="Freeform 212">
            <a:extLst>
              <a:ext uri="{FF2B5EF4-FFF2-40B4-BE49-F238E27FC236}">
                <a16:creationId xmlns:a16="http://schemas.microsoft.com/office/drawing/2014/main" id="{26BE1D97-4108-4E78-87BC-05259B46A199}"/>
              </a:ext>
            </a:extLst>
          </p:cNvPr>
          <p:cNvSpPr>
            <a:spLocks/>
          </p:cNvSpPr>
          <p:nvPr/>
        </p:nvSpPr>
        <p:spPr bwMode="auto">
          <a:xfrm>
            <a:off x="4933951" y="1068388"/>
            <a:ext cx="277813" cy="254000"/>
          </a:xfrm>
          <a:custGeom>
            <a:avLst/>
            <a:gdLst>
              <a:gd name="T0" fmla="*/ 560 w 1458"/>
              <a:gd name="T1" fmla="*/ 0 h 1332"/>
              <a:gd name="T2" fmla="*/ 719 w 1458"/>
              <a:gd name="T3" fmla="*/ 32 h 1332"/>
              <a:gd name="T4" fmla="*/ 809 w 1458"/>
              <a:gd name="T5" fmla="*/ 140 h 1332"/>
              <a:gd name="T6" fmla="*/ 875 w 1458"/>
              <a:gd name="T7" fmla="*/ 388 h 1332"/>
              <a:gd name="T8" fmla="*/ 888 w 1458"/>
              <a:gd name="T9" fmla="*/ 388 h 1332"/>
              <a:gd name="T10" fmla="*/ 1038 w 1458"/>
              <a:gd name="T11" fmla="*/ 184 h 1332"/>
              <a:gd name="T12" fmla="*/ 1137 w 1458"/>
              <a:gd name="T13" fmla="*/ 75 h 1332"/>
              <a:gd name="T14" fmla="*/ 1225 w 1458"/>
              <a:gd name="T15" fmla="*/ 17 h 1332"/>
              <a:gd name="T16" fmla="*/ 1327 w 1458"/>
              <a:gd name="T17" fmla="*/ 0 h 1332"/>
              <a:gd name="T18" fmla="*/ 1458 w 1458"/>
              <a:gd name="T19" fmla="*/ 24 h 1332"/>
              <a:gd name="T20" fmla="*/ 1397 w 1458"/>
              <a:gd name="T21" fmla="*/ 305 h 1332"/>
              <a:gd name="T22" fmla="*/ 1280 w 1458"/>
              <a:gd name="T23" fmla="*/ 305 h 1332"/>
              <a:gd name="T24" fmla="*/ 1232 w 1458"/>
              <a:gd name="T25" fmla="*/ 250 h 1332"/>
              <a:gd name="T26" fmla="*/ 1193 w 1458"/>
              <a:gd name="T27" fmla="*/ 259 h 1332"/>
              <a:gd name="T28" fmla="*/ 1140 w 1458"/>
              <a:gd name="T29" fmla="*/ 300 h 1332"/>
              <a:gd name="T30" fmla="*/ 1057 w 1458"/>
              <a:gd name="T31" fmla="*/ 392 h 1332"/>
              <a:gd name="T32" fmla="*/ 909 w 1458"/>
              <a:gd name="T33" fmla="*/ 577 h 1332"/>
              <a:gd name="T34" fmla="*/ 984 w 1458"/>
              <a:gd name="T35" fmla="*/ 970 h 1332"/>
              <a:gd name="T36" fmla="*/ 1044 w 1458"/>
              <a:gd name="T37" fmla="*/ 1124 h 1332"/>
              <a:gd name="T38" fmla="*/ 1089 w 1458"/>
              <a:gd name="T39" fmla="*/ 1144 h 1332"/>
              <a:gd name="T40" fmla="*/ 1149 w 1458"/>
              <a:gd name="T41" fmla="*/ 1118 h 1332"/>
              <a:gd name="T42" fmla="*/ 1221 w 1458"/>
              <a:gd name="T43" fmla="*/ 1004 h 1332"/>
              <a:gd name="T44" fmla="*/ 1340 w 1458"/>
              <a:gd name="T45" fmla="*/ 1059 h 1332"/>
              <a:gd name="T46" fmla="*/ 1169 w 1458"/>
              <a:gd name="T47" fmla="*/ 1265 h 1332"/>
              <a:gd name="T48" fmla="*/ 944 w 1458"/>
              <a:gd name="T49" fmla="*/ 1332 h 1332"/>
              <a:gd name="T50" fmla="*/ 817 w 1458"/>
              <a:gd name="T51" fmla="*/ 1312 h 1332"/>
              <a:gd name="T52" fmla="*/ 737 w 1458"/>
              <a:gd name="T53" fmla="*/ 1245 h 1332"/>
              <a:gd name="T54" fmla="*/ 678 w 1458"/>
              <a:gd name="T55" fmla="*/ 1113 h 1332"/>
              <a:gd name="T56" fmla="*/ 631 w 1458"/>
              <a:gd name="T57" fmla="*/ 890 h 1332"/>
              <a:gd name="T58" fmla="*/ 618 w 1458"/>
              <a:gd name="T59" fmla="*/ 890 h 1332"/>
              <a:gd name="T60" fmla="*/ 441 w 1458"/>
              <a:gd name="T61" fmla="*/ 1132 h 1332"/>
              <a:gd name="T62" fmla="*/ 327 w 1458"/>
              <a:gd name="T63" fmla="*/ 1257 h 1332"/>
              <a:gd name="T64" fmla="*/ 236 w 1458"/>
              <a:gd name="T65" fmla="*/ 1315 h 1332"/>
              <a:gd name="T66" fmla="*/ 131 w 1458"/>
              <a:gd name="T67" fmla="*/ 1332 h 1332"/>
              <a:gd name="T68" fmla="*/ 62 w 1458"/>
              <a:gd name="T69" fmla="*/ 1325 h 1332"/>
              <a:gd name="T70" fmla="*/ 0 w 1458"/>
              <a:gd name="T71" fmla="*/ 1310 h 1332"/>
              <a:gd name="T72" fmla="*/ 61 w 1458"/>
              <a:gd name="T73" fmla="*/ 1028 h 1332"/>
              <a:gd name="T74" fmla="*/ 178 w 1458"/>
              <a:gd name="T75" fmla="*/ 1028 h 1332"/>
              <a:gd name="T76" fmla="*/ 192 w 1458"/>
              <a:gd name="T77" fmla="*/ 1069 h 1332"/>
              <a:gd name="T78" fmla="*/ 224 w 1458"/>
              <a:gd name="T79" fmla="*/ 1083 h 1332"/>
              <a:gd name="T80" fmla="*/ 267 w 1458"/>
              <a:gd name="T81" fmla="*/ 1073 h 1332"/>
              <a:gd name="T82" fmla="*/ 323 w 1458"/>
              <a:gd name="T83" fmla="*/ 1029 h 1332"/>
              <a:gd name="T84" fmla="*/ 413 w 1458"/>
              <a:gd name="T85" fmla="*/ 930 h 1332"/>
              <a:gd name="T86" fmla="*/ 598 w 1458"/>
              <a:gd name="T87" fmla="*/ 699 h 1332"/>
              <a:gd name="T88" fmla="*/ 547 w 1458"/>
              <a:gd name="T89" fmla="*/ 434 h 1332"/>
              <a:gd name="T90" fmla="*/ 503 w 1458"/>
              <a:gd name="T91" fmla="*/ 273 h 1332"/>
              <a:gd name="T92" fmla="*/ 466 w 1458"/>
              <a:gd name="T93" fmla="*/ 206 h 1332"/>
              <a:gd name="T94" fmla="*/ 426 w 1458"/>
              <a:gd name="T95" fmla="*/ 189 h 1332"/>
              <a:gd name="T96" fmla="*/ 381 w 1458"/>
              <a:gd name="T97" fmla="*/ 203 h 1332"/>
              <a:gd name="T98" fmla="*/ 340 w 1458"/>
              <a:gd name="T99" fmla="*/ 247 h 1332"/>
              <a:gd name="T100" fmla="*/ 294 w 1458"/>
              <a:gd name="T101" fmla="*/ 328 h 1332"/>
              <a:gd name="T102" fmla="*/ 175 w 1458"/>
              <a:gd name="T103" fmla="*/ 273 h 1332"/>
              <a:gd name="T104" fmla="*/ 345 w 1458"/>
              <a:gd name="T105" fmla="*/ 68 h 1332"/>
              <a:gd name="T106" fmla="*/ 560 w 1458"/>
              <a:gd name="T107" fmla="*/ 0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58" h="1332">
                <a:moveTo>
                  <a:pt x="560" y="0"/>
                </a:moveTo>
                <a:cubicBezTo>
                  <a:pt x="630" y="0"/>
                  <a:pt x="683" y="11"/>
                  <a:pt x="719" y="32"/>
                </a:cubicBezTo>
                <a:cubicBezTo>
                  <a:pt x="756" y="52"/>
                  <a:pt x="785" y="89"/>
                  <a:pt x="809" y="140"/>
                </a:cubicBezTo>
                <a:cubicBezTo>
                  <a:pt x="832" y="192"/>
                  <a:pt x="854" y="274"/>
                  <a:pt x="875" y="388"/>
                </a:cubicBezTo>
                <a:lnTo>
                  <a:pt x="888" y="388"/>
                </a:lnTo>
                <a:cubicBezTo>
                  <a:pt x="952" y="298"/>
                  <a:pt x="1002" y="230"/>
                  <a:pt x="1038" y="184"/>
                </a:cubicBezTo>
                <a:cubicBezTo>
                  <a:pt x="1073" y="139"/>
                  <a:pt x="1106" y="102"/>
                  <a:pt x="1137" y="75"/>
                </a:cubicBezTo>
                <a:cubicBezTo>
                  <a:pt x="1167" y="48"/>
                  <a:pt x="1197" y="28"/>
                  <a:pt x="1225" y="17"/>
                </a:cubicBezTo>
                <a:cubicBezTo>
                  <a:pt x="1254" y="6"/>
                  <a:pt x="1288" y="0"/>
                  <a:pt x="1327" y="0"/>
                </a:cubicBezTo>
                <a:cubicBezTo>
                  <a:pt x="1370" y="0"/>
                  <a:pt x="1414" y="8"/>
                  <a:pt x="1458" y="24"/>
                </a:cubicBezTo>
                <a:lnTo>
                  <a:pt x="1397" y="305"/>
                </a:lnTo>
                <a:lnTo>
                  <a:pt x="1280" y="305"/>
                </a:lnTo>
                <a:cubicBezTo>
                  <a:pt x="1275" y="268"/>
                  <a:pt x="1259" y="250"/>
                  <a:pt x="1232" y="250"/>
                </a:cubicBezTo>
                <a:cubicBezTo>
                  <a:pt x="1220" y="250"/>
                  <a:pt x="1207" y="253"/>
                  <a:pt x="1193" y="259"/>
                </a:cubicBezTo>
                <a:cubicBezTo>
                  <a:pt x="1180" y="265"/>
                  <a:pt x="1162" y="279"/>
                  <a:pt x="1140" y="300"/>
                </a:cubicBezTo>
                <a:cubicBezTo>
                  <a:pt x="1118" y="321"/>
                  <a:pt x="1090" y="352"/>
                  <a:pt x="1057" y="392"/>
                </a:cubicBezTo>
                <a:cubicBezTo>
                  <a:pt x="1024" y="433"/>
                  <a:pt x="975" y="494"/>
                  <a:pt x="909" y="577"/>
                </a:cubicBezTo>
                <a:cubicBezTo>
                  <a:pt x="939" y="760"/>
                  <a:pt x="964" y="891"/>
                  <a:pt x="984" y="970"/>
                </a:cubicBezTo>
                <a:cubicBezTo>
                  <a:pt x="1003" y="1049"/>
                  <a:pt x="1024" y="1101"/>
                  <a:pt x="1044" y="1124"/>
                </a:cubicBezTo>
                <a:cubicBezTo>
                  <a:pt x="1056" y="1137"/>
                  <a:pt x="1071" y="1144"/>
                  <a:pt x="1089" y="1144"/>
                </a:cubicBezTo>
                <a:cubicBezTo>
                  <a:pt x="1110" y="1144"/>
                  <a:pt x="1130" y="1135"/>
                  <a:pt x="1149" y="1118"/>
                </a:cubicBezTo>
                <a:cubicBezTo>
                  <a:pt x="1168" y="1101"/>
                  <a:pt x="1192" y="1063"/>
                  <a:pt x="1221" y="1004"/>
                </a:cubicBezTo>
                <a:lnTo>
                  <a:pt x="1340" y="1059"/>
                </a:lnTo>
                <a:cubicBezTo>
                  <a:pt x="1289" y="1151"/>
                  <a:pt x="1232" y="1220"/>
                  <a:pt x="1169" y="1265"/>
                </a:cubicBezTo>
                <a:cubicBezTo>
                  <a:pt x="1105" y="1310"/>
                  <a:pt x="1030" y="1332"/>
                  <a:pt x="944" y="1332"/>
                </a:cubicBezTo>
                <a:cubicBezTo>
                  <a:pt x="891" y="1332"/>
                  <a:pt x="849" y="1326"/>
                  <a:pt x="817" y="1312"/>
                </a:cubicBezTo>
                <a:cubicBezTo>
                  <a:pt x="786" y="1299"/>
                  <a:pt x="759" y="1276"/>
                  <a:pt x="737" y="1245"/>
                </a:cubicBezTo>
                <a:cubicBezTo>
                  <a:pt x="715" y="1214"/>
                  <a:pt x="695" y="1170"/>
                  <a:pt x="678" y="1113"/>
                </a:cubicBezTo>
                <a:cubicBezTo>
                  <a:pt x="661" y="1056"/>
                  <a:pt x="645" y="982"/>
                  <a:pt x="631" y="890"/>
                </a:cubicBezTo>
                <a:lnTo>
                  <a:pt x="618" y="890"/>
                </a:lnTo>
                <a:cubicBezTo>
                  <a:pt x="544" y="996"/>
                  <a:pt x="485" y="1076"/>
                  <a:pt x="441" y="1132"/>
                </a:cubicBezTo>
                <a:cubicBezTo>
                  <a:pt x="397" y="1187"/>
                  <a:pt x="359" y="1229"/>
                  <a:pt x="327" y="1257"/>
                </a:cubicBezTo>
                <a:cubicBezTo>
                  <a:pt x="295" y="1285"/>
                  <a:pt x="265" y="1304"/>
                  <a:pt x="236" y="1315"/>
                </a:cubicBezTo>
                <a:cubicBezTo>
                  <a:pt x="207" y="1327"/>
                  <a:pt x="172" y="1332"/>
                  <a:pt x="131" y="1332"/>
                </a:cubicBezTo>
                <a:cubicBezTo>
                  <a:pt x="112" y="1332"/>
                  <a:pt x="89" y="1330"/>
                  <a:pt x="62" y="1325"/>
                </a:cubicBezTo>
                <a:cubicBezTo>
                  <a:pt x="34" y="1320"/>
                  <a:pt x="14" y="1315"/>
                  <a:pt x="0" y="1310"/>
                </a:cubicBezTo>
                <a:lnTo>
                  <a:pt x="61" y="1028"/>
                </a:lnTo>
                <a:lnTo>
                  <a:pt x="178" y="1028"/>
                </a:lnTo>
                <a:cubicBezTo>
                  <a:pt x="179" y="1046"/>
                  <a:pt x="183" y="1060"/>
                  <a:pt x="192" y="1069"/>
                </a:cubicBezTo>
                <a:cubicBezTo>
                  <a:pt x="200" y="1078"/>
                  <a:pt x="211" y="1083"/>
                  <a:pt x="224" y="1083"/>
                </a:cubicBezTo>
                <a:cubicBezTo>
                  <a:pt x="239" y="1083"/>
                  <a:pt x="254" y="1079"/>
                  <a:pt x="267" y="1073"/>
                </a:cubicBezTo>
                <a:cubicBezTo>
                  <a:pt x="281" y="1066"/>
                  <a:pt x="299" y="1052"/>
                  <a:pt x="323" y="1029"/>
                </a:cubicBezTo>
                <a:cubicBezTo>
                  <a:pt x="347" y="1007"/>
                  <a:pt x="377" y="973"/>
                  <a:pt x="413" y="930"/>
                </a:cubicBezTo>
                <a:cubicBezTo>
                  <a:pt x="450" y="886"/>
                  <a:pt x="511" y="809"/>
                  <a:pt x="598" y="699"/>
                </a:cubicBezTo>
                <a:cubicBezTo>
                  <a:pt x="580" y="596"/>
                  <a:pt x="563" y="508"/>
                  <a:pt x="547" y="434"/>
                </a:cubicBezTo>
                <a:cubicBezTo>
                  <a:pt x="531" y="360"/>
                  <a:pt x="516" y="306"/>
                  <a:pt x="503" y="273"/>
                </a:cubicBezTo>
                <a:cubicBezTo>
                  <a:pt x="490" y="239"/>
                  <a:pt x="478" y="217"/>
                  <a:pt x="466" y="206"/>
                </a:cubicBezTo>
                <a:cubicBezTo>
                  <a:pt x="454" y="195"/>
                  <a:pt x="441" y="189"/>
                  <a:pt x="426" y="189"/>
                </a:cubicBezTo>
                <a:cubicBezTo>
                  <a:pt x="409" y="189"/>
                  <a:pt x="394" y="193"/>
                  <a:pt x="381" y="203"/>
                </a:cubicBezTo>
                <a:cubicBezTo>
                  <a:pt x="368" y="212"/>
                  <a:pt x="354" y="226"/>
                  <a:pt x="340" y="247"/>
                </a:cubicBezTo>
                <a:cubicBezTo>
                  <a:pt x="326" y="267"/>
                  <a:pt x="310" y="294"/>
                  <a:pt x="294" y="328"/>
                </a:cubicBezTo>
                <a:lnTo>
                  <a:pt x="175" y="273"/>
                </a:lnTo>
                <a:cubicBezTo>
                  <a:pt x="226" y="182"/>
                  <a:pt x="282" y="113"/>
                  <a:pt x="345" y="68"/>
                </a:cubicBezTo>
                <a:cubicBezTo>
                  <a:pt x="408" y="23"/>
                  <a:pt x="480" y="0"/>
                  <a:pt x="560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74" name="Freeform 213">
            <a:extLst>
              <a:ext uri="{FF2B5EF4-FFF2-40B4-BE49-F238E27FC236}">
                <a16:creationId xmlns:a16="http://schemas.microsoft.com/office/drawing/2014/main" id="{0B96D831-B315-47A9-BCD3-0B3FA999639D}"/>
              </a:ext>
            </a:extLst>
          </p:cNvPr>
          <p:cNvSpPr>
            <a:spLocks noEditPoints="1"/>
          </p:cNvSpPr>
          <p:nvPr/>
        </p:nvSpPr>
        <p:spPr bwMode="auto">
          <a:xfrm>
            <a:off x="5245101" y="1171575"/>
            <a:ext cx="100013" cy="254000"/>
          </a:xfrm>
          <a:custGeom>
            <a:avLst/>
            <a:gdLst>
              <a:gd name="T0" fmla="*/ 323 w 522"/>
              <a:gd name="T1" fmla="*/ 368 h 1336"/>
              <a:gd name="T2" fmla="*/ 432 w 522"/>
              <a:gd name="T3" fmla="*/ 368 h 1336"/>
              <a:gd name="T4" fmla="*/ 280 w 522"/>
              <a:gd name="T5" fmla="*/ 1021 h 1336"/>
              <a:gd name="T6" fmla="*/ 267 w 522"/>
              <a:gd name="T7" fmla="*/ 1083 h 1336"/>
              <a:gd name="T8" fmla="*/ 264 w 522"/>
              <a:gd name="T9" fmla="*/ 1133 h 1336"/>
              <a:gd name="T10" fmla="*/ 276 w 522"/>
              <a:gd name="T11" fmla="*/ 1184 h 1336"/>
              <a:gd name="T12" fmla="*/ 311 w 522"/>
              <a:gd name="T13" fmla="*/ 1198 h 1336"/>
              <a:gd name="T14" fmla="*/ 373 w 522"/>
              <a:gd name="T15" fmla="*/ 1172 h 1336"/>
              <a:gd name="T16" fmla="*/ 453 w 522"/>
              <a:gd name="T17" fmla="*/ 1093 h 1336"/>
              <a:gd name="T18" fmla="*/ 522 w 522"/>
              <a:gd name="T19" fmla="*/ 1161 h 1336"/>
              <a:gd name="T20" fmla="*/ 355 w 522"/>
              <a:gd name="T21" fmla="*/ 1296 h 1336"/>
              <a:gd name="T22" fmla="*/ 193 w 522"/>
              <a:gd name="T23" fmla="*/ 1336 h 1336"/>
              <a:gd name="T24" fmla="*/ 46 w 522"/>
              <a:gd name="T25" fmla="*/ 1286 h 1336"/>
              <a:gd name="T26" fmla="*/ 0 w 522"/>
              <a:gd name="T27" fmla="*/ 1137 h 1336"/>
              <a:gd name="T28" fmla="*/ 21 w 522"/>
              <a:gd name="T29" fmla="*/ 988 h 1336"/>
              <a:gd name="T30" fmla="*/ 100 w 522"/>
              <a:gd name="T31" fmla="*/ 658 h 1336"/>
              <a:gd name="T32" fmla="*/ 122 w 522"/>
              <a:gd name="T33" fmla="*/ 516 h 1336"/>
              <a:gd name="T34" fmla="*/ 105 w 522"/>
              <a:gd name="T35" fmla="*/ 463 h 1336"/>
              <a:gd name="T36" fmla="*/ 31 w 522"/>
              <a:gd name="T37" fmla="*/ 441 h 1336"/>
              <a:gd name="T38" fmla="*/ 45 w 522"/>
              <a:gd name="T39" fmla="*/ 379 h 1336"/>
              <a:gd name="T40" fmla="*/ 323 w 522"/>
              <a:gd name="T41" fmla="*/ 368 h 1336"/>
              <a:gd name="T42" fmla="*/ 254 w 522"/>
              <a:gd name="T43" fmla="*/ 0 h 1336"/>
              <a:gd name="T44" fmla="*/ 497 w 522"/>
              <a:gd name="T45" fmla="*/ 0 h 1336"/>
              <a:gd name="T46" fmla="*/ 448 w 522"/>
              <a:gd name="T47" fmla="*/ 233 h 1336"/>
              <a:gd name="T48" fmla="*/ 202 w 522"/>
              <a:gd name="T49" fmla="*/ 233 h 1336"/>
              <a:gd name="T50" fmla="*/ 254 w 522"/>
              <a:gd name="T51" fmla="*/ 0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22" h="1336">
                <a:moveTo>
                  <a:pt x="323" y="368"/>
                </a:moveTo>
                <a:lnTo>
                  <a:pt x="432" y="368"/>
                </a:lnTo>
                <a:lnTo>
                  <a:pt x="280" y="1021"/>
                </a:lnTo>
                <a:cubicBezTo>
                  <a:pt x="273" y="1048"/>
                  <a:pt x="269" y="1069"/>
                  <a:pt x="267" y="1083"/>
                </a:cubicBezTo>
                <a:cubicBezTo>
                  <a:pt x="265" y="1098"/>
                  <a:pt x="264" y="1114"/>
                  <a:pt x="264" y="1133"/>
                </a:cubicBezTo>
                <a:cubicBezTo>
                  <a:pt x="264" y="1157"/>
                  <a:pt x="268" y="1174"/>
                  <a:pt x="276" y="1184"/>
                </a:cubicBezTo>
                <a:cubicBezTo>
                  <a:pt x="284" y="1193"/>
                  <a:pt x="296" y="1198"/>
                  <a:pt x="311" y="1198"/>
                </a:cubicBezTo>
                <a:cubicBezTo>
                  <a:pt x="329" y="1198"/>
                  <a:pt x="350" y="1189"/>
                  <a:pt x="373" y="1172"/>
                </a:cubicBezTo>
                <a:cubicBezTo>
                  <a:pt x="396" y="1155"/>
                  <a:pt x="422" y="1128"/>
                  <a:pt x="453" y="1093"/>
                </a:cubicBezTo>
                <a:lnTo>
                  <a:pt x="522" y="1161"/>
                </a:lnTo>
                <a:cubicBezTo>
                  <a:pt x="460" y="1224"/>
                  <a:pt x="404" y="1269"/>
                  <a:pt x="355" y="1296"/>
                </a:cubicBezTo>
                <a:cubicBezTo>
                  <a:pt x="306" y="1322"/>
                  <a:pt x="252" y="1336"/>
                  <a:pt x="193" y="1336"/>
                </a:cubicBezTo>
                <a:cubicBezTo>
                  <a:pt x="126" y="1336"/>
                  <a:pt x="77" y="1319"/>
                  <a:pt x="46" y="1286"/>
                </a:cubicBezTo>
                <a:cubicBezTo>
                  <a:pt x="15" y="1253"/>
                  <a:pt x="0" y="1204"/>
                  <a:pt x="0" y="1137"/>
                </a:cubicBezTo>
                <a:cubicBezTo>
                  <a:pt x="0" y="1095"/>
                  <a:pt x="7" y="1045"/>
                  <a:pt x="21" y="988"/>
                </a:cubicBezTo>
                <a:lnTo>
                  <a:pt x="100" y="658"/>
                </a:lnTo>
                <a:cubicBezTo>
                  <a:pt x="115" y="598"/>
                  <a:pt x="122" y="550"/>
                  <a:pt x="122" y="516"/>
                </a:cubicBezTo>
                <a:cubicBezTo>
                  <a:pt x="122" y="491"/>
                  <a:pt x="116" y="473"/>
                  <a:pt x="105" y="463"/>
                </a:cubicBezTo>
                <a:cubicBezTo>
                  <a:pt x="93" y="452"/>
                  <a:pt x="68" y="445"/>
                  <a:pt x="31" y="441"/>
                </a:cubicBezTo>
                <a:lnTo>
                  <a:pt x="45" y="379"/>
                </a:lnTo>
                <a:lnTo>
                  <a:pt x="323" y="368"/>
                </a:lnTo>
                <a:close/>
                <a:moveTo>
                  <a:pt x="254" y="0"/>
                </a:moveTo>
                <a:lnTo>
                  <a:pt x="497" y="0"/>
                </a:lnTo>
                <a:lnTo>
                  <a:pt x="448" y="233"/>
                </a:lnTo>
                <a:lnTo>
                  <a:pt x="202" y="233"/>
                </a:lnTo>
                <a:lnTo>
                  <a:pt x="254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75" name="Rectangle 214">
            <a:extLst>
              <a:ext uri="{FF2B5EF4-FFF2-40B4-BE49-F238E27FC236}">
                <a16:creationId xmlns:a16="http://schemas.microsoft.com/office/drawing/2014/main" id="{30DAA2E2-620E-49C8-9767-68835296A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851" y="1157288"/>
            <a:ext cx="306388" cy="3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76" name="Freeform 215">
            <a:extLst>
              <a:ext uri="{FF2B5EF4-FFF2-40B4-BE49-F238E27FC236}">
                <a16:creationId xmlns:a16="http://schemas.microsoft.com/office/drawing/2014/main" id="{03721C62-1BDD-4735-94F8-023A73D676FC}"/>
              </a:ext>
            </a:extLst>
          </p:cNvPr>
          <p:cNvSpPr>
            <a:spLocks/>
          </p:cNvSpPr>
          <p:nvPr/>
        </p:nvSpPr>
        <p:spPr bwMode="auto">
          <a:xfrm>
            <a:off x="5994401" y="1068388"/>
            <a:ext cx="277813" cy="254000"/>
          </a:xfrm>
          <a:custGeom>
            <a:avLst/>
            <a:gdLst>
              <a:gd name="T0" fmla="*/ 560 w 1458"/>
              <a:gd name="T1" fmla="*/ 0 h 1332"/>
              <a:gd name="T2" fmla="*/ 719 w 1458"/>
              <a:gd name="T3" fmla="*/ 32 h 1332"/>
              <a:gd name="T4" fmla="*/ 809 w 1458"/>
              <a:gd name="T5" fmla="*/ 140 h 1332"/>
              <a:gd name="T6" fmla="*/ 875 w 1458"/>
              <a:gd name="T7" fmla="*/ 388 h 1332"/>
              <a:gd name="T8" fmla="*/ 888 w 1458"/>
              <a:gd name="T9" fmla="*/ 388 h 1332"/>
              <a:gd name="T10" fmla="*/ 1038 w 1458"/>
              <a:gd name="T11" fmla="*/ 184 h 1332"/>
              <a:gd name="T12" fmla="*/ 1137 w 1458"/>
              <a:gd name="T13" fmla="*/ 75 h 1332"/>
              <a:gd name="T14" fmla="*/ 1225 w 1458"/>
              <a:gd name="T15" fmla="*/ 17 h 1332"/>
              <a:gd name="T16" fmla="*/ 1327 w 1458"/>
              <a:gd name="T17" fmla="*/ 0 h 1332"/>
              <a:gd name="T18" fmla="*/ 1458 w 1458"/>
              <a:gd name="T19" fmla="*/ 24 h 1332"/>
              <a:gd name="T20" fmla="*/ 1397 w 1458"/>
              <a:gd name="T21" fmla="*/ 305 h 1332"/>
              <a:gd name="T22" fmla="*/ 1280 w 1458"/>
              <a:gd name="T23" fmla="*/ 305 h 1332"/>
              <a:gd name="T24" fmla="*/ 1232 w 1458"/>
              <a:gd name="T25" fmla="*/ 250 h 1332"/>
              <a:gd name="T26" fmla="*/ 1193 w 1458"/>
              <a:gd name="T27" fmla="*/ 259 h 1332"/>
              <a:gd name="T28" fmla="*/ 1140 w 1458"/>
              <a:gd name="T29" fmla="*/ 300 h 1332"/>
              <a:gd name="T30" fmla="*/ 1057 w 1458"/>
              <a:gd name="T31" fmla="*/ 392 h 1332"/>
              <a:gd name="T32" fmla="*/ 909 w 1458"/>
              <a:gd name="T33" fmla="*/ 577 h 1332"/>
              <a:gd name="T34" fmla="*/ 984 w 1458"/>
              <a:gd name="T35" fmla="*/ 970 h 1332"/>
              <a:gd name="T36" fmla="*/ 1044 w 1458"/>
              <a:gd name="T37" fmla="*/ 1124 h 1332"/>
              <a:gd name="T38" fmla="*/ 1089 w 1458"/>
              <a:gd name="T39" fmla="*/ 1144 h 1332"/>
              <a:gd name="T40" fmla="*/ 1149 w 1458"/>
              <a:gd name="T41" fmla="*/ 1118 h 1332"/>
              <a:gd name="T42" fmla="*/ 1221 w 1458"/>
              <a:gd name="T43" fmla="*/ 1004 h 1332"/>
              <a:gd name="T44" fmla="*/ 1340 w 1458"/>
              <a:gd name="T45" fmla="*/ 1059 h 1332"/>
              <a:gd name="T46" fmla="*/ 1169 w 1458"/>
              <a:gd name="T47" fmla="*/ 1265 h 1332"/>
              <a:gd name="T48" fmla="*/ 944 w 1458"/>
              <a:gd name="T49" fmla="*/ 1332 h 1332"/>
              <a:gd name="T50" fmla="*/ 817 w 1458"/>
              <a:gd name="T51" fmla="*/ 1312 h 1332"/>
              <a:gd name="T52" fmla="*/ 737 w 1458"/>
              <a:gd name="T53" fmla="*/ 1245 h 1332"/>
              <a:gd name="T54" fmla="*/ 678 w 1458"/>
              <a:gd name="T55" fmla="*/ 1113 h 1332"/>
              <a:gd name="T56" fmla="*/ 631 w 1458"/>
              <a:gd name="T57" fmla="*/ 890 h 1332"/>
              <a:gd name="T58" fmla="*/ 618 w 1458"/>
              <a:gd name="T59" fmla="*/ 890 h 1332"/>
              <a:gd name="T60" fmla="*/ 441 w 1458"/>
              <a:gd name="T61" fmla="*/ 1132 h 1332"/>
              <a:gd name="T62" fmla="*/ 327 w 1458"/>
              <a:gd name="T63" fmla="*/ 1257 h 1332"/>
              <a:gd name="T64" fmla="*/ 236 w 1458"/>
              <a:gd name="T65" fmla="*/ 1315 h 1332"/>
              <a:gd name="T66" fmla="*/ 131 w 1458"/>
              <a:gd name="T67" fmla="*/ 1332 h 1332"/>
              <a:gd name="T68" fmla="*/ 62 w 1458"/>
              <a:gd name="T69" fmla="*/ 1325 h 1332"/>
              <a:gd name="T70" fmla="*/ 0 w 1458"/>
              <a:gd name="T71" fmla="*/ 1310 h 1332"/>
              <a:gd name="T72" fmla="*/ 61 w 1458"/>
              <a:gd name="T73" fmla="*/ 1028 h 1332"/>
              <a:gd name="T74" fmla="*/ 178 w 1458"/>
              <a:gd name="T75" fmla="*/ 1028 h 1332"/>
              <a:gd name="T76" fmla="*/ 192 w 1458"/>
              <a:gd name="T77" fmla="*/ 1069 h 1332"/>
              <a:gd name="T78" fmla="*/ 224 w 1458"/>
              <a:gd name="T79" fmla="*/ 1083 h 1332"/>
              <a:gd name="T80" fmla="*/ 267 w 1458"/>
              <a:gd name="T81" fmla="*/ 1073 h 1332"/>
              <a:gd name="T82" fmla="*/ 323 w 1458"/>
              <a:gd name="T83" fmla="*/ 1029 h 1332"/>
              <a:gd name="T84" fmla="*/ 413 w 1458"/>
              <a:gd name="T85" fmla="*/ 930 h 1332"/>
              <a:gd name="T86" fmla="*/ 598 w 1458"/>
              <a:gd name="T87" fmla="*/ 699 h 1332"/>
              <a:gd name="T88" fmla="*/ 547 w 1458"/>
              <a:gd name="T89" fmla="*/ 434 h 1332"/>
              <a:gd name="T90" fmla="*/ 503 w 1458"/>
              <a:gd name="T91" fmla="*/ 273 h 1332"/>
              <a:gd name="T92" fmla="*/ 466 w 1458"/>
              <a:gd name="T93" fmla="*/ 206 h 1332"/>
              <a:gd name="T94" fmla="*/ 426 w 1458"/>
              <a:gd name="T95" fmla="*/ 189 h 1332"/>
              <a:gd name="T96" fmla="*/ 381 w 1458"/>
              <a:gd name="T97" fmla="*/ 203 h 1332"/>
              <a:gd name="T98" fmla="*/ 340 w 1458"/>
              <a:gd name="T99" fmla="*/ 247 h 1332"/>
              <a:gd name="T100" fmla="*/ 294 w 1458"/>
              <a:gd name="T101" fmla="*/ 328 h 1332"/>
              <a:gd name="T102" fmla="*/ 175 w 1458"/>
              <a:gd name="T103" fmla="*/ 273 h 1332"/>
              <a:gd name="T104" fmla="*/ 345 w 1458"/>
              <a:gd name="T105" fmla="*/ 68 h 1332"/>
              <a:gd name="T106" fmla="*/ 560 w 1458"/>
              <a:gd name="T107" fmla="*/ 0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58" h="1332">
                <a:moveTo>
                  <a:pt x="560" y="0"/>
                </a:moveTo>
                <a:cubicBezTo>
                  <a:pt x="630" y="0"/>
                  <a:pt x="683" y="11"/>
                  <a:pt x="719" y="32"/>
                </a:cubicBezTo>
                <a:cubicBezTo>
                  <a:pt x="756" y="52"/>
                  <a:pt x="785" y="89"/>
                  <a:pt x="809" y="140"/>
                </a:cubicBezTo>
                <a:cubicBezTo>
                  <a:pt x="832" y="192"/>
                  <a:pt x="854" y="274"/>
                  <a:pt x="875" y="388"/>
                </a:cubicBezTo>
                <a:lnTo>
                  <a:pt x="888" y="388"/>
                </a:lnTo>
                <a:cubicBezTo>
                  <a:pt x="952" y="298"/>
                  <a:pt x="1002" y="230"/>
                  <a:pt x="1038" y="184"/>
                </a:cubicBezTo>
                <a:cubicBezTo>
                  <a:pt x="1073" y="139"/>
                  <a:pt x="1106" y="102"/>
                  <a:pt x="1137" y="75"/>
                </a:cubicBezTo>
                <a:cubicBezTo>
                  <a:pt x="1167" y="48"/>
                  <a:pt x="1197" y="28"/>
                  <a:pt x="1225" y="17"/>
                </a:cubicBezTo>
                <a:cubicBezTo>
                  <a:pt x="1254" y="6"/>
                  <a:pt x="1288" y="0"/>
                  <a:pt x="1327" y="0"/>
                </a:cubicBezTo>
                <a:cubicBezTo>
                  <a:pt x="1370" y="0"/>
                  <a:pt x="1414" y="8"/>
                  <a:pt x="1458" y="24"/>
                </a:cubicBezTo>
                <a:lnTo>
                  <a:pt x="1397" y="305"/>
                </a:lnTo>
                <a:lnTo>
                  <a:pt x="1280" y="305"/>
                </a:lnTo>
                <a:cubicBezTo>
                  <a:pt x="1275" y="268"/>
                  <a:pt x="1259" y="250"/>
                  <a:pt x="1232" y="250"/>
                </a:cubicBezTo>
                <a:cubicBezTo>
                  <a:pt x="1220" y="250"/>
                  <a:pt x="1207" y="253"/>
                  <a:pt x="1193" y="259"/>
                </a:cubicBezTo>
                <a:cubicBezTo>
                  <a:pt x="1180" y="265"/>
                  <a:pt x="1162" y="279"/>
                  <a:pt x="1140" y="300"/>
                </a:cubicBezTo>
                <a:cubicBezTo>
                  <a:pt x="1118" y="321"/>
                  <a:pt x="1090" y="352"/>
                  <a:pt x="1057" y="392"/>
                </a:cubicBezTo>
                <a:cubicBezTo>
                  <a:pt x="1024" y="433"/>
                  <a:pt x="975" y="494"/>
                  <a:pt x="909" y="577"/>
                </a:cubicBezTo>
                <a:cubicBezTo>
                  <a:pt x="939" y="760"/>
                  <a:pt x="964" y="891"/>
                  <a:pt x="984" y="970"/>
                </a:cubicBezTo>
                <a:cubicBezTo>
                  <a:pt x="1003" y="1049"/>
                  <a:pt x="1024" y="1101"/>
                  <a:pt x="1044" y="1124"/>
                </a:cubicBezTo>
                <a:cubicBezTo>
                  <a:pt x="1056" y="1137"/>
                  <a:pt x="1071" y="1144"/>
                  <a:pt x="1089" y="1144"/>
                </a:cubicBezTo>
                <a:cubicBezTo>
                  <a:pt x="1110" y="1144"/>
                  <a:pt x="1130" y="1135"/>
                  <a:pt x="1149" y="1118"/>
                </a:cubicBezTo>
                <a:cubicBezTo>
                  <a:pt x="1168" y="1101"/>
                  <a:pt x="1192" y="1063"/>
                  <a:pt x="1221" y="1004"/>
                </a:cubicBezTo>
                <a:lnTo>
                  <a:pt x="1340" y="1059"/>
                </a:lnTo>
                <a:cubicBezTo>
                  <a:pt x="1289" y="1151"/>
                  <a:pt x="1232" y="1220"/>
                  <a:pt x="1169" y="1265"/>
                </a:cubicBezTo>
                <a:cubicBezTo>
                  <a:pt x="1105" y="1310"/>
                  <a:pt x="1030" y="1332"/>
                  <a:pt x="944" y="1332"/>
                </a:cubicBezTo>
                <a:cubicBezTo>
                  <a:pt x="891" y="1332"/>
                  <a:pt x="849" y="1326"/>
                  <a:pt x="817" y="1312"/>
                </a:cubicBezTo>
                <a:cubicBezTo>
                  <a:pt x="786" y="1299"/>
                  <a:pt x="759" y="1276"/>
                  <a:pt x="737" y="1245"/>
                </a:cubicBezTo>
                <a:cubicBezTo>
                  <a:pt x="715" y="1214"/>
                  <a:pt x="695" y="1170"/>
                  <a:pt x="678" y="1113"/>
                </a:cubicBezTo>
                <a:cubicBezTo>
                  <a:pt x="661" y="1056"/>
                  <a:pt x="645" y="982"/>
                  <a:pt x="631" y="890"/>
                </a:cubicBezTo>
                <a:lnTo>
                  <a:pt x="618" y="890"/>
                </a:lnTo>
                <a:cubicBezTo>
                  <a:pt x="544" y="996"/>
                  <a:pt x="485" y="1076"/>
                  <a:pt x="441" y="1132"/>
                </a:cubicBezTo>
                <a:cubicBezTo>
                  <a:pt x="397" y="1187"/>
                  <a:pt x="359" y="1229"/>
                  <a:pt x="327" y="1257"/>
                </a:cubicBezTo>
                <a:cubicBezTo>
                  <a:pt x="295" y="1285"/>
                  <a:pt x="265" y="1304"/>
                  <a:pt x="236" y="1315"/>
                </a:cubicBezTo>
                <a:cubicBezTo>
                  <a:pt x="207" y="1327"/>
                  <a:pt x="172" y="1332"/>
                  <a:pt x="131" y="1332"/>
                </a:cubicBezTo>
                <a:cubicBezTo>
                  <a:pt x="112" y="1332"/>
                  <a:pt x="89" y="1330"/>
                  <a:pt x="62" y="1325"/>
                </a:cubicBezTo>
                <a:cubicBezTo>
                  <a:pt x="34" y="1320"/>
                  <a:pt x="14" y="1315"/>
                  <a:pt x="0" y="1310"/>
                </a:cubicBezTo>
                <a:lnTo>
                  <a:pt x="61" y="1028"/>
                </a:lnTo>
                <a:lnTo>
                  <a:pt x="178" y="1028"/>
                </a:lnTo>
                <a:cubicBezTo>
                  <a:pt x="179" y="1046"/>
                  <a:pt x="183" y="1060"/>
                  <a:pt x="192" y="1069"/>
                </a:cubicBezTo>
                <a:cubicBezTo>
                  <a:pt x="200" y="1078"/>
                  <a:pt x="211" y="1083"/>
                  <a:pt x="224" y="1083"/>
                </a:cubicBezTo>
                <a:cubicBezTo>
                  <a:pt x="239" y="1083"/>
                  <a:pt x="254" y="1079"/>
                  <a:pt x="267" y="1073"/>
                </a:cubicBezTo>
                <a:cubicBezTo>
                  <a:pt x="281" y="1066"/>
                  <a:pt x="299" y="1052"/>
                  <a:pt x="323" y="1029"/>
                </a:cubicBezTo>
                <a:cubicBezTo>
                  <a:pt x="347" y="1007"/>
                  <a:pt x="377" y="973"/>
                  <a:pt x="413" y="930"/>
                </a:cubicBezTo>
                <a:cubicBezTo>
                  <a:pt x="450" y="886"/>
                  <a:pt x="511" y="809"/>
                  <a:pt x="598" y="699"/>
                </a:cubicBezTo>
                <a:cubicBezTo>
                  <a:pt x="580" y="596"/>
                  <a:pt x="563" y="508"/>
                  <a:pt x="547" y="434"/>
                </a:cubicBezTo>
                <a:cubicBezTo>
                  <a:pt x="531" y="360"/>
                  <a:pt x="516" y="306"/>
                  <a:pt x="503" y="273"/>
                </a:cubicBezTo>
                <a:cubicBezTo>
                  <a:pt x="490" y="239"/>
                  <a:pt x="478" y="217"/>
                  <a:pt x="466" y="206"/>
                </a:cubicBezTo>
                <a:cubicBezTo>
                  <a:pt x="454" y="195"/>
                  <a:pt x="441" y="189"/>
                  <a:pt x="426" y="189"/>
                </a:cubicBezTo>
                <a:cubicBezTo>
                  <a:pt x="409" y="189"/>
                  <a:pt x="394" y="193"/>
                  <a:pt x="381" y="203"/>
                </a:cubicBezTo>
                <a:cubicBezTo>
                  <a:pt x="368" y="212"/>
                  <a:pt x="354" y="226"/>
                  <a:pt x="340" y="247"/>
                </a:cubicBezTo>
                <a:cubicBezTo>
                  <a:pt x="326" y="267"/>
                  <a:pt x="310" y="294"/>
                  <a:pt x="294" y="328"/>
                </a:cubicBezTo>
                <a:lnTo>
                  <a:pt x="175" y="273"/>
                </a:lnTo>
                <a:cubicBezTo>
                  <a:pt x="226" y="182"/>
                  <a:pt x="282" y="113"/>
                  <a:pt x="345" y="68"/>
                </a:cubicBezTo>
                <a:cubicBezTo>
                  <a:pt x="408" y="23"/>
                  <a:pt x="480" y="0"/>
                  <a:pt x="560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77" name="Rectangle 216">
            <a:extLst>
              <a:ext uri="{FF2B5EF4-FFF2-40B4-BE49-F238E27FC236}">
                <a16:creationId xmlns:a16="http://schemas.microsoft.com/office/drawing/2014/main" id="{AA33D88E-E862-4CE5-B302-DEFDFBA8C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9638" y="989013"/>
            <a:ext cx="287338" cy="2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78" name="Freeform 217">
            <a:extLst>
              <a:ext uri="{FF2B5EF4-FFF2-40B4-BE49-F238E27FC236}">
                <a16:creationId xmlns:a16="http://schemas.microsoft.com/office/drawing/2014/main" id="{ABF214A3-2B82-4F99-8608-98D436DD29E0}"/>
              </a:ext>
            </a:extLst>
          </p:cNvPr>
          <p:cNvSpPr>
            <a:spLocks/>
          </p:cNvSpPr>
          <p:nvPr/>
        </p:nvSpPr>
        <p:spPr bwMode="auto">
          <a:xfrm>
            <a:off x="6511926" y="882650"/>
            <a:ext cx="169863" cy="249238"/>
          </a:xfrm>
          <a:custGeom>
            <a:avLst/>
            <a:gdLst>
              <a:gd name="T0" fmla="*/ 469 w 891"/>
              <a:gd name="T1" fmla="*/ 0 h 1310"/>
              <a:gd name="T2" fmla="*/ 697 w 891"/>
              <a:gd name="T3" fmla="*/ 37 h 1310"/>
              <a:gd name="T4" fmla="*/ 824 w 891"/>
              <a:gd name="T5" fmla="*/ 139 h 1310"/>
              <a:gd name="T6" fmla="*/ 864 w 891"/>
              <a:gd name="T7" fmla="*/ 288 h 1310"/>
              <a:gd name="T8" fmla="*/ 836 w 891"/>
              <a:gd name="T9" fmla="*/ 428 h 1310"/>
              <a:gd name="T10" fmla="*/ 739 w 891"/>
              <a:gd name="T11" fmla="*/ 575 h 1310"/>
              <a:gd name="T12" fmla="*/ 507 w 891"/>
              <a:gd name="T13" fmla="*/ 811 h 1310"/>
              <a:gd name="T14" fmla="*/ 387 w 891"/>
              <a:gd name="T15" fmla="*/ 936 h 1310"/>
              <a:gd name="T16" fmla="*/ 276 w 891"/>
              <a:gd name="T17" fmla="*/ 1068 h 1310"/>
              <a:gd name="T18" fmla="*/ 276 w 891"/>
              <a:gd name="T19" fmla="*/ 1078 h 1310"/>
              <a:gd name="T20" fmla="*/ 613 w 891"/>
              <a:gd name="T21" fmla="*/ 1078 h 1310"/>
              <a:gd name="T22" fmla="*/ 705 w 891"/>
              <a:gd name="T23" fmla="*/ 1069 h 1310"/>
              <a:gd name="T24" fmla="*/ 753 w 891"/>
              <a:gd name="T25" fmla="*/ 1038 h 1310"/>
              <a:gd name="T26" fmla="*/ 782 w 891"/>
              <a:gd name="T27" fmla="*/ 971 h 1310"/>
              <a:gd name="T28" fmla="*/ 891 w 891"/>
              <a:gd name="T29" fmla="*/ 971 h 1310"/>
              <a:gd name="T30" fmla="*/ 869 w 891"/>
              <a:gd name="T31" fmla="*/ 1310 h 1310"/>
              <a:gd name="T32" fmla="*/ 0 w 891"/>
              <a:gd name="T33" fmla="*/ 1310 h 1310"/>
              <a:gd name="T34" fmla="*/ 0 w 891"/>
              <a:gd name="T35" fmla="*/ 1248 h 1310"/>
              <a:gd name="T36" fmla="*/ 299 w 891"/>
              <a:gd name="T37" fmla="*/ 815 h 1310"/>
              <a:gd name="T38" fmla="*/ 455 w 891"/>
              <a:gd name="T39" fmla="*/ 617 h 1310"/>
              <a:gd name="T40" fmla="*/ 535 w 891"/>
              <a:gd name="T41" fmla="*/ 469 h 1310"/>
              <a:gd name="T42" fmla="*/ 562 w 891"/>
              <a:gd name="T43" fmla="*/ 326 h 1310"/>
              <a:gd name="T44" fmla="*/ 515 w 891"/>
              <a:gd name="T45" fmla="*/ 162 h 1310"/>
              <a:gd name="T46" fmla="*/ 388 w 891"/>
              <a:gd name="T47" fmla="*/ 103 h 1310"/>
              <a:gd name="T48" fmla="*/ 190 w 891"/>
              <a:gd name="T49" fmla="*/ 326 h 1310"/>
              <a:gd name="T50" fmla="*/ 19 w 891"/>
              <a:gd name="T51" fmla="*/ 326 h 1310"/>
              <a:gd name="T52" fmla="*/ 19 w 891"/>
              <a:gd name="T53" fmla="*/ 102 h 1310"/>
              <a:gd name="T54" fmla="*/ 269 w 891"/>
              <a:gd name="T55" fmla="*/ 20 h 1310"/>
              <a:gd name="T56" fmla="*/ 469 w 891"/>
              <a:gd name="T57" fmla="*/ 0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91" h="1310">
                <a:moveTo>
                  <a:pt x="469" y="0"/>
                </a:moveTo>
                <a:cubicBezTo>
                  <a:pt x="562" y="0"/>
                  <a:pt x="638" y="12"/>
                  <a:pt x="697" y="37"/>
                </a:cubicBezTo>
                <a:cubicBezTo>
                  <a:pt x="756" y="62"/>
                  <a:pt x="798" y="96"/>
                  <a:pt x="824" y="139"/>
                </a:cubicBezTo>
                <a:cubicBezTo>
                  <a:pt x="851" y="181"/>
                  <a:pt x="864" y="231"/>
                  <a:pt x="864" y="288"/>
                </a:cubicBezTo>
                <a:cubicBezTo>
                  <a:pt x="864" y="338"/>
                  <a:pt x="854" y="385"/>
                  <a:pt x="836" y="428"/>
                </a:cubicBezTo>
                <a:cubicBezTo>
                  <a:pt x="817" y="471"/>
                  <a:pt x="785" y="520"/>
                  <a:pt x="739" y="575"/>
                </a:cubicBezTo>
                <a:cubicBezTo>
                  <a:pt x="693" y="630"/>
                  <a:pt x="616" y="709"/>
                  <a:pt x="507" y="811"/>
                </a:cubicBezTo>
                <a:cubicBezTo>
                  <a:pt x="473" y="843"/>
                  <a:pt x="433" y="884"/>
                  <a:pt x="387" y="936"/>
                </a:cubicBezTo>
                <a:cubicBezTo>
                  <a:pt x="340" y="988"/>
                  <a:pt x="303" y="1032"/>
                  <a:pt x="276" y="1068"/>
                </a:cubicBezTo>
                <a:lnTo>
                  <a:pt x="276" y="1078"/>
                </a:lnTo>
                <a:lnTo>
                  <a:pt x="613" y="1078"/>
                </a:lnTo>
                <a:cubicBezTo>
                  <a:pt x="654" y="1078"/>
                  <a:pt x="685" y="1075"/>
                  <a:pt x="705" y="1069"/>
                </a:cubicBezTo>
                <a:cubicBezTo>
                  <a:pt x="726" y="1063"/>
                  <a:pt x="742" y="1052"/>
                  <a:pt x="753" y="1038"/>
                </a:cubicBezTo>
                <a:cubicBezTo>
                  <a:pt x="765" y="1023"/>
                  <a:pt x="775" y="1000"/>
                  <a:pt x="782" y="971"/>
                </a:cubicBezTo>
                <a:lnTo>
                  <a:pt x="891" y="971"/>
                </a:lnTo>
                <a:lnTo>
                  <a:pt x="869" y="1310"/>
                </a:lnTo>
                <a:lnTo>
                  <a:pt x="0" y="1310"/>
                </a:lnTo>
                <a:lnTo>
                  <a:pt x="0" y="1248"/>
                </a:lnTo>
                <a:cubicBezTo>
                  <a:pt x="49" y="1136"/>
                  <a:pt x="148" y="992"/>
                  <a:pt x="299" y="815"/>
                </a:cubicBezTo>
                <a:cubicBezTo>
                  <a:pt x="367" y="735"/>
                  <a:pt x="419" y="668"/>
                  <a:pt x="455" y="617"/>
                </a:cubicBezTo>
                <a:cubicBezTo>
                  <a:pt x="491" y="565"/>
                  <a:pt x="518" y="516"/>
                  <a:pt x="535" y="469"/>
                </a:cubicBezTo>
                <a:cubicBezTo>
                  <a:pt x="553" y="423"/>
                  <a:pt x="562" y="375"/>
                  <a:pt x="562" y="326"/>
                </a:cubicBezTo>
                <a:cubicBezTo>
                  <a:pt x="562" y="257"/>
                  <a:pt x="546" y="202"/>
                  <a:pt x="515" y="162"/>
                </a:cubicBezTo>
                <a:cubicBezTo>
                  <a:pt x="484" y="123"/>
                  <a:pt x="442" y="103"/>
                  <a:pt x="388" y="103"/>
                </a:cubicBezTo>
                <a:cubicBezTo>
                  <a:pt x="285" y="103"/>
                  <a:pt x="219" y="177"/>
                  <a:pt x="190" y="326"/>
                </a:cubicBezTo>
                <a:lnTo>
                  <a:pt x="19" y="326"/>
                </a:lnTo>
                <a:lnTo>
                  <a:pt x="19" y="102"/>
                </a:lnTo>
                <a:cubicBezTo>
                  <a:pt x="122" y="60"/>
                  <a:pt x="205" y="33"/>
                  <a:pt x="269" y="20"/>
                </a:cubicBezTo>
                <a:cubicBezTo>
                  <a:pt x="332" y="6"/>
                  <a:pt x="399" y="0"/>
                  <a:pt x="469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79" name="Freeform 218">
            <a:extLst>
              <a:ext uri="{FF2B5EF4-FFF2-40B4-BE49-F238E27FC236}">
                <a16:creationId xmlns:a16="http://schemas.microsoft.com/office/drawing/2014/main" id="{E52E5D99-ED45-4A9D-8461-97F12A1DEDC9}"/>
              </a:ext>
            </a:extLst>
          </p:cNvPr>
          <p:cNvSpPr>
            <a:spLocks noEditPoints="1"/>
          </p:cNvSpPr>
          <p:nvPr/>
        </p:nvSpPr>
        <p:spPr bwMode="auto">
          <a:xfrm>
            <a:off x="7086601" y="939800"/>
            <a:ext cx="1682750" cy="469900"/>
          </a:xfrm>
          <a:custGeom>
            <a:avLst/>
            <a:gdLst>
              <a:gd name="T0" fmla="*/ 4025 w 4419"/>
              <a:gd name="T1" fmla="*/ 0 h 1233"/>
              <a:gd name="T2" fmla="*/ 4317 w 4419"/>
              <a:gd name="T3" fmla="*/ 216 h 1233"/>
              <a:gd name="T4" fmla="*/ 4419 w 4419"/>
              <a:gd name="T5" fmla="*/ 617 h 1233"/>
              <a:gd name="T6" fmla="*/ 4317 w 4419"/>
              <a:gd name="T7" fmla="*/ 1018 h 1233"/>
              <a:gd name="T8" fmla="*/ 4025 w 4419"/>
              <a:gd name="T9" fmla="*/ 1233 h 1233"/>
              <a:gd name="T10" fmla="*/ 4010 w 4419"/>
              <a:gd name="T11" fmla="*/ 1183 h 1233"/>
              <a:gd name="T12" fmla="*/ 4233 w 4419"/>
              <a:gd name="T13" fmla="*/ 986 h 1233"/>
              <a:gd name="T14" fmla="*/ 4306 w 4419"/>
              <a:gd name="T15" fmla="*/ 610 h 1233"/>
              <a:gd name="T16" fmla="*/ 4234 w 4419"/>
              <a:gd name="T17" fmla="*/ 245 h 1233"/>
              <a:gd name="T18" fmla="*/ 4008 w 4419"/>
              <a:gd name="T19" fmla="*/ 50 h 1233"/>
              <a:gd name="T20" fmla="*/ 4025 w 4419"/>
              <a:gd name="T21" fmla="*/ 0 h 1233"/>
              <a:gd name="T22" fmla="*/ 394 w 4419"/>
              <a:gd name="T23" fmla="*/ 0 h 1233"/>
              <a:gd name="T24" fmla="*/ 411 w 4419"/>
              <a:gd name="T25" fmla="*/ 50 h 1233"/>
              <a:gd name="T26" fmla="*/ 186 w 4419"/>
              <a:gd name="T27" fmla="*/ 245 h 1233"/>
              <a:gd name="T28" fmla="*/ 113 w 4419"/>
              <a:gd name="T29" fmla="*/ 610 h 1233"/>
              <a:gd name="T30" fmla="*/ 186 w 4419"/>
              <a:gd name="T31" fmla="*/ 986 h 1233"/>
              <a:gd name="T32" fmla="*/ 409 w 4419"/>
              <a:gd name="T33" fmla="*/ 1183 h 1233"/>
              <a:gd name="T34" fmla="*/ 394 w 4419"/>
              <a:gd name="T35" fmla="*/ 1233 h 1233"/>
              <a:gd name="T36" fmla="*/ 102 w 4419"/>
              <a:gd name="T37" fmla="*/ 1018 h 1233"/>
              <a:gd name="T38" fmla="*/ 0 w 4419"/>
              <a:gd name="T39" fmla="*/ 617 h 1233"/>
              <a:gd name="T40" fmla="*/ 102 w 4419"/>
              <a:gd name="T41" fmla="*/ 216 h 1233"/>
              <a:gd name="T42" fmla="*/ 394 w 4419"/>
              <a:gd name="T43" fmla="*/ 0 h 1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19" h="1233">
                <a:moveTo>
                  <a:pt x="4025" y="0"/>
                </a:moveTo>
                <a:cubicBezTo>
                  <a:pt x="4152" y="33"/>
                  <a:pt x="4249" y="105"/>
                  <a:pt x="4317" y="216"/>
                </a:cubicBezTo>
                <a:cubicBezTo>
                  <a:pt x="4385" y="327"/>
                  <a:pt x="4419" y="460"/>
                  <a:pt x="4419" y="617"/>
                </a:cubicBezTo>
                <a:cubicBezTo>
                  <a:pt x="4419" y="774"/>
                  <a:pt x="4385" y="907"/>
                  <a:pt x="4317" y="1018"/>
                </a:cubicBezTo>
                <a:cubicBezTo>
                  <a:pt x="4250" y="1128"/>
                  <a:pt x="4152" y="1200"/>
                  <a:pt x="4025" y="1233"/>
                </a:cubicBezTo>
                <a:lnTo>
                  <a:pt x="4010" y="1183"/>
                </a:lnTo>
                <a:cubicBezTo>
                  <a:pt x="4110" y="1150"/>
                  <a:pt x="4184" y="1084"/>
                  <a:pt x="4233" y="986"/>
                </a:cubicBezTo>
                <a:cubicBezTo>
                  <a:pt x="4282" y="887"/>
                  <a:pt x="4306" y="762"/>
                  <a:pt x="4306" y="610"/>
                </a:cubicBezTo>
                <a:cubicBezTo>
                  <a:pt x="4306" y="464"/>
                  <a:pt x="4282" y="342"/>
                  <a:pt x="4234" y="245"/>
                </a:cubicBezTo>
                <a:cubicBezTo>
                  <a:pt x="4185" y="148"/>
                  <a:pt x="4110" y="83"/>
                  <a:pt x="4008" y="50"/>
                </a:cubicBezTo>
                <a:lnTo>
                  <a:pt x="4025" y="0"/>
                </a:lnTo>
                <a:close/>
                <a:moveTo>
                  <a:pt x="394" y="0"/>
                </a:moveTo>
                <a:lnTo>
                  <a:pt x="411" y="50"/>
                </a:lnTo>
                <a:cubicBezTo>
                  <a:pt x="310" y="83"/>
                  <a:pt x="235" y="148"/>
                  <a:pt x="186" y="245"/>
                </a:cubicBezTo>
                <a:cubicBezTo>
                  <a:pt x="137" y="342"/>
                  <a:pt x="113" y="464"/>
                  <a:pt x="113" y="610"/>
                </a:cubicBezTo>
                <a:cubicBezTo>
                  <a:pt x="113" y="762"/>
                  <a:pt x="137" y="887"/>
                  <a:pt x="186" y="986"/>
                </a:cubicBezTo>
                <a:cubicBezTo>
                  <a:pt x="235" y="1084"/>
                  <a:pt x="309" y="1150"/>
                  <a:pt x="409" y="1183"/>
                </a:cubicBezTo>
                <a:lnTo>
                  <a:pt x="394" y="1233"/>
                </a:lnTo>
                <a:cubicBezTo>
                  <a:pt x="267" y="1200"/>
                  <a:pt x="169" y="1128"/>
                  <a:pt x="102" y="1018"/>
                </a:cubicBezTo>
                <a:cubicBezTo>
                  <a:pt x="34" y="907"/>
                  <a:pt x="0" y="774"/>
                  <a:pt x="0" y="617"/>
                </a:cubicBezTo>
                <a:cubicBezTo>
                  <a:pt x="0" y="460"/>
                  <a:pt x="34" y="327"/>
                  <a:pt x="102" y="216"/>
                </a:cubicBezTo>
                <a:cubicBezTo>
                  <a:pt x="170" y="105"/>
                  <a:pt x="267" y="33"/>
                  <a:pt x="394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80" name="Freeform 219">
            <a:extLst>
              <a:ext uri="{FF2B5EF4-FFF2-40B4-BE49-F238E27FC236}">
                <a16:creationId xmlns:a16="http://schemas.microsoft.com/office/drawing/2014/main" id="{BF07AA4E-C745-4B5E-A92D-58EFC3A4C9F7}"/>
              </a:ext>
            </a:extLst>
          </p:cNvPr>
          <p:cNvSpPr>
            <a:spLocks/>
          </p:cNvSpPr>
          <p:nvPr/>
        </p:nvSpPr>
        <p:spPr bwMode="auto">
          <a:xfrm>
            <a:off x="7259638" y="1068388"/>
            <a:ext cx="277813" cy="254000"/>
          </a:xfrm>
          <a:custGeom>
            <a:avLst/>
            <a:gdLst>
              <a:gd name="T0" fmla="*/ 280 w 729"/>
              <a:gd name="T1" fmla="*/ 0 h 666"/>
              <a:gd name="T2" fmla="*/ 359 w 729"/>
              <a:gd name="T3" fmla="*/ 15 h 666"/>
              <a:gd name="T4" fmla="*/ 404 w 729"/>
              <a:gd name="T5" fmla="*/ 70 h 666"/>
              <a:gd name="T6" fmla="*/ 437 w 729"/>
              <a:gd name="T7" fmla="*/ 194 h 666"/>
              <a:gd name="T8" fmla="*/ 444 w 729"/>
              <a:gd name="T9" fmla="*/ 194 h 666"/>
              <a:gd name="T10" fmla="*/ 519 w 729"/>
              <a:gd name="T11" fmla="*/ 92 h 666"/>
              <a:gd name="T12" fmla="*/ 568 w 729"/>
              <a:gd name="T13" fmla="*/ 37 h 666"/>
              <a:gd name="T14" fmla="*/ 612 w 729"/>
              <a:gd name="T15" fmla="*/ 8 h 666"/>
              <a:gd name="T16" fmla="*/ 663 w 729"/>
              <a:gd name="T17" fmla="*/ 0 h 666"/>
              <a:gd name="T18" fmla="*/ 729 w 729"/>
              <a:gd name="T19" fmla="*/ 12 h 666"/>
              <a:gd name="T20" fmla="*/ 698 w 729"/>
              <a:gd name="T21" fmla="*/ 152 h 666"/>
              <a:gd name="T22" fmla="*/ 640 w 729"/>
              <a:gd name="T23" fmla="*/ 152 h 666"/>
              <a:gd name="T24" fmla="*/ 616 w 729"/>
              <a:gd name="T25" fmla="*/ 125 h 666"/>
              <a:gd name="T26" fmla="*/ 596 w 729"/>
              <a:gd name="T27" fmla="*/ 129 h 666"/>
              <a:gd name="T28" fmla="*/ 570 w 729"/>
              <a:gd name="T29" fmla="*/ 150 h 666"/>
              <a:gd name="T30" fmla="*/ 528 w 729"/>
              <a:gd name="T31" fmla="*/ 196 h 666"/>
              <a:gd name="T32" fmla="*/ 454 w 729"/>
              <a:gd name="T33" fmla="*/ 288 h 666"/>
              <a:gd name="T34" fmla="*/ 492 w 729"/>
              <a:gd name="T35" fmla="*/ 485 h 666"/>
              <a:gd name="T36" fmla="*/ 522 w 729"/>
              <a:gd name="T37" fmla="*/ 562 h 666"/>
              <a:gd name="T38" fmla="*/ 544 w 729"/>
              <a:gd name="T39" fmla="*/ 572 h 666"/>
              <a:gd name="T40" fmla="*/ 574 w 729"/>
              <a:gd name="T41" fmla="*/ 559 h 666"/>
              <a:gd name="T42" fmla="*/ 610 w 729"/>
              <a:gd name="T43" fmla="*/ 502 h 666"/>
              <a:gd name="T44" fmla="*/ 670 w 729"/>
              <a:gd name="T45" fmla="*/ 529 h 666"/>
              <a:gd name="T46" fmla="*/ 584 w 729"/>
              <a:gd name="T47" fmla="*/ 632 h 666"/>
              <a:gd name="T48" fmla="*/ 472 w 729"/>
              <a:gd name="T49" fmla="*/ 666 h 666"/>
              <a:gd name="T50" fmla="*/ 408 w 729"/>
              <a:gd name="T51" fmla="*/ 656 h 666"/>
              <a:gd name="T52" fmla="*/ 368 w 729"/>
              <a:gd name="T53" fmla="*/ 622 h 666"/>
              <a:gd name="T54" fmla="*/ 339 w 729"/>
              <a:gd name="T55" fmla="*/ 556 h 666"/>
              <a:gd name="T56" fmla="*/ 315 w 729"/>
              <a:gd name="T57" fmla="*/ 445 h 666"/>
              <a:gd name="T58" fmla="*/ 309 w 729"/>
              <a:gd name="T59" fmla="*/ 445 h 666"/>
              <a:gd name="T60" fmla="*/ 220 w 729"/>
              <a:gd name="T61" fmla="*/ 566 h 666"/>
              <a:gd name="T62" fmla="*/ 163 w 729"/>
              <a:gd name="T63" fmla="*/ 628 h 666"/>
              <a:gd name="T64" fmla="*/ 118 w 729"/>
              <a:gd name="T65" fmla="*/ 657 h 666"/>
              <a:gd name="T66" fmla="*/ 65 w 729"/>
              <a:gd name="T67" fmla="*/ 666 h 666"/>
              <a:gd name="T68" fmla="*/ 31 w 729"/>
              <a:gd name="T69" fmla="*/ 662 h 666"/>
              <a:gd name="T70" fmla="*/ 0 w 729"/>
              <a:gd name="T71" fmla="*/ 655 h 666"/>
              <a:gd name="T72" fmla="*/ 30 w 729"/>
              <a:gd name="T73" fmla="*/ 514 h 666"/>
              <a:gd name="T74" fmla="*/ 89 w 729"/>
              <a:gd name="T75" fmla="*/ 514 h 666"/>
              <a:gd name="T76" fmla="*/ 96 w 729"/>
              <a:gd name="T77" fmla="*/ 534 h 666"/>
              <a:gd name="T78" fmla="*/ 112 w 729"/>
              <a:gd name="T79" fmla="*/ 541 h 666"/>
              <a:gd name="T80" fmla="*/ 133 w 729"/>
              <a:gd name="T81" fmla="*/ 536 h 666"/>
              <a:gd name="T82" fmla="*/ 161 w 729"/>
              <a:gd name="T83" fmla="*/ 514 h 666"/>
              <a:gd name="T84" fmla="*/ 206 w 729"/>
              <a:gd name="T85" fmla="*/ 465 h 666"/>
              <a:gd name="T86" fmla="*/ 299 w 729"/>
              <a:gd name="T87" fmla="*/ 349 h 666"/>
              <a:gd name="T88" fmla="*/ 273 w 729"/>
              <a:gd name="T89" fmla="*/ 217 h 666"/>
              <a:gd name="T90" fmla="*/ 251 w 729"/>
              <a:gd name="T91" fmla="*/ 136 h 666"/>
              <a:gd name="T92" fmla="*/ 233 w 729"/>
              <a:gd name="T93" fmla="*/ 103 h 666"/>
              <a:gd name="T94" fmla="*/ 213 w 729"/>
              <a:gd name="T95" fmla="*/ 94 h 666"/>
              <a:gd name="T96" fmla="*/ 190 w 729"/>
              <a:gd name="T97" fmla="*/ 101 h 666"/>
              <a:gd name="T98" fmla="*/ 170 w 729"/>
              <a:gd name="T99" fmla="*/ 123 h 666"/>
              <a:gd name="T100" fmla="*/ 147 w 729"/>
              <a:gd name="T101" fmla="*/ 164 h 666"/>
              <a:gd name="T102" fmla="*/ 87 w 729"/>
              <a:gd name="T103" fmla="*/ 136 h 666"/>
              <a:gd name="T104" fmla="*/ 172 w 729"/>
              <a:gd name="T105" fmla="*/ 34 h 666"/>
              <a:gd name="T106" fmla="*/ 280 w 729"/>
              <a:gd name="T107" fmla="*/ 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29" h="666">
                <a:moveTo>
                  <a:pt x="280" y="0"/>
                </a:moveTo>
                <a:cubicBezTo>
                  <a:pt x="315" y="0"/>
                  <a:pt x="341" y="5"/>
                  <a:pt x="359" y="15"/>
                </a:cubicBezTo>
                <a:cubicBezTo>
                  <a:pt x="378" y="26"/>
                  <a:pt x="392" y="44"/>
                  <a:pt x="404" y="70"/>
                </a:cubicBezTo>
                <a:cubicBezTo>
                  <a:pt x="416" y="96"/>
                  <a:pt x="427" y="137"/>
                  <a:pt x="437" y="194"/>
                </a:cubicBezTo>
                <a:lnTo>
                  <a:pt x="444" y="194"/>
                </a:lnTo>
                <a:cubicBezTo>
                  <a:pt x="476" y="149"/>
                  <a:pt x="501" y="115"/>
                  <a:pt x="519" y="92"/>
                </a:cubicBezTo>
                <a:cubicBezTo>
                  <a:pt x="536" y="69"/>
                  <a:pt x="553" y="51"/>
                  <a:pt x="568" y="37"/>
                </a:cubicBezTo>
                <a:cubicBezTo>
                  <a:pt x="583" y="24"/>
                  <a:pt x="598" y="14"/>
                  <a:pt x="612" y="8"/>
                </a:cubicBezTo>
                <a:cubicBezTo>
                  <a:pt x="627" y="3"/>
                  <a:pt x="644" y="0"/>
                  <a:pt x="663" y="0"/>
                </a:cubicBezTo>
                <a:cubicBezTo>
                  <a:pt x="685" y="0"/>
                  <a:pt x="707" y="4"/>
                  <a:pt x="729" y="12"/>
                </a:cubicBezTo>
                <a:lnTo>
                  <a:pt x="698" y="152"/>
                </a:lnTo>
                <a:lnTo>
                  <a:pt x="640" y="152"/>
                </a:lnTo>
                <a:cubicBezTo>
                  <a:pt x="637" y="134"/>
                  <a:pt x="629" y="125"/>
                  <a:pt x="616" y="125"/>
                </a:cubicBezTo>
                <a:cubicBezTo>
                  <a:pt x="609" y="125"/>
                  <a:pt x="603" y="126"/>
                  <a:pt x="596" y="129"/>
                </a:cubicBezTo>
                <a:cubicBezTo>
                  <a:pt x="590" y="132"/>
                  <a:pt x="581" y="139"/>
                  <a:pt x="570" y="150"/>
                </a:cubicBezTo>
                <a:cubicBezTo>
                  <a:pt x="559" y="160"/>
                  <a:pt x="545" y="176"/>
                  <a:pt x="528" y="196"/>
                </a:cubicBezTo>
                <a:cubicBezTo>
                  <a:pt x="512" y="216"/>
                  <a:pt x="487" y="247"/>
                  <a:pt x="454" y="288"/>
                </a:cubicBezTo>
                <a:cubicBezTo>
                  <a:pt x="469" y="379"/>
                  <a:pt x="482" y="445"/>
                  <a:pt x="492" y="485"/>
                </a:cubicBezTo>
                <a:cubicBezTo>
                  <a:pt x="501" y="524"/>
                  <a:pt x="512" y="550"/>
                  <a:pt x="522" y="562"/>
                </a:cubicBezTo>
                <a:cubicBezTo>
                  <a:pt x="528" y="568"/>
                  <a:pt x="535" y="572"/>
                  <a:pt x="544" y="572"/>
                </a:cubicBezTo>
                <a:cubicBezTo>
                  <a:pt x="555" y="572"/>
                  <a:pt x="565" y="567"/>
                  <a:pt x="574" y="559"/>
                </a:cubicBezTo>
                <a:cubicBezTo>
                  <a:pt x="584" y="550"/>
                  <a:pt x="596" y="531"/>
                  <a:pt x="610" y="502"/>
                </a:cubicBezTo>
                <a:lnTo>
                  <a:pt x="670" y="529"/>
                </a:lnTo>
                <a:cubicBezTo>
                  <a:pt x="644" y="575"/>
                  <a:pt x="616" y="610"/>
                  <a:pt x="584" y="632"/>
                </a:cubicBezTo>
                <a:cubicBezTo>
                  <a:pt x="552" y="655"/>
                  <a:pt x="515" y="666"/>
                  <a:pt x="472" y="666"/>
                </a:cubicBezTo>
                <a:cubicBezTo>
                  <a:pt x="445" y="666"/>
                  <a:pt x="424" y="663"/>
                  <a:pt x="408" y="656"/>
                </a:cubicBezTo>
                <a:cubicBezTo>
                  <a:pt x="393" y="649"/>
                  <a:pt x="379" y="638"/>
                  <a:pt x="368" y="622"/>
                </a:cubicBezTo>
                <a:cubicBezTo>
                  <a:pt x="357" y="607"/>
                  <a:pt x="347" y="585"/>
                  <a:pt x="339" y="556"/>
                </a:cubicBezTo>
                <a:cubicBezTo>
                  <a:pt x="330" y="528"/>
                  <a:pt x="322" y="491"/>
                  <a:pt x="315" y="445"/>
                </a:cubicBezTo>
                <a:lnTo>
                  <a:pt x="309" y="445"/>
                </a:lnTo>
                <a:cubicBezTo>
                  <a:pt x="272" y="498"/>
                  <a:pt x="242" y="538"/>
                  <a:pt x="220" y="566"/>
                </a:cubicBezTo>
                <a:cubicBezTo>
                  <a:pt x="198" y="593"/>
                  <a:pt x="179" y="614"/>
                  <a:pt x="163" y="628"/>
                </a:cubicBezTo>
                <a:cubicBezTo>
                  <a:pt x="147" y="642"/>
                  <a:pt x="132" y="652"/>
                  <a:pt x="118" y="657"/>
                </a:cubicBezTo>
                <a:cubicBezTo>
                  <a:pt x="103" y="663"/>
                  <a:pt x="86" y="666"/>
                  <a:pt x="65" y="666"/>
                </a:cubicBezTo>
                <a:cubicBezTo>
                  <a:pt x="56" y="666"/>
                  <a:pt x="44" y="665"/>
                  <a:pt x="31" y="662"/>
                </a:cubicBezTo>
                <a:cubicBezTo>
                  <a:pt x="17" y="660"/>
                  <a:pt x="7" y="657"/>
                  <a:pt x="0" y="655"/>
                </a:cubicBezTo>
                <a:lnTo>
                  <a:pt x="30" y="514"/>
                </a:lnTo>
                <a:lnTo>
                  <a:pt x="89" y="514"/>
                </a:lnTo>
                <a:cubicBezTo>
                  <a:pt x="89" y="523"/>
                  <a:pt x="91" y="530"/>
                  <a:pt x="96" y="534"/>
                </a:cubicBezTo>
                <a:cubicBezTo>
                  <a:pt x="100" y="539"/>
                  <a:pt x="105" y="541"/>
                  <a:pt x="112" y="541"/>
                </a:cubicBezTo>
                <a:cubicBezTo>
                  <a:pt x="119" y="541"/>
                  <a:pt x="127" y="539"/>
                  <a:pt x="133" y="536"/>
                </a:cubicBezTo>
                <a:cubicBezTo>
                  <a:pt x="140" y="533"/>
                  <a:pt x="149" y="526"/>
                  <a:pt x="161" y="514"/>
                </a:cubicBezTo>
                <a:cubicBezTo>
                  <a:pt x="173" y="503"/>
                  <a:pt x="188" y="486"/>
                  <a:pt x="206" y="465"/>
                </a:cubicBezTo>
                <a:cubicBezTo>
                  <a:pt x="225" y="443"/>
                  <a:pt x="255" y="404"/>
                  <a:pt x="299" y="349"/>
                </a:cubicBezTo>
                <a:cubicBezTo>
                  <a:pt x="290" y="298"/>
                  <a:pt x="281" y="254"/>
                  <a:pt x="273" y="217"/>
                </a:cubicBezTo>
                <a:cubicBezTo>
                  <a:pt x="265" y="180"/>
                  <a:pt x="258" y="153"/>
                  <a:pt x="251" y="136"/>
                </a:cubicBezTo>
                <a:cubicBezTo>
                  <a:pt x="245" y="119"/>
                  <a:pt x="239" y="108"/>
                  <a:pt x="233" y="103"/>
                </a:cubicBezTo>
                <a:cubicBezTo>
                  <a:pt x="227" y="97"/>
                  <a:pt x="220" y="94"/>
                  <a:pt x="213" y="94"/>
                </a:cubicBezTo>
                <a:cubicBezTo>
                  <a:pt x="204" y="94"/>
                  <a:pt x="197" y="96"/>
                  <a:pt x="190" y="101"/>
                </a:cubicBezTo>
                <a:cubicBezTo>
                  <a:pt x="184" y="106"/>
                  <a:pt x="177" y="113"/>
                  <a:pt x="170" y="123"/>
                </a:cubicBezTo>
                <a:cubicBezTo>
                  <a:pt x="163" y="133"/>
                  <a:pt x="155" y="147"/>
                  <a:pt x="147" y="164"/>
                </a:cubicBezTo>
                <a:lnTo>
                  <a:pt x="87" y="136"/>
                </a:lnTo>
                <a:cubicBezTo>
                  <a:pt x="113" y="90"/>
                  <a:pt x="141" y="56"/>
                  <a:pt x="172" y="34"/>
                </a:cubicBezTo>
                <a:cubicBezTo>
                  <a:pt x="204" y="11"/>
                  <a:pt x="240" y="0"/>
                  <a:pt x="280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81" name="Freeform 220">
            <a:extLst>
              <a:ext uri="{FF2B5EF4-FFF2-40B4-BE49-F238E27FC236}">
                <a16:creationId xmlns:a16="http://schemas.microsoft.com/office/drawing/2014/main" id="{D99208C0-FBA7-4CA3-A62D-FF513A2C9E22}"/>
              </a:ext>
            </a:extLst>
          </p:cNvPr>
          <p:cNvSpPr>
            <a:spLocks noEditPoints="1"/>
          </p:cNvSpPr>
          <p:nvPr/>
        </p:nvSpPr>
        <p:spPr bwMode="auto">
          <a:xfrm>
            <a:off x="7570788" y="1171575"/>
            <a:ext cx="98425" cy="254000"/>
          </a:xfrm>
          <a:custGeom>
            <a:avLst/>
            <a:gdLst>
              <a:gd name="T0" fmla="*/ 161 w 261"/>
              <a:gd name="T1" fmla="*/ 184 h 668"/>
              <a:gd name="T2" fmla="*/ 216 w 261"/>
              <a:gd name="T3" fmla="*/ 184 h 668"/>
              <a:gd name="T4" fmla="*/ 140 w 261"/>
              <a:gd name="T5" fmla="*/ 511 h 668"/>
              <a:gd name="T6" fmla="*/ 133 w 261"/>
              <a:gd name="T7" fmla="*/ 542 h 668"/>
              <a:gd name="T8" fmla="*/ 132 w 261"/>
              <a:gd name="T9" fmla="*/ 566 h 668"/>
              <a:gd name="T10" fmla="*/ 138 w 261"/>
              <a:gd name="T11" fmla="*/ 592 h 668"/>
              <a:gd name="T12" fmla="*/ 155 w 261"/>
              <a:gd name="T13" fmla="*/ 599 h 668"/>
              <a:gd name="T14" fmla="*/ 186 w 261"/>
              <a:gd name="T15" fmla="*/ 586 h 668"/>
              <a:gd name="T16" fmla="*/ 226 w 261"/>
              <a:gd name="T17" fmla="*/ 547 h 668"/>
              <a:gd name="T18" fmla="*/ 261 w 261"/>
              <a:gd name="T19" fmla="*/ 581 h 668"/>
              <a:gd name="T20" fmla="*/ 177 w 261"/>
              <a:gd name="T21" fmla="*/ 648 h 668"/>
              <a:gd name="T22" fmla="*/ 96 w 261"/>
              <a:gd name="T23" fmla="*/ 668 h 668"/>
              <a:gd name="T24" fmla="*/ 23 w 261"/>
              <a:gd name="T25" fmla="*/ 643 h 668"/>
              <a:gd name="T26" fmla="*/ 0 w 261"/>
              <a:gd name="T27" fmla="*/ 569 h 668"/>
              <a:gd name="T28" fmla="*/ 10 w 261"/>
              <a:gd name="T29" fmla="*/ 494 h 668"/>
              <a:gd name="T30" fmla="*/ 50 w 261"/>
              <a:gd name="T31" fmla="*/ 329 h 668"/>
              <a:gd name="T32" fmla="*/ 61 w 261"/>
              <a:gd name="T33" fmla="*/ 258 h 668"/>
              <a:gd name="T34" fmla="*/ 52 w 261"/>
              <a:gd name="T35" fmla="*/ 232 h 668"/>
              <a:gd name="T36" fmla="*/ 15 w 261"/>
              <a:gd name="T37" fmla="*/ 221 h 668"/>
              <a:gd name="T38" fmla="*/ 22 w 261"/>
              <a:gd name="T39" fmla="*/ 190 h 668"/>
              <a:gd name="T40" fmla="*/ 161 w 261"/>
              <a:gd name="T41" fmla="*/ 184 h 668"/>
              <a:gd name="T42" fmla="*/ 127 w 261"/>
              <a:gd name="T43" fmla="*/ 0 h 668"/>
              <a:gd name="T44" fmla="*/ 248 w 261"/>
              <a:gd name="T45" fmla="*/ 0 h 668"/>
              <a:gd name="T46" fmla="*/ 224 w 261"/>
              <a:gd name="T47" fmla="*/ 117 h 668"/>
              <a:gd name="T48" fmla="*/ 101 w 261"/>
              <a:gd name="T49" fmla="*/ 117 h 668"/>
              <a:gd name="T50" fmla="*/ 127 w 261"/>
              <a:gd name="T51" fmla="*/ 0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61" h="668">
                <a:moveTo>
                  <a:pt x="161" y="184"/>
                </a:moveTo>
                <a:lnTo>
                  <a:pt x="216" y="184"/>
                </a:lnTo>
                <a:lnTo>
                  <a:pt x="140" y="511"/>
                </a:lnTo>
                <a:cubicBezTo>
                  <a:pt x="136" y="524"/>
                  <a:pt x="134" y="535"/>
                  <a:pt x="133" y="542"/>
                </a:cubicBezTo>
                <a:cubicBezTo>
                  <a:pt x="132" y="549"/>
                  <a:pt x="132" y="557"/>
                  <a:pt x="132" y="566"/>
                </a:cubicBezTo>
                <a:cubicBezTo>
                  <a:pt x="132" y="579"/>
                  <a:pt x="134" y="587"/>
                  <a:pt x="138" y="592"/>
                </a:cubicBezTo>
                <a:cubicBezTo>
                  <a:pt x="142" y="597"/>
                  <a:pt x="148" y="599"/>
                  <a:pt x="155" y="599"/>
                </a:cubicBezTo>
                <a:cubicBezTo>
                  <a:pt x="164" y="599"/>
                  <a:pt x="175" y="595"/>
                  <a:pt x="186" y="586"/>
                </a:cubicBezTo>
                <a:cubicBezTo>
                  <a:pt x="197" y="577"/>
                  <a:pt x="211" y="564"/>
                  <a:pt x="226" y="547"/>
                </a:cubicBezTo>
                <a:lnTo>
                  <a:pt x="261" y="581"/>
                </a:lnTo>
                <a:cubicBezTo>
                  <a:pt x="230" y="612"/>
                  <a:pt x="202" y="635"/>
                  <a:pt x="177" y="648"/>
                </a:cubicBezTo>
                <a:cubicBezTo>
                  <a:pt x="153" y="661"/>
                  <a:pt x="126" y="668"/>
                  <a:pt x="96" y="668"/>
                </a:cubicBezTo>
                <a:cubicBezTo>
                  <a:pt x="63" y="668"/>
                  <a:pt x="38" y="660"/>
                  <a:pt x="23" y="643"/>
                </a:cubicBezTo>
                <a:cubicBezTo>
                  <a:pt x="7" y="627"/>
                  <a:pt x="0" y="602"/>
                  <a:pt x="0" y="569"/>
                </a:cubicBezTo>
                <a:cubicBezTo>
                  <a:pt x="0" y="548"/>
                  <a:pt x="3" y="523"/>
                  <a:pt x="10" y="494"/>
                </a:cubicBezTo>
                <a:lnTo>
                  <a:pt x="50" y="329"/>
                </a:lnTo>
                <a:cubicBezTo>
                  <a:pt x="57" y="299"/>
                  <a:pt x="61" y="275"/>
                  <a:pt x="61" y="258"/>
                </a:cubicBezTo>
                <a:cubicBezTo>
                  <a:pt x="61" y="246"/>
                  <a:pt x="58" y="237"/>
                  <a:pt x="52" y="232"/>
                </a:cubicBezTo>
                <a:cubicBezTo>
                  <a:pt x="46" y="226"/>
                  <a:pt x="34" y="223"/>
                  <a:pt x="15" y="221"/>
                </a:cubicBezTo>
                <a:lnTo>
                  <a:pt x="22" y="190"/>
                </a:lnTo>
                <a:lnTo>
                  <a:pt x="161" y="184"/>
                </a:lnTo>
                <a:close/>
                <a:moveTo>
                  <a:pt x="127" y="0"/>
                </a:moveTo>
                <a:lnTo>
                  <a:pt x="248" y="0"/>
                </a:lnTo>
                <a:lnTo>
                  <a:pt x="224" y="117"/>
                </a:lnTo>
                <a:lnTo>
                  <a:pt x="101" y="117"/>
                </a:lnTo>
                <a:lnTo>
                  <a:pt x="127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82" name="Rectangle 221">
            <a:extLst>
              <a:ext uri="{FF2B5EF4-FFF2-40B4-BE49-F238E27FC236}">
                <a16:creationId xmlns:a16="http://schemas.microsoft.com/office/drawing/2014/main" id="{AA8BA551-92E9-4A7C-AE69-3CACE6C9C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6538" y="1157288"/>
            <a:ext cx="304800" cy="3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83" name="Freeform 222">
            <a:extLst>
              <a:ext uri="{FF2B5EF4-FFF2-40B4-BE49-F238E27FC236}">
                <a16:creationId xmlns:a16="http://schemas.microsoft.com/office/drawing/2014/main" id="{E13699A2-3AF4-45D6-9D5B-F45748867ED6}"/>
              </a:ext>
            </a:extLst>
          </p:cNvPr>
          <p:cNvSpPr>
            <a:spLocks/>
          </p:cNvSpPr>
          <p:nvPr/>
        </p:nvSpPr>
        <p:spPr bwMode="auto">
          <a:xfrm>
            <a:off x="8318501" y="1068388"/>
            <a:ext cx="277813" cy="254000"/>
          </a:xfrm>
          <a:custGeom>
            <a:avLst/>
            <a:gdLst>
              <a:gd name="T0" fmla="*/ 280 w 729"/>
              <a:gd name="T1" fmla="*/ 0 h 666"/>
              <a:gd name="T2" fmla="*/ 359 w 729"/>
              <a:gd name="T3" fmla="*/ 15 h 666"/>
              <a:gd name="T4" fmla="*/ 404 w 729"/>
              <a:gd name="T5" fmla="*/ 70 h 666"/>
              <a:gd name="T6" fmla="*/ 437 w 729"/>
              <a:gd name="T7" fmla="*/ 194 h 666"/>
              <a:gd name="T8" fmla="*/ 444 w 729"/>
              <a:gd name="T9" fmla="*/ 194 h 666"/>
              <a:gd name="T10" fmla="*/ 519 w 729"/>
              <a:gd name="T11" fmla="*/ 92 h 666"/>
              <a:gd name="T12" fmla="*/ 568 w 729"/>
              <a:gd name="T13" fmla="*/ 37 h 666"/>
              <a:gd name="T14" fmla="*/ 612 w 729"/>
              <a:gd name="T15" fmla="*/ 8 h 666"/>
              <a:gd name="T16" fmla="*/ 663 w 729"/>
              <a:gd name="T17" fmla="*/ 0 h 666"/>
              <a:gd name="T18" fmla="*/ 729 w 729"/>
              <a:gd name="T19" fmla="*/ 12 h 666"/>
              <a:gd name="T20" fmla="*/ 698 w 729"/>
              <a:gd name="T21" fmla="*/ 152 h 666"/>
              <a:gd name="T22" fmla="*/ 640 w 729"/>
              <a:gd name="T23" fmla="*/ 152 h 666"/>
              <a:gd name="T24" fmla="*/ 616 w 729"/>
              <a:gd name="T25" fmla="*/ 125 h 666"/>
              <a:gd name="T26" fmla="*/ 596 w 729"/>
              <a:gd name="T27" fmla="*/ 129 h 666"/>
              <a:gd name="T28" fmla="*/ 570 w 729"/>
              <a:gd name="T29" fmla="*/ 150 h 666"/>
              <a:gd name="T30" fmla="*/ 528 w 729"/>
              <a:gd name="T31" fmla="*/ 196 h 666"/>
              <a:gd name="T32" fmla="*/ 454 w 729"/>
              <a:gd name="T33" fmla="*/ 288 h 666"/>
              <a:gd name="T34" fmla="*/ 492 w 729"/>
              <a:gd name="T35" fmla="*/ 485 h 666"/>
              <a:gd name="T36" fmla="*/ 522 w 729"/>
              <a:gd name="T37" fmla="*/ 562 h 666"/>
              <a:gd name="T38" fmla="*/ 544 w 729"/>
              <a:gd name="T39" fmla="*/ 572 h 666"/>
              <a:gd name="T40" fmla="*/ 574 w 729"/>
              <a:gd name="T41" fmla="*/ 559 h 666"/>
              <a:gd name="T42" fmla="*/ 610 w 729"/>
              <a:gd name="T43" fmla="*/ 502 h 666"/>
              <a:gd name="T44" fmla="*/ 670 w 729"/>
              <a:gd name="T45" fmla="*/ 529 h 666"/>
              <a:gd name="T46" fmla="*/ 584 w 729"/>
              <a:gd name="T47" fmla="*/ 632 h 666"/>
              <a:gd name="T48" fmla="*/ 472 w 729"/>
              <a:gd name="T49" fmla="*/ 666 h 666"/>
              <a:gd name="T50" fmla="*/ 408 w 729"/>
              <a:gd name="T51" fmla="*/ 656 h 666"/>
              <a:gd name="T52" fmla="*/ 368 w 729"/>
              <a:gd name="T53" fmla="*/ 622 h 666"/>
              <a:gd name="T54" fmla="*/ 339 w 729"/>
              <a:gd name="T55" fmla="*/ 556 h 666"/>
              <a:gd name="T56" fmla="*/ 315 w 729"/>
              <a:gd name="T57" fmla="*/ 445 h 666"/>
              <a:gd name="T58" fmla="*/ 309 w 729"/>
              <a:gd name="T59" fmla="*/ 445 h 666"/>
              <a:gd name="T60" fmla="*/ 220 w 729"/>
              <a:gd name="T61" fmla="*/ 566 h 666"/>
              <a:gd name="T62" fmla="*/ 163 w 729"/>
              <a:gd name="T63" fmla="*/ 628 h 666"/>
              <a:gd name="T64" fmla="*/ 118 w 729"/>
              <a:gd name="T65" fmla="*/ 657 h 666"/>
              <a:gd name="T66" fmla="*/ 65 w 729"/>
              <a:gd name="T67" fmla="*/ 666 h 666"/>
              <a:gd name="T68" fmla="*/ 31 w 729"/>
              <a:gd name="T69" fmla="*/ 662 h 666"/>
              <a:gd name="T70" fmla="*/ 0 w 729"/>
              <a:gd name="T71" fmla="*/ 655 h 666"/>
              <a:gd name="T72" fmla="*/ 30 w 729"/>
              <a:gd name="T73" fmla="*/ 514 h 666"/>
              <a:gd name="T74" fmla="*/ 89 w 729"/>
              <a:gd name="T75" fmla="*/ 514 h 666"/>
              <a:gd name="T76" fmla="*/ 96 w 729"/>
              <a:gd name="T77" fmla="*/ 534 h 666"/>
              <a:gd name="T78" fmla="*/ 112 w 729"/>
              <a:gd name="T79" fmla="*/ 541 h 666"/>
              <a:gd name="T80" fmla="*/ 133 w 729"/>
              <a:gd name="T81" fmla="*/ 536 h 666"/>
              <a:gd name="T82" fmla="*/ 161 w 729"/>
              <a:gd name="T83" fmla="*/ 514 h 666"/>
              <a:gd name="T84" fmla="*/ 206 w 729"/>
              <a:gd name="T85" fmla="*/ 465 h 666"/>
              <a:gd name="T86" fmla="*/ 299 w 729"/>
              <a:gd name="T87" fmla="*/ 349 h 666"/>
              <a:gd name="T88" fmla="*/ 273 w 729"/>
              <a:gd name="T89" fmla="*/ 217 h 666"/>
              <a:gd name="T90" fmla="*/ 251 w 729"/>
              <a:gd name="T91" fmla="*/ 136 h 666"/>
              <a:gd name="T92" fmla="*/ 233 w 729"/>
              <a:gd name="T93" fmla="*/ 103 h 666"/>
              <a:gd name="T94" fmla="*/ 213 w 729"/>
              <a:gd name="T95" fmla="*/ 94 h 666"/>
              <a:gd name="T96" fmla="*/ 190 w 729"/>
              <a:gd name="T97" fmla="*/ 101 h 666"/>
              <a:gd name="T98" fmla="*/ 170 w 729"/>
              <a:gd name="T99" fmla="*/ 123 h 666"/>
              <a:gd name="T100" fmla="*/ 147 w 729"/>
              <a:gd name="T101" fmla="*/ 164 h 666"/>
              <a:gd name="T102" fmla="*/ 87 w 729"/>
              <a:gd name="T103" fmla="*/ 136 h 666"/>
              <a:gd name="T104" fmla="*/ 172 w 729"/>
              <a:gd name="T105" fmla="*/ 34 h 666"/>
              <a:gd name="T106" fmla="*/ 280 w 729"/>
              <a:gd name="T107" fmla="*/ 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29" h="666">
                <a:moveTo>
                  <a:pt x="280" y="0"/>
                </a:moveTo>
                <a:cubicBezTo>
                  <a:pt x="315" y="0"/>
                  <a:pt x="341" y="5"/>
                  <a:pt x="359" y="15"/>
                </a:cubicBezTo>
                <a:cubicBezTo>
                  <a:pt x="378" y="26"/>
                  <a:pt x="392" y="44"/>
                  <a:pt x="404" y="70"/>
                </a:cubicBezTo>
                <a:cubicBezTo>
                  <a:pt x="416" y="96"/>
                  <a:pt x="427" y="137"/>
                  <a:pt x="437" y="194"/>
                </a:cubicBezTo>
                <a:lnTo>
                  <a:pt x="444" y="194"/>
                </a:lnTo>
                <a:cubicBezTo>
                  <a:pt x="476" y="149"/>
                  <a:pt x="501" y="115"/>
                  <a:pt x="519" y="92"/>
                </a:cubicBezTo>
                <a:cubicBezTo>
                  <a:pt x="536" y="69"/>
                  <a:pt x="553" y="51"/>
                  <a:pt x="568" y="37"/>
                </a:cubicBezTo>
                <a:cubicBezTo>
                  <a:pt x="583" y="24"/>
                  <a:pt x="598" y="14"/>
                  <a:pt x="612" y="8"/>
                </a:cubicBezTo>
                <a:cubicBezTo>
                  <a:pt x="627" y="3"/>
                  <a:pt x="644" y="0"/>
                  <a:pt x="663" y="0"/>
                </a:cubicBezTo>
                <a:cubicBezTo>
                  <a:pt x="685" y="0"/>
                  <a:pt x="707" y="4"/>
                  <a:pt x="729" y="12"/>
                </a:cubicBezTo>
                <a:lnTo>
                  <a:pt x="698" y="152"/>
                </a:lnTo>
                <a:lnTo>
                  <a:pt x="640" y="152"/>
                </a:lnTo>
                <a:cubicBezTo>
                  <a:pt x="637" y="134"/>
                  <a:pt x="629" y="125"/>
                  <a:pt x="616" y="125"/>
                </a:cubicBezTo>
                <a:cubicBezTo>
                  <a:pt x="609" y="125"/>
                  <a:pt x="603" y="126"/>
                  <a:pt x="596" y="129"/>
                </a:cubicBezTo>
                <a:cubicBezTo>
                  <a:pt x="590" y="132"/>
                  <a:pt x="581" y="139"/>
                  <a:pt x="570" y="150"/>
                </a:cubicBezTo>
                <a:cubicBezTo>
                  <a:pt x="559" y="160"/>
                  <a:pt x="545" y="176"/>
                  <a:pt x="528" y="196"/>
                </a:cubicBezTo>
                <a:cubicBezTo>
                  <a:pt x="512" y="216"/>
                  <a:pt x="487" y="247"/>
                  <a:pt x="454" y="288"/>
                </a:cubicBezTo>
                <a:cubicBezTo>
                  <a:pt x="469" y="379"/>
                  <a:pt x="482" y="445"/>
                  <a:pt x="492" y="485"/>
                </a:cubicBezTo>
                <a:cubicBezTo>
                  <a:pt x="501" y="524"/>
                  <a:pt x="512" y="550"/>
                  <a:pt x="522" y="562"/>
                </a:cubicBezTo>
                <a:cubicBezTo>
                  <a:pt x="528" y="568"/>
                  <a:pt x="535" y="572"/>
                  <a:pt x="544" y="572"/>
                </a:cubicBezTo>
                <a:cubicBezTo>
                  <a:pt x="555" y="572"/>
                  <a:pt x="565" y="567"/>
                  <a:pt x="574" y="559"/>
                </a:cubicBezTo>
                <a:cubicBezTo>
                  <a:pt x="584" y="550"/>
                  <a:pt x="596" y="531"/>
                  <a:pt x="610" y="502"/>
                </a:cubicBezTo>
                <a:lnTo>
                  <a:pt x="670" y="529"/>
                </a:lnTo>
                <a:cubicBezTo>
                  <a:pt x="644" y="575"/>
                  <a:pt x="616" y="610"/>
                  <a:pt x="584" y="632"/>
                </a:cubicBezTo>
                <a:cubicBezTo>
                  <a:pt x="552" y="655"/>
                  <a:pt x="515" y="666"/>
                  <a:pt x="472" y="666"/>
                </a:cubicBezTo>
                <a:cubicBezTo>
                  <a:pt x="445" y="666"/>
                  <a:pt x="424" y="663"/>
                  <a:pt x="408" y="656"/>
                </a:cubicBezTo>
                <a:cubicBezTo>
                  <a:pt x="393" y="649"/>
                  <a:pt x="379" y="638"/>
                  <a:pt x="368" y="622"/>
                </a:cubicBezTo>
                <a:cubicBezTo>
                  <a:pt x="357" y="607"/>
                  <a:pt x="347" y="585"/>
                  <a:pt x="339" y="556"/>
                </a:cubicBezTo>
                <a:cubicBezTo>
                  <a:pt x="330" y="528"/>
                  <a:pt x="322" y="491"/>
                  <a:pt x="315" y="445"/>
                </a:cubicBezTo>
                <a:lnTo>
                  <a:pt x="309" y="445"/>
                </a:lnTo>
                <a:cubicBezTo>
                  <a:pt x="272" y="498"/>
                  <a:pt x="242" y="538"/>
                  <a:pt x="220" y="566"/>
                </a:cubicBezTo>
                <a:cubicBezTo>
                  <a:pt x="198" y="593"/>
                  <a:pt x="179" y="614"/>
                  <a:pt x="163" y="628"/>
                </a:cubicBezTo>
                <a:cubicBezTo>
                  <a:pt x="147" y="642"/>
                  <a:pt x="132" y="652"/>
                  <a:pt x="118" y="657"/>
                </a:cubicBezTo>
                <a:cubicBezTo>
                  <a:pt x="103" y="663"/>
                  <a:pt x="86" y="666"/>
                  <a:pt x="65" y="666"/>
                </a:cubicBezTo>
                <a:cubicBezTo>
                  <a:pt x="56" y="666"/>
                  <a:pt x="44" y="665"/>
                  <a:pt x="31" y="662"/>
                </a:cubicBezTo>
                <a:cubicBezTo>
                  <a:pt x="17" y="660"/>
                  <a:pt x="7" y="657"/>
                  <a:pt x="0" y="655"/>
                </a:cubicBezTo>
                <a:lnTo>
                  <a:pt x="30" y="514"/>
                </a:lnTo>
                <a:lnTo>
                  <a:pt x="89" y="514"/>
                </a:lnTo>
                <a:cubicBezTo>
                  <a:pt x="89" y="523"/>
                  <a:pt x="91" y="530"/>
                  <a:pt x="96" y="534"/>
                </a:cubicBezTo>
                <a:cubicBezTo>
                  <a:pt x="100" y="539"/>
                  <a:pt x="105" y="541"/>
                  <a:pt x="112" y="541"/>
                </a:cubicBezTo>
                <a:cubicBezTo>
                  <a:pt x="119" y="541"/>
                  <a:pt x="127" y="539"/>
                  <a:pt x="133" y="536"/>
                </a:cubicBezTo>
                <a:cubicBezTo>
                  <a:pt x="140" y="533"/>
                  <a:pt x="149" y="526"/>
                  <a:pt x="161" y="514"/>
                </a:cubicBezTo>
                <a:cubicBezTo>
                  <a:pt x="173" y="503"/>
                  <a:pt x="188" y="486"/>
                  <a:pt x="206" y="465"/>
                </a:cubicBezTo>
                <a:cubicBezTo>
                  <a:pt x="225" y="443"/>
                  <a:pt x="255" y="404"/>
                  <a:pt x="299" y="349"/>
                </a:cubicBezTo>
                <a:cubicBezTo>
                  <a:pt x="290" y="298"/>
                  <a:pt x="281" y="254"/>
                  <a:pt x="273" y="217"/>
                </a:cubicBezTo>
                <a:cubicBezTo>
                  <a:pt x="265" y="180"/>
                  <a:pt x="258" y="153"/>
                  <a:pt x="251" y="136"/>
                </a:cubicBezTo>
                <a:cubicBezTo>
                  <a:pt x="245" y="119"/>
                  <a:pt x="239" y="108"/>
                  <a:pt x="233" y="103"/>
                </a:cubicBezTo>
                <a:cubicBezTo>
                  <a:pt x="227" y="97"/>
                  <a:pt x="220" y="94"/>
                  <a:pt x="213" y="94"/>
                </a:cubicBezTo>
                <a:cubicBezTo>
                  <a:pt x="204" y="94"/>
                  <a:pt x="197" y="96"/>
                  <a:pt x="190" y="101"/>
                </a:cubicBezTo>
                <a:cubicBezTo>
                  <a:pt x="184" y="106"/>
                  <a:pt x="177" y="113"/>
                  <a:pt x="170" y="123"/>
                </a:cubicBezTo>
                <a:cubicBezTo>
                  <a:pt x="163" y="133"/>
                  <a:pt x="155" y="147"/>
                  <a:pt x="147" y="164"/>
                </a:cubicBezTo>
                <a:lnTo>
                  <a:pt x="87" y="136"/>
                </a:lnTo>
                <a:cubicBezTo>
                  <a:pt x="113" y="90"/>
                  <a:pt x="141" y="56"/>
                  <a:pt x="172" y="34"/>
                </a:cubicBezTo>
                <a:cubicBezTo>
                  <a:pt x="204" y="11"/>
                  <a:pt x="240" y="0"/>
                  <a:pt x="280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84" name="Rectangle 223">
            <a:extLst>
              <a:ext uri="{FF2B5EF4-FFF2-40B4-BE49-F238E27FC236}">
                <a16:creationId xmlns:a16="http://schemas.microsoft.com/office/drawing/2014/main" id="{74990E44-1C2F-4EA9-8FD5-5F0F224FF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3738" y="989013"/>
            <a:ext cx="288925" cy="2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85" name="Freeform 224">
            <a:extLst>
              <a:ext uri="{FF2B5EF4-FFF2-40B4-BE49-F238E27FC236}">
                <a16:creationId xmlns:a16="http://schemas.microsoft.com/office/drawing/2014/main" id="{53E15FB1-1364-4827-81C2-238B6D6BAE9E}"/>
              </a:ext>
            </a:extLst>
          </p:cNvPr>
          <p:cNvSpPr>
            <a:spLocks/>
          </p:cNvSpPr>
          <p:nvPr/>
        </p:nvSpPr>
        <p:spPr bwMode="auto">
          <a:xfrm>
            <a:off x="8839201" y="882650"/>
            <a:ext cx="166688" cy="252413"/>
          </a:xfrm>
          <a:custGeom>
            <a:avLst/>
            <a:gdLst>
              <a:gd name="T0" fmla="*/ 227 w 436"/>
              <a:gd name="T1" fmla="*/ 0 h 663"/>
              <a:gd name="T2" fmla="*/ 370 w 436"/>
              <a:gd name="T3" fmla="*/ 37 h 663"/>
              <a:gd name="T4" fmla="*/ 424 w 436"/>
              <a:gd name="T5" fmla="*/ 139 h 663"/>
              <a:gd name="T6" fmla="*/ 393 w 436"/>
              <a:gd name="T7" fmla="*/ 234 h 663"/>
              <a:gd name="T8" fmla="*/ 287 w 436"/>
              <a:gd name="T9" fmla="*/ 308 h 663"/>
              <a:gd name="T10" fmla="*/ 287 w 436"/>
              <a:gd name="T11" fmla="*/ 312 h 663"/>
              <a:gd name="T12" fmla="*/ 396 w 436"/>
              <a:gd name="T13" fmla="*/ 367 h 663"/>
              <a:gd name="T14" fmla="*/ 436 w 436"/>
              <a:gd name="T15" fmla="*/ 473 h 663"/>
              <a:gd name="T16" fmla="*/ 410 w 436"/>
              <a:gd name="T17" fmla="*/ 571 h 663"/>
              <a:gd name="T18" fmla="*/ 328 w 436"/>
              <a:gd name="T19" fmla="*/ 639 h 663"/>
              <a:gd name="T20" fmla="*/ 196 w 436"/>
              <a:gd name="T21" fmla="*/ 663 h 663"/>
              <a:gd name="T22" fmla="*/ 90 w 436"/>
              <a:gd name="T23" fmla="*/ 653 h 663"/>
              <a:gd name="T24" fmla="*/ 0 w 436"/>
              <a:gd name="T25" fmla="*/ 626 h 663"/>
              <a:gd name="T26" fmla="*/ 0 w 436"/>
              <a:gd name="T27" fmla="*/ 507 h 663"/>
              <a:gd name="T28" fmla="*/ 86 w 436"/>
              <a:gd name="T29" fmla="*/ 507 h 663"/>
              <a:gd name="T30" fmla="*/ 125 w 436"/>
              <a:gd name="T31" fmla="*/ 585 h 663"/>
              <a:gd name="T32" fmla="*/ 191 w 436"/>
              <a:gd name="T33" fmla="*/ 610 h 663"/>
              <a:gd name="T34" fmla="*/ 291 w 436"/>
              <a:gd name="T35" fmla="*/ 486 h 663"/>
              <a:gd name="T36" fmla="*/ 256 w 436"/>
              <a:gd name="T37" fmla="*/ 386 h 663"/>
              <a:gd name="T38" fmla="*/ 148 w 436"/>
              <a:gd name="T39" fmla="*/ 353 h 663"/>
              <a:gd name="T40" fmla="*/ 111 w 436"/>
              <a:gd name="T41" fmla="*/ 353 h 663"/>
              <a:gd name="T42" fmla="*/ 111 w 436"/>
              <a:gd name="T43" fmla="*/ 299 h 663"/>
              <a:gd name="T44" fmla="*/ 236 w 436"/>
              <a:gd name="T45" fmla="*/ 260 h 663"/>
              <a:gd name="T46" fmla="*/ 279 w 436"/>
              <a:gd name="T47" fmla="*/ 158 h 663"/>
              <a:gd name="T48" fmla="*/ 257 w 436"/>
              <a:gd name="T49" fmla="*/ 79 h 663"/>
              <a:gd name="T50" fmla="*/ 195 w 436"/>
              <a:gd name="T51" fmla="*/ 52 h 663"/>
              <a:gd name="T52" fmla="*/ 130 w 436"/>
              <a:gd name="T53" fmla="*/ 80 h 663"/>
              <a:gd name="T54" fmla="*/ 95 w 436"/>
              <a:gd name="T55" fmla="*/ 164 h 663"/>
              <a:gd name="T56" fmla="*/ 9 w 436"/>
              <a:gd name="T57" fmla="*/ 164 h 663"/>
              <a:gd name="T58" fmla="*/ 9 w 436"/>
              <a:gd name="T59" fmla="*/ 51 h 663"/>
              <a:gd name="T60" fmla="*/ 227 w 436"/>
              <a:gd name="T61" fmla="*/ 0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36" h="663">
                <a:moveTo>
                  <a:pt x="227" y="0"/>
                </a:moveTo>
                <a:cubicBezTo>
                  <a:pt x="287" y="0"/>
                  <a:pt x="335" y="12"/>
                  <a:pt x="370" y="37"/>
                </a:cubicBezTo>
                <a:cubicBezTo>
                  <a:pt x="406" y="61"/>
                  <a:pt x="424" y="95"/>
                  <a:pt x="424" y="139"/>
                </a:cubicBezTo>
                <a:cubicBezTo>
                  <a:pt x="424" y="175"/>
                  <a:pt x="414" y="207"/>
                  <a:pt x="393" y="234"/>
                </a:cubicBezTo>
                <a:cubicBezTo>
                  <a:pt x="371" y="260"/>
                  <a:pt x="336" y="285"/>
                  <a:pt x="287" y="308"/>
                </a:cubicBezTo>
                <a:lnTo>
                  <a:pt x="287" y="312"/>
                </a:lnTo>
                <a:cubicBezTo>
                  <a:pt x="333" y="320"/>
                  <a:pt x="370" y="339"/>
                  <a:pt x="396" y="367"/>
                </a:cubicBezTo>
                <a:cubicBezTo>
                  <a:pt x="423" y="396"/>
                  <a:pt x="436" y="431"/>
                  <a:pt x="436" y="473"/>
                </a:cubicBezTo>
                <a:cubicBezTo>
                  <a:pt x="436" y="510"/>
                  <a:pt x="427" y="543"/>
                  <a:pt x="410" y="571"/>
                </a:cubicBezTo>
                <a:cubicBezTo>
                  <a:pt x="392" y="600"/>
                  <a:pt x="365" y="622"/>
                  <a:pt x="328" y="639"/>
                </a:cubicBezTo>
                <a:cubicBezTo>
                  <a:pt x="292" y="655"/>
                  <a:pt x="248" y="663"/>
                  <a:pt x="196" y="663"/>
                </a:cubicBezTo>
                <a:cubicBezTo>
                  <a:pt x="160" y="663"/>
                  <a:pt x="125" y="660"/>
                  <a:pt x="90" y="653"/>
                </a:cubicBezTo>
                <a:cubicBezTo>
                  <a:pt x="56" y="647"/>
                  <a:pt x="26" y="638"/>
                  <a:pt x="0" y="626"/>
                </a:cubicBezTo>
                <a:lnTo>
                  <a:pt x="0" y="507"/>
                </a:lnTo>
                <a:lnTo>
                  <a:pt x="86" y="507"/>
                </a:lnTo>
                <a:cubicBezTo>
                  <a:pt x="95" y="543"/>
                  <a:pt x="108" y="569"/>
                  <a:pt x="125" y="585"/>
                </a:cubicBezTo>
                <a:cubicBezTo>
                  <a:pt x="141" y="602"/>
                  <a:pt x="163" y="610"/>
                  <a:pt x="191" y="610"/>
                </a:cubicBezTo>
                <a:cubicBezTo>
                  <a:pt x="258" y="610"/>
                  <a:pt x="291" y="568"/>
                  <a:pt x="291" y="486"/>
                </a:cubicBezTo>
                <a:cubicBezTo>
                  <a:pt x="291" y="441"/>
                  <a:pt x="279" y="408"/>
                  <a:pt x="256" y="386"/>
                </a:cubicBezTo>
                <a:cubicBezTo>
                  <a:pt x="232" y="364"/>
                  <a:pt x="196" y="353"/>
                  <a:pt x="148" y="353"/>
                </a:cubicBezTo>
                <a:lnTo>
                  <a:pt x="111" y="353"/>
                </a:lnTo>
                <a:lnTo>
                  <a:pt x="111" y="299"/>
                </a:lnTo>
                <a:cubicBezTo>
                  <a:pt x="166" y="297"/>
                  <a:pt x="208" y="284"/>
                  <a:pt x="236" y="260"/>
                </a:cubicBezTo>
                <a:cubicBezTo>
                  <a:pt x="265" y="237"/>
                  <a:pt x="279" y="203"/>
                  <a:pt x="279" y="158"/>
                </a:cubicBezTo>
                <a:cubicBezTo>
                  <a:pt x="279" y="123"/>
                  <a:pt x="272" y="96"/>
                  <a:pt x="257" y="79"/>
                </a:cubicBezTo>
                <a:cubicBezTo>
                  <a:pt x="243" y="61"/>
                  <a:pt x="223" y="52"/>
                  <a:pt x="195" y="52"/>
                </a:cubicBezTo>
                <a:cubicBezTo>
                  <a:pt x="169" y="52"/>
                  <a:pt x="147" y="61"/>
                  <a:pt x="130" y="80"/>
                </a:cubicBezTo>
                <a:cubicBezTo>
                  <a:pt x="113" y="99"/>
                  <a:pt x="101" y="127"/>
                  <a:pt x="95" y="164"/>
                </a:cubicBezTo>
                <a:lnTo>
                  <a:pt x="9" y="164"/>
                </a:lnTo>
                <a:lnTo>
                  <a:pt x="9" y="51"/>
                </a:lnTo>
                <a:cubicBezTo>
                  <a:pt x="89" y="17"/>
                  <a:pt x="162" y="0"/>
                  <a:pt x="227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86" name="Freeform 225">
            <a:extLst>
              <a:ext uri="{FF2B5EF4-FFF2-40B4-BE49-F238E27FC236}">
                <a16:creationId xmlns:a16="http://schemas.microsoft.com/office/drawing/2014/main" id="{7B445131-CE05-4AA1-B50A-8A56F43B53A1}"/>
              </a:ext>
            </a:extLst>
          </p:cNvPr>
          <p:cNvSpPr>
            <a:spLocks noEditPoints="1"/>
          </p:cNvSpPr>
          <p:nvPr/>
        </p:nvSpPr>
        <p:spPr bwMode="auto">
          <a:xfrm>
            <a:off x="9296401" y="938213"/>
            <a:ext cx="1684338" cy="469900"/>
          </a:xfrm>
          <a:custGeom>
            <a:avLst/>
            <a:gdLst>
              <a:gd name="T0" fmla="*/ 4025 w 4419"/>
              <a:gd name="T1" fmla="*/ 0 h 1233"/>
              <a:gd name="T2" fmla="*/ 4317 w 4419"/>
              <a:gd name="T3" fmla="*/ 216 h 1233"/>
              <a:gd name="T4" fmla="*/ 4419 w 4419"/>
              <a:gd name="T5" fmla="*/ 617 h 1233"/>
              <a:gd name="T6" fmla="*/ 4317 w 4419"/>
              <a:gd name="T7" fmla="*/ 1018 h 1233"/>
              <a:gd name="T8" fmla="*/ 4025 w 4419"/>
              <a:gd name="T9" fmla="*/ 1233 h 1233"/>
              <a:gd name="T10" fmla="*/ 4010 w 4419"/>
              <a:gd name="T11" fmla="*/ 1183 h 1233"/>
              <a:gd name="T12" fmla="*/ 4233 w 4419"/>
              <a:gd name="T13" fmla="*/ 986 h 1233"/>
              <a:gd name="T14" fmla="*/ 4306 w 4419"/>
              <a:gd name="T15" fmla="*/ 610 h 1233"/>
              <a:gd name="T16" fmla="*/ 4234 w 4419"/>
              <a:gd name="T17" fmla="*/ 245 h 1233"/>
              <a:gd name="T18" fmla="*/ 4008 w 4419"/>
              <a:gd name="T19" fmla="*/ 50 h 1233"/>
              <a:gd name="T20" fmla="*/ 4025 w 4419"/>
              <a:gd name="T21" fmla="*/ 0 h 1233"/>
              <a:gd name="T22" fmla="*/ 394 w 4419"/>
              <a:gd name="T23" fmla="*/ 0 h 1233"/>
              <a:gd name="T24" fmla="*/ 411 w 4419"/>
              <a:gd name="T25" fmla="*/ 50 h 1233"/>
              <a:gd name="T26" fmla="*/ 186 w 4419"/>
              <a:gd name="T27" fmla="*/ 245 h 1233"/>
              <a:gd name="T28" fmla="*/ 113 w 4419"/>
              <a:gd name="T29" fmla="*/ 610 h 1233"/>
              <a:gd name="T30" fmla="*/ 186 w 4419"/>
              <a:gd name="T31" fmla="*/ 986 h 1233"/>
              <a:gd name="T32" fmla="*/ 409 w 4419"/>
              <a:gd name="T33" fmla="*/ 1183 h 1233"/>
              <a:gd name="T34" fmla="*/ 394 w 4419"/>
              <a:gd name="T35" fmla="*/ 1233 h 1233"/>
              <a:gd name="T36" fmla="*/ 102 w 4419"/>
              <a:gd name="T37" fmla="*/ 1018 h 1233"/>
              <a:gd name="T38" fmla="*/ 0 w 4419"/>
              <a:gd name="T39" fmla="*/ 617 h 1233"/>
              <a:gd name="T40" fmla="*/ 102 w 4419"/>
              <a:gd name="T41" fmla="*/ 216 h 1233"/>
              <a:gd name="T42" fmla="*/ 394 w 4419"/>
              <a:gd name="T43" fmla="*/ 0 h 1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19" h="1233">
                <a:moveTo>
                  <a:pt x="4025" y="0"/>
                </a:moveTo>
                <a:cubicBezTo>
                  <a:pt x="4152" y="33"/>
                  <a:pt x="4249" y="105"/>
                  <a:pt x="4317" y="216"/>
                </a:cubicBezTo>
                <a:cubicBezTo>
                  <a:pt x="4385" y="327"/>
                  <a:pt x="4419" y="460"/>
                  <a:pt x="4419" y="617"/>
                </a:cubicBezTo>
                <a:cubicBezTo>
                  <a:pt x="4419" y="774"/>
                  <a:pt x="4385" y="907"/>
                  <a:pt x="4317" y="1018"/>
                </a:cubicBezTo>
                <a:cubicBezTo>
                  <a:pt x="4250" y="1128"/>
                  <a:pt x="4152" y="1200"/>
                  <a:pt x="4025" y="1233"/>
                </a:cubicBezTo>
                <a:lnTo>
                  <a:pt x="4010" y="1183"/>
                </a:lnTo>
                <a:cubicBezTo>
                  <a:pt x="4110" y="1150"/>
                  <a:pt x="4184" y="1084"/>
                  <a:pt x="4233" y="986"/>
                </a:cubicBezTo>
                <a:cubicBezTo>
                  <a:pt x="4282" y="887"/>
                  <a:pt x="4306" y="762"/>
                  <a:pt x="4306" y="610"/>
                </a:cubicBezTo>
                <a:cubicBezTo>
                  <a:pt x="4306" y="464"/>
                  <a:pt x="4282" y="342"/>
                  <a:pt x="4234" y="245"/>
                </a:cubicBezTo>
                <a:cubicBezTo>
                  <a:pt x="4185" y="148"/>
                  <a:pt x="4110" y="83"/>
                  <a:pt x="4008" y="50"/>
                </a:cubicBezTo>
                <a:lnTo>
                  <a:pt x="4025" y="0"/>
                </a:lnTo>
                <a:close/>
                <a:moveTo>
                  <a:pt x="394" y="0"/>
                </a:moveTo>
                <a:lnTo>
                  <a:pt x="411" y="50"/>
                </a:lnTo>
                <a:cubicBezTo>
                  <a:pt x="310" y="83"/>
                  <a:pt x="235" y="148"/>
                  <a:pt x="186" y="245"/>
                </a:cubicBezTo>
                <a:cubicBezTo>
                  <a:pt x="137" y="342"/>
                  <a:pt x="113" y="464"/>
                  <a:pt x="113" y="610"/>
                </a:cubicBezTo>
                <a:cubicBezTo>
                  <a:pt x="113" y="762"/>
                  <a:pt x="137" y="887"/>
                  <a:pt x="186" y="986"/>
                </a:cubicBezTo>
                <a:cubicBezTo>
                  <a:pt x="235" y="1084"/>
                  <a:pt x="309" y="1150"/>
                  <a:pt x="409" y="1183"/>
                </a:cubicBezTo>
                <a:lnTo>
                  <a:pt x="394" y="1233"/>
                </a:lnTo>
                <a:cubicBezTo>
                  <a:pt x="267" y="1200"/>
                  <a:pt x="169" y="1128"/>
                  <a:pt x="102" y="1018"/>
                </a:cubicBezTo>
                <a:cubicBezTo>
                  <a:pt x="34" y="907"/>
                  <a:pt x="0" y="774"/>
                  <a:pt x="0" y="617"/>
                </a:cubicBezTo>
                <a:cubicBezTo>
                  <a:pt x="0" y="460"/>
                  <a:pt x="34" y="327"/>
                  <a:pt x="102" y="216"/>
                </a:cubicBezTo>
                <a:cubicBezTo>
                  <a:pt x="170" y="105"/>
                  <a:pt x="267" y="33"/>
                  <a:pt x="394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87" name="Freeform 226">
            <a:extLst>
              <a:ext uri="{FF2B5EF4-FFF2-40B4-BE49-F238E27FC236}">
                <a16:creationId xmlns:a16="http://schemas.microsoft.com/office/drawing/2014/main" id="{73BEC287-2741-401B-B03A-A2FA3558A15E}"/>
              </a:ext>
            </a:extLst>
          </p:cNvPr>
          <p:cNvSpPr>
            <a:spLocks/>
          </p:cNvSpPr>
          <p:nvPr/>
        </p:nvSpPr>
        <p:spPr bwMode="auto">
          <a:xfrm>
            <a:off x="9469438" y="1066800"/>
            <a:ext cx="277813" cy="254000"/>
          </a:xfrm>
          <a:custGeom>
            <a:avLst/>
            <a:gdLst>
              <a:gd name="T0" fmla="*/ 280 w 729"/>
              <a:gd name="T1" fmla="*/ 0 h 666"/>
              <a:gd name="T2" fmla="*/ 359 w 729"/>
              <a:gd name="T3" fmla="*/ 15 h 666"/>
              <a:gd name="T4" fmla="*/ 404 w 729"/>
              <a:gd name="T5" fmla="*/ 70 h 666"/>
              <a:gd name="T6" fmla="*/ 437 w 729"/>
              <a:gd name="T7" fmla="*/ 194 h 666"/>
              <a:gd name="T8" fmla="*/ 444 w 729"/>
              <a:gd name="T9" fmla="*/ 194 h 666"/>
              <a:gd name="T10" fmla="*/ 519 w 729"/>
              <a:gd name="T11" fmla="*/ 92 h 666"/>
              <a:gd name="T12" fmla="*/ 568 w 729"/>
              <a:gd name="T13" fmla="*/ 37 h 666"/>
              <a:gd name="T14" fmla="*/ 612 w 729"/>
              <a:gd name="T15" fmla="*/ 8 h 666"/>
              <a:gd name="T16" fmla="*/ 663 w 729"/>
              <a:gd name="T17" fmla="*/ 0 h 666"/>
              <a:gd name="T18" fmla="*/ 729 w 729"/>
              <a:gd name="T19" fmla="*/ 12 h 666"/>
              <a:gd name="T20" fmla="*/ 698 w 729"/>
              <a:gd name="T21" fmla="*/ 152 h 666"/>
              <a:gd name="T22" fmla="*/ 640 w 729"/>
              <a:gd name="T23" fmla="*/ 152 h 666"/>
              <a:gd name="T24" fmla="*/ 616 w 729"/>
              <a:gd name="T25" fmla="*/ 125 h 666"/>
              <a:gd name="T26" fmla="*/ 596 w 729"/>
              <a:gd name="T27" fmla="*/ 129 h 666"/>
              <a:gd name="T28" fmla="*/ 570 w 729"/>
              <a:gd name="T29" fmla="*/ 150 h 666"/>
              <a:gd name="T30" fmla="*/ 528 w 729"/>
              <a:gd name="T31" fmla="*/ 196 h 666"/>
              <a:gd name="T32" fmla="*/ 454 w 729"/>
              <a:gd name="T33" fmla="*/ 288 h 666"/>
              <a:gd name="T34" fmla="*/ 492 w 729"/>
              <a:gd name="T35" fmla="*/ 485 h 666"/>
              <a:gd name="T36" fmla="*/ 522 w 729"/>
              <a:gd name="T37" fmla="*/ 562 h 666"/>
              <a:gd name="T38" fmla="*/ 544 w 729"/>
              <a:gd name="T39" fmla="*/ 572 h 666"/>
              <a:gd name="T40" fmla="*/ 574 w 729"/>
              <a:gd name="T41" fmla="*/ 559 h 666"/>
              <a:gd name="T42" fmla="*/ 610 w 729"/>
              <a:gd name="T43" fmla="*/ 502 h 666"/>
              <a:gd name="T44" fmla="*/ 670 w 729"/>
              <a:gd name="T45" fmla="*/ 529 h 666"/>
              <a:gd name="T46" fmla="*/ 584 w 729"/>
              <a:gd name="T47" fmla="*/ 632 h 666"/>
              <a:gd name="T48" fmla="*/ 472 w 729"/>
              <a:gd name="T49" fmla="*/ 666 h 666"/>
              <a:gd name="T50" fmla="*/ 408 w 729"/>
              <a:gd name="T51" fmla="*/ 656 h 666"/>
              <a:gd name="T52" fmla="*/ 368 w 729"/>
              <a:gd name="T53" fmla="*/ 622 h 666"/>
              <a:gd name="T54" fmla="*/ 339 w 729"/>
              <a:gd name="T55" fmla="*/ 556 h 666"/>
              <a:gd name="T56" fmla="*/ 315 w 729"/>
              <a:gd name="T57" fmla="*/ 445 h 666"/>
              <a:gd name="T58" fmla="*/ 309 w 729"/>
              <a:gd name="T59" fmla="*/ 445 h 666"/>
              <a:gd name="T60" fmla="*/ 220 w 729"/>
              <a:gd name="T61" fmla="*/ 566 h 666"/>
              <a:gd name="T62" fmla="*/ 163 w 729"/>
              <a:gd name="T63" fmla="*/ 628 h 666"/>
              <a:gd name="T64" fmla="*/ 118 w 729"/>
              <a:gd name="T65" fmla="*/ 657 h 666"/>
              <a:gd name="T66" fmla="*/ 65 w 729"/>
              <a:gd name="T67" fmla="*/ 666 h 666"/>
              <a:gd name="T68" fmla="*/ 31 w 729"/>
              <a:gd name="T69" fmla="*/ 662 h 666"/>
              <a:gd name="T70" fmla="*/ 0 w 729"/>
              <a:gd name="T71" fmla="*/ 655 h 666"/>
              <a:gd name="T72" fmla="*/ 30 w 729"/>
              <a:gd name="T73" fmla="*/ 514 h 666"/>
              <a:gd name="T74" fmla="*/ 89 w 729"/>
              <a:gd name="T75" fmla="*/ 514 h 666"/>
              <a:gd name="T76" fmla="*/ 96 w 729"/>
              <a:gd name="T77" fmla="*/ 534 h 666"/>
              <a:gd name="T78" fmla="*/ 112 w 729"/>
              <a:gd name="T79" fmla="*/ 541 h 666"/>
              <a:gd name="T80" fmla="*/ 133 w 729"/>
              <a:gd name="T81" fmla="*/ 536 h 666"/>
              <a:gd name="T82" fmla="*/ 161 w 729"/>
              <a:gd name="T83" fmla="*/ 514 h 666"/>
              <a:gd name="T84" fmla="*/ 206 w 729"/>
              <a:gd name="T85" fmla="*/ 465 h 666"/>
              <a:gd name="T86" fmla="*/ 299 w 729"/>
              <a:gd name="T87" fmla="*/ 349 h 666"/>
              <a:gd name="T88" fmla="*/ 273 w 729"/>
              <a:gd name="T89" fmla="*/ 217 h 666"/>
              <a:gd name="T90" fmla="*/ 251 w 729"/>
              <a:gd name="T91" fmla="*/ 136 h 666"/>
              <a:gd name="T92" fmla="*/ 233 w 729"/>
              <a:gd name="T93" fmla="*/ 103 h 666"/>
              <a:gd name="T94" fmla="*/ 213 w 729"/>
              <a:gd name="T95" fmla="*/ 94 h 666"/>
              <a:gd name="T96" fmla="*/ 190 w 729"/>
              <a:gd name="T97" fmla="*/ 101 h 666"/>
              <a:gd name="T98" fmla="*/ 170 w 729"/>
              <a:gd name="T99" fmla="*/ 123 h 666"/>
              <a:gd name="T100" fmla="*/ 147 w 729"/>
              <a:gd name="T101" fmla="*/ 164 h 666"/>
              <a:gd name="T102" fmla="*/ 87 w 729"/>
              <a:gd name="T103" fmla="*/ 136 h 666"/>
              <a:gd name="T104" fmla="*/ 172 w 729"/>
              <a:gd name="T105" fmla="*/ 34 h 666"/>
              <a:gd name="T106" fmla="*/ 280 w 729"/>
              <a:gd name="T107" fmla="*/ 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29" h="666">
                <a:moveTo>
                  <a:pt x="280" y="0"/>
                </a:moveTo>
                <a:cubicBezTo>
                  <a:pt x="315" y="0"/>
                  <a:pt x="341" y="5"/>
                  <a:pt x="359" y="15"/>
                </a:cubicBezTo>
                <a:cubicBezTo>
                  <a:pt x="378" y="26"/>
                  <a:pt x="392" y="44"/>
                  <a:pt x="404" y="70"/>
                </a:cubicBezTo>
                <a:cubicBezTo>
                  <a:pt x="416" y="96"/>
                  <a:pt x="427" y="137"/>
                  <a:pt x="437" y="194"/>
                </a:cubicBezTo>
                <a:lnTo>
                  <a:pt x="444" y="194"/>
                </a:lnTo>
                <a:cubicBezTo>
                  <a:pt x="476" y="149"/>
                  <a:pt x="501" y="115"/>
                  <a:pt x="519" y="92"/>
                </a:cubicBezTo>
                <a:cubicBezTo>
                  <a:pt x="536" y="69"/>
                  <a:pt x="553" y="51"/>
                  <a:pt x="568" y="37"/>
                </a:cubicBezTo>
                <a:cubicBezTo>
                  <a:pt x="583" y="24"/>
                  <a:pt x="598" y="14"/>
                  <a:pt x="612" y="8"/>
                </a:cubicBezTo>
                <a:cubicBezTo>
                  <a:pt x="627" y="3"/>
                  <a:pt x="644" y="0"/>
                  <a:pt x="663" y="0"/>
                </a:cubicBezTo>
                <a:cubicBezTo>
                  <a:pt x="685" y="0"/>
                  <a:pt x="707" y="4"/>
                  <a:pt x="729" y="12"/>
                </a:cubicBezTo>
                <a:lnTo>
                  <a:pt x="698" y="152"/>
                </a:lnTo>
                <a:lnTo>
                  <a:pt x="640" y="152"/>
                </a:lnTo>
                <a:cubicBezTo>
                  <a:pt x="637" y="134"/>
                  <a:pt x="629" y="125"/>
                  <a:pt x="616" y="125"/>
                </a:cubicBezTo>
                <a:cubicBezTo>
                  <a:pt x="609" y="125"/>
                  <a:pt x="603" y="126"/>
                  <a:pt x="596" y="129"/>
                </a:cubicBezTo>
                <a:cubicBezTo>
                  <a:pt x="590" y="132"/>
                  <a:pt x="581" y="139"/>
                  <a:pt x="570" y="150"/>
                </a:cubicBezTo>
                <a:cubicBezTo>
                  <a:pt x="559" y="160"/>
                  <a:pt x="545" y="176"/>
                  <a:pt x="528" y="196"/>
                </a:cubicBezTo>
                <a:cubicBezTo>
                  <a:pt x="512" y="216"/>
                  <a:pt x="487" y="247"/>
                  <a:pt x="454" y="288"/>
                </a:cubicBezTo>
                <a:cubicBezTo>
                  <a:pt x="469" y="379"/>
                  <a:pt x="482" y="445"/>
                  <a:pt x="492" y="485"/>
                </a:cubicBezTo>
                <a:cubicBezTo>
                  <a:pt x="501" y="524"/>
                  <a:pt x="512" y="550"/>
                  <a:pt x="522" y="562"/>
                </a:cubicBezTo>
                <a:cubicBezTo>
                  <a:pt x="528" y="568"/>
                  <a:pt x="535" y="572"/>
                  <a:pt x="544" y="572"/>
                </a:cubicBezTo>
                <a:cubicBezTo>
                  <a:pt x="555" y="572"/>
                  <a:pt x="565" y="567"/>
                  <a:pt x="574" y="559"/>
                </a:cubicBezTo>
                <a:cubicBezTo>
                  <a:pt x="584" y="550"/>
                  <a:pt x="596" y="531"/>
                  <a:pt x="610" y="502"/>
                </a:cubicBezTo>
                <a:lnTo>
                  <a:pt x="670" y="529"/>
                </a:lnTo>
                <a:cubicBezTo>
                  <a:pt x="644" y="575"/>
                  <a:pt x="616" y="610"/>
                  <a:pt x="584" y="632"/>
                </a:cubicBezTo>
                <a:cubicBezTo>
                  <a:pt x="552" y="655"/>
                  <a:pt x="515" y="666"/>
                  <a:pt x="472" y="666"/>
                </a:cubicBezTo>
                <a:cubicBezTo>
                  <a:pt x="445" y="666"/>
                  <a:pt x="424" y="663"/>
                  <a:pt x="408" y="656"/>
                </a:cubicBezTo>
                <a:cubicBezTo>
                  <a:pt x="393" y="649"/>
                  <a:pt x="379" y="638"/>
                  <a:pt x="368" y="622"/>
                </a:cubicBezTo>
                <a:cubicBezTo>
                  <a:pt x="357" y="607"/>
                  <a:pt x="347" y="585"/>
                  <a:pt x="339" y="556"/>
                </a:cubicBezTo>
                <a:cubicBezTo>
                  <a:pt x="330" y="528"/>
                  <a:pt x="322" y="491"/>
                  <a:pt x="315" y="445"/>
                </a:cubicBezTo>
                <a:lnTo>
                  <a:pt x="309" y="445"/>
                </a:lnTo>
                <a:cubicBezTo>
                  <a:pt x="272" y="498"/>
                  <a:pt x="242" y="538"/>
                  <a:pt x="220" y="566"/>
                </a:cubicBezTo>
                <a:cubicBezTo>
                  <a:pt x="198" y="593"/>
                  <a:pt x="179" y="614"/>
                  <a:pt x="163" y="628"/>
                </a:cubicBezTo>
                <a:cubicBezTo>
                  <a:pt x="147" y="642"/>
                  <a:pt x="132" y="652"/>
                  <a:pt x="118" y="657"/>
                </a:cubicBezTo>
                <a:cubicBezTo>
                  <a:pt x="103" y="663"/>
                  <a:pt x="86" y="666"/>
                  <a:pt x="65" y="666"/>
                </a:cubicBezTo>
                <a:cubicBezTo>
                  <a:pt x="56" y="666"/>
                  <a:pt x="44" y="665"/>
                  <a:pt x="31" y="662"/>
                </a:cubicBezTo>
                <a:cubicBezTo>
                  <a:pt x="17" y="660"/>
                  <a:pt x="7" y="657"/>
                  <a:pt x="0" y="655"/>
                </a:cubicBezTo>
                <a:lnTo>
                  <a:pt x="30" y="514"/>
                </a:lnTo>
                <a:lnTo>
                  <a:pt x="89" y="514"/>
                </a:lnTo>
                <a:cubicBezTo>
                  <a:pt x="89" y="523"/>
                  <a:pt x="91" y="530"/>
                  <a:pt x="96" y="534"/>
                </a:cubicBezTo>
                <a:cubicBezTo>
                  <a:pt x="100" y="539"/>
                  <a:pt x="105" y="541"/>
                  <a:pt x="112" y="541"/>
                </a:cubicBezTo>
                <a:cubicBezTo>
                  <a:pt x="119" y="541"/>
                  <a:pt x="127" y="539"/>
                  <a:pt x="133" y="536"/>
                </a:cubicBezTo>
                <a:cubicBezTo>
                  <a:pt x="140" y="533"/>
                  <a:pt x="149" y="526"/>
                  <a:pt x="161" y="514"/>
                </a:cubicBezTo>
                <a:cubicBezTo>
                  <a:pt x="173" y="503"/>
                  <a:pt x="188" y="486"/>
                  <a:pt x="206" y="465"/>
                </a:cubicBezTo>
                <a:cubicBezTo>
                  <a:pt x="225" y="443"/>
                  <a:pt x="255" y="404"/>
                  <a:pt x="299" y="349"/>
                </a:cubicBezTo>
                <a:cubicBezTo>
                  <a:pt x="290" y="298"/>
                  <a:pt x="281" y="254"/>
                  <a:pt x="273" y="217"/>
                </a:cubicBezTo>
                <a:cubicBezTo>
                  <a:pt x="265" y="180"/>
                  <a:pt x="258" y="153"/>
                  <a:pt x="251" y="136"/>
                </a:cubicBezTo>
                <a:cubicBezTo>
                  <a:pt x="245" y="119"/>
                  <a:pt x="239" y="108"/>
                  <a:pt x="233" y="103"/>
                </a:cubicBezTo>
                <a:cubicBezTo>
                  <a:pt x="227" y="97"/>
                  <a:pt x="220" y="94"/>
                  <a:pt x="213" y="94"/>
                </a:cubicBezTo>
                <a:cubicBezTo>
                  <a:pt x="204" y="94"/>
                  <a:pt x="197" y="96"/>
                  <a:pt x="190" y="101"/>
                </a:cubicBezTo>
                <a:cubicBezTo>
                  <a:pt x="184" y="106"/>
                  <a:pt x="177" y="113"/>
                  <a:pt x="170" y="123"/>
                </a:cubicBezTo>
                <a:cubicBezTo>
                  <a:pt x="163" y="133"/>
                  <a:pt x="155" y="147"/>
                  <a:pt x="147" y="164"/>
                </a:cubicBezTo>
                <a:lnTo>
                  <a:pt x="87" y="136"/>
                </a:lnTo>
                <a:cubicBezTo>
                  <a:pt x="113" y="90"/>
                  <a:pt x="141" y="56"/>
                  <a:pt x="172" y="34"/>
                </a:cubicBezTo>
                <a:cubicBezTo>
                  <a:pt x="204" y="11"/>
                  <a:pt x="240" y="0"/>
                  <a:pt x="280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88" name="Freeform 227">
            <a:extLst>
              <a:ext uri="{FF2B5EF4-FFF2-40B4-BE49-F238E27FC236}">
                <a16:creationId xmlns:a16="http://schemas.microsoft.com/office/drawing/2014/main" id="{A2DBADE5-EDFC-48BC-8FD5-8DF3AB84FBC7}"/>
              </a:ext>
            </a:extLst>
          </p:cNvPr>
          <p:cNvSpPr>
            <a:spLocks noEditPoints="1"/>
          </p:cNvSpPr>
          <p:nvPr/>
        </p:nvSpPr>
        <p:spPr bwMode="auto">
          <a:xfrm>
            <a:off x="9780588" y="1169988"/>
            <a:ext cx="98425" cy="254000"/>
          </a:xfrm>
          <a:custGeom>
            <a:avLst/>
            <a:gdLst>
              <a:gd name="T0" fmla="*/ 161 w 261"/>
              <a:gd name="T1" fmla="*/ 184 h 668"/>
              <a:gd name="T2" fmla="*/ 216 w 261"/>
              <a:gd name="T3" fmla="*/ 184 h 668"/>
              <a:gd name="T4" fmla="*/ 140 w 261"/>
              <a:gd name="T5" fmla="*/ 511 h 668"/>
              <a:gd name="T6" fmla="*/ 133 w 261"/>
              <a:gd name="T7" fmla="*/ 542 h 668"/>
              <a:gd name="T8" fmla="*/ 132 w 261"/>
              <a:gd name="T9" fmla="*/ 566 h 668"/>
              <a:gd name="T10" fmla="*/ 138 w 261"/>
              <a:gd name="T11" fmla="*/ 592 h 668"/>
              <a:gd name="T12" fmla="*/ 155 w 261"/>
              <a:gd name="T13" fmla="*/ 599 h 668"/>
              <a:gd name="T14" fmla="*/ 186 w 261"/>
              <a:gd name="T15" fmla="*/ 586 h 668"/>
              <a:gd name="T16" fmla="*/ 226 w 261"/>
              <a:gd name="T17" fmla="*/ 547 h 668"/>
              <a:gd name="T18" fmla="*/ 261 w 261"/>
              <a:gd name="T19" fmla="*/ 581 h 668"/>
              <a:gd name="T20" fmla="*/ 177 w 261"/>
              <a:gd name="T21" fmla="*/ 648 h 668"/>
              <a:gd name="T22" fmla="*/ 96 w 261"/>
              <a:gd name="T23" fmla="*/ 668 h 668"/>
              <a:gd name="T24" fmla="*/ 23 w 261"/>
              <a:gd name="T25" fmla="*/ 643 h 668"/>
              <a:gd name="T26" fmla="*/ 0 w 261"/>
              <a:gd name="T27" fmla="*/ 569 h 668"/>
              <a:gd name="T28" fmla="*/ 10 w 261"/>
              <a:gd name="T29" fmla="*/ 494 h 668"/>
              <a:gd name="T30" fmla="*/ 50 w 261"/>
              <a:gd name="T31" fmla="*/ 329 h 668"/>
              <a:gd name="T32" fmla="*/ 61 w 261"/>
              <a:gd name="T33" fmla="*/ 258 h 668"/>
              <a:gd name="T34" fmla="*/ 52 w 261"/>
              <a:gd name="T35" fmla="*/ 232 h 668"/>
              <a:gd name="T36" fmla="*/ 15 w 261"/>
              <a:gd name="T37" fmla="*/ 221 h 668"/>
              <a:gd name="T38" fmla="*/ 22 w 261"/>
              <a:gd name="T39" fmla="*/ 190 h 668"/>
              <a:gd name="T40" fmla="*/ 161 w 261"/>
              <a:gd name="T41" fmla="*/ 184 h 668"/>
              <a:gd name="T42" fmla="*/ 127 w 261"/>
              <a:gd name="T43" fmla="*/ 0 h 668"/>
              <a:gd name="T44" fmla="*/ 248 w 261"/>
              <a:gd name="T45" fmla="*/ 0 h 668"/>
              <a:gd name="T46" fmla="*/ 224 w 261"/>
              <a:gd name="T47" fmla="*/ 117 h 668"/>
              <a:gd name="T48" fmla="*/ 101 w 261"/>
              <a:gd name="T49" fmla="*/ 117 h 668"/>
              <a:gd name="T50" fmla="*/ 127 w 261"/>
              <a:gd name="T51" fmla="*/ 0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61" h="668">
                <a:moveTo>
                  <a:pt x="161" y="184"/>
                </a:moveTo>
                <a:lnTo>
                  <a:pt x="216" y="184"/>
                </a:lnTo>
                <a:lnTo>
                  <a:pt x="140" y="511"/>
                </a:lnTo>
                <a:cubicBezTo>
                  <a:pt x="136" y="524"/>
                  <a:pt x="134" y="535"/>
                  <a:pt x="133" y="542"/>
                </a:cubicBezTo>
                <a:cubicBezTo>
                  <a:pt x="132" y="549"/>
                  <a:pt x="132" y="557"/>
                  <a:pt x="132" y="566"/>
                </a:cubicBezTo>
                <a:cubicBezTo>
                  <a:pt x="132" y="579"/>
                  <a:pt x="134" y="587"/>
                  <a:pt x="138" y="592"/>
                </a:cubicBezTo>
                <a:cubicBezTo>
                  <a:pt x="142" y="597"/>
                  <a:pt x="148" y="599"/>
                  <a:pt x="155" y="599"/>
                </a:cubicBezTo>
                <a:cubicBezTo>
                  <a:pt x="164" y="599"/>
                  <a:pt x="175" y="595"/>
                  <a:pt x="186" y="586"/>
                </a:cubicBezTo>
                <a:cubicBezTo>
                  <a:pt x="197" y="577"/>
                  <a:pt x="211" y="564"/>
                  <a:pt x="226" y="547"/>
                </a:cubicBezTo>
                <a:lnTo>
                  <a:pt x="261" y="581"/>
                </a:lnTo>
                <a:cubicBezTo>
                  <a:pt x="230" y="612"/>
                  <a:pt x="202" y="635"/>
                  <a:pt x="177" y="648"/>
                </a:cubicBezTo>
                <a:cubicBezTo>
                  <a:pt x="153" y="661"/>
                  <a:pt x="126" y="668"/>
                  <a:pt x="96" y="668"/>
                </a:cubicBezTo>
                <a:cubicBezTo>
                  <a:pt x="63" y="668"/>
                  <a:pt x="38" y="660"/>
                  <a:pt x="23" y="643"/>
                </a:cubicBezTo>
                <a:cubicBezTo>
                  <a:pt x="7" y="627"/>
                  <a:pt x="0" y="602"/>
                  <a:pt x="0" y="569"/>
                </a:cubicBezTo>
                <a:cubicBezTo>
                  <a:pt x="0" y="548"/>
                  <a:pt x="3" y="523"/>
                  <a:pt x="10" y="494"/>
                </a:cubicBezTo>
                <a:lnTo>
                  <a:pt x="50" y="329"/>
                </a:lnTo>
                <a:cubicBezTo>
                  <a:pt x="57" y="299"/>
                  <a:pt x="61" y="275"/>
                  <a:pt x="61" y="258"/>
                </a:cubicBezTo>
                <a:cubicBezTo>
                  <a:pt x="61" y="246"/>
                  <a:pt x="58" y="237"/>
                  <a:pt x="52" y="232"/>
                </a:cubicBezTo>
                <a:cubicBezTo>
                  <a:pt x="46" y="226"/>
                  <a:pt x="34" y="223"/>
                  <a:pt x="15" y="221"/>
                </a:cubicBezTo>
                <a:lnTo>
                  <a:pt x="22" y="190"/>
                </a:lnTo>
                <a:lnTo>
                  <a:pt x="161" y="184"/>
                </a:lnTo>
                <a:close/>
                <a:moveTo>
                  <a:pt x="127" y="0"/>
                </a:moveTo>
                <a:lnTo>
                  <a:pt x="248" y="0"/>
                </a:lnTo>
                <a:lnTo>
                  <a:pt x="224" y="117"/>
                </a:lnTo>
                <a:lnTo>
                  <a:pt x="101" y="117"/>
                </a:lnTo>
                <a:lnTo>
                  <a:pt x="127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89" name="Rectangle 228">
            <a:extLst>
              <a:ext uri="{FF2B5EF4-FFF2-40B4-BE49-F238E27FC236}">
                <a16:creationId xmlns:a16="http://schemas.microsoft.com/office/drawing/2014/main" id="{DE5EF5BC-1C0C-46EE-B494-91387B642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6338" y="1155700"/>
            <a:ext cx="304800" cy="3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90" name="Freeform 229">
            <a:extLst>
              <a:ext uri="{FF2B5EF4-FFF2-40B4-BE49-F238E27FC236}">
                <a16:creationId xmlns:a16="http://schemas.microsoft.com/office/drawing/2014/main" id="{CE471231-4EAA-4E50-B131-5B06321EB6EA}"/>
              </a:ext>
            </a:extLst>
          </p:cNvPr>
          <p:cNvSpPr>
            <a:spLocks/>
          </p:cNvSpPr>
          <p:nvPr/>
        </p:nvSpPr>
        <p:spPr bwMode="auto">
          <a:xfrm>
            <a:off x="10529888" y="1066800"/>
            <a:ext cx="277813" cy="254000"/>
          </a:xfrm>
          <a:custGeom>
            <a:avLst/>
            <a:gdLst>
              <a:gd name="T0" fmla="*/ 280 w 729"/>
              <a:gd name="T1" fmla="*/ 0 h 666"/>
              <a:gd name="T2" fmla="*/ 359 w 729"/>
              <a:gd name="T3" fmla="*/ 15 h 666"/>
              <a:gd name="T4" fmla="*/ 404 w 729"/>
              <a:gd name="T5" fmla="*/ 70 h 666"/>
              <a:gd name="T6" fmla="*/ 437 w 729"/>
              <a:gd name="T7" fmla="*/ 194 h 666"/>
              <a:gd name="T8" fmla="*/ 444 w 729"/>
              <a:gd name="T9" fmla="*/ 194 h 666"/>
              <a:gd name="T10" fmla="*/ 519 w 729"/>
              <a:gd name="T11" fmla="*/ 92 h 666"/>
              <a:gd name="T12" fmla="*/ 568 w 729"/>
              <a:gd name="T13" fmla="*/ 37 h 666"/>
              <a:gd name="T14" fmla="*/ 612 w 729"/>
              <a:gd name="T15" fmla="*/ 8 h 666"/>
              <a:gd name="T16" fmla="*/ 663 w 729"/>
              <a:gd name="T17" fmla="*/ 0 h 666"/>
              <a:gd name="T18" fmla="*/ 729 w 729"/>
              <a:gd name="T19" fmla="*/ 12 h 666"/>
              <a:gd name="T20" fmla="*/ 698 w 729"/>
              <a:gd name="T21" fmla="*/ 152 h 666"/>
              <a:gd name="T22" fmla="*/ 640 w 729"/>
              <a:gd name="T23" fmla="*/ 152 h 666"/>
              <a:gd name="T24" fmla="*/ 616 w 729"/>
              <a:gd name="T25" fmla="*/ 125 h 666"/>
              <a:gd name="T26" fmla="*/ 596 w 729"/>
              <a:gd name="T27" fmla="*/ 129 h 666"/>
              <a:gd name="T28" fmla="*/ 570 w 729"/>
              <a:gd name="T29" fmla="*/ 150 h 666"/>
              <a:gd name="T30" fmla="*/ 528 w 729"/>
              <a:gd name="T31" fmla="*/ 196 h 666"/>
              <a:gd name="T32" fmla="*/ 454 w 729"/>
              <a:gd name="T33" fmla="*/ 288 h 666"/>
              <a:gd name="T34" fmla="*/ 492 w 729"/>
              <a:gd name="T35" fmla="*/ 485 h 666"/>
              <a:gd name="T36" fmla="*/ 522 w 729"/>
              <a:gd name="T37" fmla="*/ 562 h 666"/>
              <a:gd name="T38" fmla="*/ 544 w 729"/>
              <a:gd name="T39" fmla="*/ 572 h 666"/>
              <a:gd name="T40" fmla="*/ 574 w 729"/>
              <a:gd name="T41" fmla="*/ 559 h 666"/>
              <a:gd name="T42" fmla="*/ 610 w 729"/>
              <a:gd name="T43" fmla="*/ 502 h 666"/>
              <a:gd name="T44" fmla="*/ 670 w 729"/>
              <a:gd name="T45" fmla="*/ 529 h 666"/>
              <a:gd name="T46" fmla="*/ 584 w 729"/>
              <a:gd name="T47" fmla="*/ 632 h 666"/>
              <a:gd name="T48" fmla="*/ 472 w 729"/>
              <a:gd name="T49" fmla="*/ 666 h 666"/>
              <a:gd name="T50" fmla="*/ 408 w 729"/>
              <a:gd name="T51" fmla="*/ 656 h 666"/>
              <a:gd name="T52" fmla="*/ 368 w 729"/>
              <a:gd name="T53" fmla="*/ 622 h 666"/>
              <a:gd name="T54" fmla="*/ 339 w 729"/>
              <a:gd name="T55" fmla="*/ 556 h 666"/>
              <a:gd name="T56" fmla="*/ 315 w 729"/>
              <a:gd name="T57" fmla="*/ 445 h 666"/>
              <a:gd name="T58" fmla="*/ 309 w 729"/>
              <a:gd name="T59" fmla="*/ 445 h 666"/>
              <a:gd name="T60" fmla="*/ 220 w 729"/>
              <a:gd name="T61" fmla="*/ 566 h 666"/>
              <a:gd name="T62" fmla="*/ 163 w 729"/>
              <a:gd name="T63" fmla="*/ 628 h 666"/>
              <a:gd name="T64" fmla="*/ 118 w 729"/>
              <a:gd name="T65" fmla="*/ 657 h 666"/>
              <a:gd name="T66" fmla="*/ 65 w 729"/>
              <a:gd name="T67" fmla="*/ 666 h 666"/>
              <a:gd name="T68" fmla="*/ 31 w 729"/>
              <a:gd name="T69" fmla="*/ 662 h 666"/>
              <a:gd name="T70" fmla="*/ 0 w 729"/>
              <a:gd name="T71" fmla="*/ 655 h 666"/>
              <a:gd name="T72" fmla="*/ 30 w 729"/>
              <a:gd name="T73" fmla="*/ 514 h 666"/>
              <a:gd name="T74" fmla="*/ 89 w 729"/>
              <a:gd name="T75" fmla="*/ 514 h 666"/>
              <a:gd name="T76" fmla="*/ 96 w 729"/>
              <a:gd name="T77" fmla="*/ 534 h 666"/>
              <a:gd name="T78" fmla="*/ 112 w 729"/>
              <a:gd name="T79" fmla="*/ 541 h 666"/>
              <a:gd name="T80" fmla="*/ 133 w 729"/>
              <a:gd name="T81" fmla="*/ 536 h 666"/>
              <a:gd name="T82" fmla="*/ 161 w 729"/>
              <a:gd name="T83" fmla="*/ 514 h 666"/>
              <a:gd name="T84" fmla="*/ 206 w 729"/>
              <a:gd name="T85" fmla="*/ 465 h 666"/>
              <a:gd name="T86" fmla="*/ 299 w 729"/>
              <a:gd name="T87" fmla="*/ 349 h 666"/>
              <a:gd name="T88" fmla="*/ 273 w 729"/>
              <a:gd name="T89" fmla="*/ 217 h 666"/>
              <a:gd name="T90" fmla="*/ 251 w 729"/>
              <a:gd name="T91" fmla="*/ 136 h 666"/>
              <a:gd name="T92" fmla="*/ 233 w 729"/>
              <a:gd name="T93" fmla="*/ 103 h 666"/>
              <a:gd name="T94" fmla="*/ 213 w 729"/>
              <a:gd name="T95" fmla="*/ 94 h 666"/>
              <a:gd name="T96" fmla="*/ 190 w 729"/>
              <a:gd name="T97" fmla="*/ 101 h 666"/>
              <a:gd name="T98" fmla="*/ 170 w 729"/>
              <a:gd name="T99" fmla="*/ 123 h 666"/>
              <a:gd name="T100" fmla="*/ 147 w 729"/>
              <a:gd name="T101" fmla="*/ 164 h 666"/>
              <a:gd name="T102" fmla="*/ 87 w 729"/>
              <a:gd name="T103" fmla="*/ 136 h 666"/>
              <a:gd name="T104" fmla="*/ 172 w 729"/>
              <a:gd name="T105" fmla="*/ 34 h 666"/>
              <a:gd name="T106" fmla="*/ 280 w 729"/>
              <a:gd name="T107" fmla="*/ 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29" h="666">
                <a:moveTo>
                  <a:pt x="280" y="0"/>
                </a:moveTo>
                <a:cubicBezTo>
                  <a:pt x="315" y="0"/>
                  <a:pt x="341" y="5"/>
                  <a:pt x="359" y="15"/>
                </a:cubicBezTo>
                <a:cubicBezTo>
                  <a:pt x="378" y="26"/>
                  <a:pt x="392" y="44"/>
                  <a:pt x="404" y="70"/>
                </a:cubicBezTo>
                <a:cubicBezTo>
                  <a:pt x="416" y="96"/>
                  <a:pt x="427" y="137"/>
                  <a:pt x="437" y="194"/>
                </a:cubicBezTo>
                <a:lnTo>
                  <a:pt x="444" y="194"/>
                </a:lnTo>
                <a:cubicBezTo>
                  <a:pt x="476" y="149"/>
                  <a:pt x="501" y="115"/>
                  <a:pt x="519" y="92"/>
                </a:cubicBezTo>
                <a:cubicBezTo>
                  <a:pt x="536" y="69"/>
                  <a:pt x="553" y="51"/>
                  <a:pt x="568" y="37"/>
                </a:cubicBezTo>
                <a:cubicBezTo>
                  <a:pt x="583" y="24"/>
                  <a:pt x="598" y="14"/>
                  <a:pt x="612" y="8"/>
                </a:cubicBezTo>
                <a:cubicBezTo>
                  <a:pt x="627" y="3"/>
                  <a:pt x="644" y="0"/>
                  <a:pt x="663" y="0"/>
                </a:cubicBezTo>
                <a:cubicBezTo>
                  <a:pt x="685" y="0"/>
                  <a:pt x="707" y="4"/>
                  <a:pt x="729" y="12"/>
                </a:cubicBezTo>
                <a:lnTo>
                  <a:pt x="698" y="152"/>
                </a:lnTo>
                <a:lnTo>
                  <a:pt x="640" y="152"/>
                </a:lnTo>
                <a:cubicBezTo>
                  <a:pt x="637" y="134"/>
                  <a:pt x="629" y="125"/>
                  <a:pt x="616" y="125"/>
                </a:cubicBezTo>
                <a:cubicBezTo>
                  <a:pt x="609" y="125"/>
                  <a:pt x="603" y="126"/>
                  <a:pt x="596" y="129"/>
                </a:cubicBezTo>
                <a:cubicBezTo>
                  <a:pt x="590" y="132"/>
                  <a:pt x="581" y="139"/>
                  <a:pt x="570" y="150"/>
                </a:cubicBezTo>
                <a:cubicBezTo>
                  <a:pt x="559" y="160"/>
                  <a:pt x="545" y="176"/>
                  <a:pt x="528" y="196"/>
                </a:cubicBezTo>
                <a:cubicBezTo>
                  <a:pt x="512" y="216"/>
                  <a:pt x="487" y="247"/>
                  <a:pt x="454" y="288"/>
                </a:cubicBezTo>
                <a:cubicBezTo>
                  <a:pt x="469" y="379"/>
                  <a:pt x="482" y="445"/>
                  <a:pt x="492" y="485"/>
                </a:cubicBezTo>
                <a:cubicBezTo>
                  <a:pt x="501" y="524"/>
                  <a:pt x="512" y="550"/>
                  <a:pt x="522" y="562"/>
                </a:cubicBezTo>
                <a:cubicBezTo>
                  <a:pt x="528" y="568"/>
                  <a:pt x="535" y="572"/>
                  <a:pt x="544" y="572"/>
                </a:cubicBezTo>
                <a:cubicBezTo>
                  <a:pt x="555" y="572"/>
                  <a:pt x="565" y="567"/>
                  <a:pt x="574" y="559"/>
                </a:cubicBezTo>
                <a:cubicBezTo>
                  <a:pt x="584" y="550"/>
                  <a:pt x="596" y="531"/>
                  <a:pt x="610" y="502"/>
                </a:cubicBezTo>
                <a:lnTo>
                  <a:pt x="670" y="529"/>
                </a:lnTo>
                <a:cubicBezTo>
                  <a:pt x="644" y="575"/>
                  <a:pt x="616" y="610"/>
                  <a:pt x="584" y="632"/>
                </a:cubicBezTo>
                <a:cubicBezTo>
                  <a:pt x="552" y="655"/>
                  <a:pt x="515" y="666"/>
                  <a:pt x="472" y="666"/>
                </a:cubicBezTo>
                <a:cubicBezTo>
                  <a:pt x="445" y="666"/>
                  <a:pt x="424" y="663"/>
                  <a:pt x="408" y="656"/>
                </a:cubicBezTo>
                <a:cubicBezTo>
                  <a:pt x="393" y="649"/>
                  <a:pt x="379" y="638"/>
                  <a:pt x="368" y="622"/>
                </a:cubicBezTo>
                <a:cubicBezTo>
                  <a:pt x="357" y="607"/>
                  <a:pt x="347" y="585"/>
                  <a:pt x="339" y="556"/>
                </a:cubicBezTo>
                <a:cubicBezTo>
                  <a:pt x="330" y="528"/>
                  <a:pt x="322" y="491"/>
                  <a:pt x="315" y="445"/>
                </a:cubicBezTo>
                <a:lnTo>
                  <a:pt x="309" y="445"/>
                </a:lnTo>
                <a:cubicBezTo>
                  <a:pt x="272" y="498"/>
                  <a:pt x="242" y="538"/>
                  <a:pt x="220" y="566"/>
                </a:cubicBezTo>
                <a:cubicBezTo>
                  <a:pt x="198" y="593"/>
                  <a:pt x="179" y="614"/>
                  <a:pt x="163" y="628"/>
                </a:cubicBezTo>
                <a:cubicBezTo>
                  <a:pt x="147" y="642"/>
                  <a:pt x="132" y="652"/>
                  <a:pt x="118" y="657"/>
                </a:cubicBezTo>
                <a:cubicBezTo>
                  <a:pt x="103" y="663"/>
                  <a:pt x="86" y="666"/>
                  <a:pt x="65" y="666"/>
                </a:cubicBezTo>
                <a:cubicBezTo>
                  <a:pt x="56" y="666"/>
                  <a:pt x="44" y="665"/>
                  <a:pt x="31" y="662"/>
                </a:cubicBezTo>
                <a:cubicBezTo>
                  <a:pt x="17" y="660"/>
                  <a:pt x="7" y="657"/>
                  <a:pt x="0" y="655"/>
                </a:cubicBezTo>
                <a:lnTo>
                  <a:pt x="30" y="514"/>
                </a:lnTo>
                <a:lnTo>
                  <a:pt x="89" y="514"/>
                </a:lnTo>
                <a:cubicBezTo>
                  <a:pt x="89" y="523"/>
                  <a:pt x="91" y="530"/>
                  <a:pt x="96" y="534"/>
                </a:cubicBezTo>
                <a:cubicBezTo>
                  <a:pt x="100" y="539"/>
                  <a:pt x="105" y="541"/>
                  <a:pt x="112" y="541"/>
                </a:cubicBezTo>
                <a:cubicBezTo>
                  <a:pt x="119" y="541"/>
                  <a:pt x="127" y="539"/>
                  <a:pt x="133" y="536"/>
                </a:cubicBezTo>
                <a:cubicBezTo>
                  <a:pt x="140" y="533"/>
                  <a:pt x="149" y="526"/>
                  <a:pt x="161" y="514"/>
                </a:cubicBezTo>
                <a:cubicBezTo>
                  <a:pt x="173" y="503"/>
                  <a:pt x="188" y="486"/>
                  <a:pt x="206" y="465"/>
                </a:cubicBezTo>
                <a:cubicBezTo>
                  <a:pt x="225" y="443"/>
                  <a:pt x="255" y="404"/>
                  <a:pt x="299" y="349"/>
                </a:cubicBezTo>
                <a:cubicBezTo>
                  <a:pt x="290" y="298"/>
                  <a:pt x="281" y="254"/>
                  <a:pt x="273" y="217"/>
                </a:cubicBezTo>
                <a:cubicBezTo>
                  <a:pt x="265" y="180"/>
                  <a:pt x="258" y="153"/>
                  <a:pt x="251" y="136"/>
                </a:cubicBezTo>
                <a:cubicBezTo>
                  <a:pt x="245" y="119"/>
                  <a:pt x="239" y="108"/>
                  <a:pt x="233" y="103"/>
                </a:cubicBezTo>
                <a:cubicBezTo>
                  <a:pt x="227" y="97"/>
                  <a:pt x="220" y="94"/>
                  <a:pt x="213" y="94"/>
                </a:cubicBezTo>
                <a:cubicBezTo>
                  <a:pt x="204" y="94"/>
                  <a:pt x="197" y="96"/>
                  <a:pt x="190" y="101"/>
                </a:cubicBezTo>
                <a:cubicBezTo>
                  <a:pt x="184" y="106"/>
                  <a:pt x="177" y="113"/>
                  <a:pt x="170" y="123"/>
                </a:cubicBezTo>
                <a:cubicBezTo>
                  <a:pt x="163" y="133"/>
                  <a:pt x="155" y="147"/>
                  <a:pt x="147" y="164"/>
                </a:cubicBezTo>
                <a:lnTo>
                  <a:pt x="87" y="136"/>
                </a:lnTo>
                <a:cubicBezTo>
                  <a:pt x="113" y="90"/>
                  <a:pt x="141" y="56"/>
                  <a:pt x="172" y="34"/>
                </a:cubicBezTo>
                <a:cubicBezTo>
                  <a:pt x="204" y="11"/>
                  <a:pt x="240" y="0"/>
                  <a:pt x="280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91" name="Rectangle 230">
            <a:extLst>
              <a:ext uri="{FF2B5EF4-FFF2-40B4-BE49-F238E27FC236}">
                <a16:creationId xmlns:a16="http://schemas.microsoft.com/office/drawing/2014/main" id="{D696D6C3-7022-4B2C-8ABB-3C756BB6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5126" y="987425"/>
            <a:ext cx="287338" cy="2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92" name="Freeform 231">
            <a:extLst>
              <a:ext uri="{FF2B5EF4-FFF2-40B4-BE49-F238E27FC236}">
                <a16:creationId xmlns:a16="http://schemas.microsoft.com/office/drawing/2014/main" id="{D5167807-FDC5-43F9-A0ED-5596B4E250FC}"/>
              </a:ext>
            </a:extLst>
          </p:cNvPr>
          <p:cNvSpPr>
            <a:spLocks noEditPoints="1"/>
          </p:cNvSpPr>
          <p:nvPr/>
        </p:nvSpPr>
        <p:spPr bwMode="auto">
          <a:xfrm>
            <a:off x="11036301" y="882650"/>
            <a:ext cx="198438" cy="249238"/>
          </a:xfrm>
          <a:custGeom>
            <a:avLst/>
            <a:gdLst>
              <a:gd name="T0" fmla="*/ 254 w 521"/>
              <a:gd name="T1" fmla="*/ 151 h 651"/>
              <a:gd name="T2" fmla="*/ 92 w 521"/>
              <a:gd name="T3" fmla="*/ 396 h 651"/>
              <a:gd name="T4" fmla="*/ 92 w 521"/>
              <a:gd name="T5" fmla="*/ 404 h 651"/>
              <a:gd name="T6" fmla="*/ 254 w 521"/>
              <a:gd name="T7" fmla="*/ 404 h 651"/>
              <a:gd name="T8" fmla="*/ 254 w 521"/>
              <a:gd name="T9" fmla="*/ 295 h 651"/>
              <a:gd name="T10" fmla="*/ 259 w 521"/>
              <a:gd name="T11" fmla="*/ 151 h 651"/>
              <a:gd name="T12" fmla="*/ 254 w 521"/>
              <a:gd name="T13" fmla="*/ 151 h 651"/>
              <a:gd name="T14" fmla="*/ 288 w 521"/>
              <a:gd name="T15" fmla="*/ 0 h 651"/>
              <a:gd name="T16" fmla="*/ 395 w 521"/>
              <a:gd name="T17" fmla="*/ 0 h 651"/>
              <a:gd name="T18" fmla="*/ 395 w 521"/>
              <a:gd name="T19" fmla="*/ 404 h 651"/>
              <a:gd name="T20" fmla="*/ 409 w 521"/>
              <a:gd name="T21" fmla="*/ 404 h 651"/>
              <a:gd name="T22" fmla="*/ 442 w 521"/>
              <a:gd name="T23" fmla="*/ 401 h 651"/>
              <a:gd name="T24" fmla="*/ 458 w 521"/>
              <a:gd name="T25" fmla="*/ 389 h 651"/>
              <a:gd name="T26" fmla="*/ 471 w 521"/>
              <a:gd name="T27" fmla="*/ 359 h 651"/>
              <a:gd name="T28" fmla="*/ 521 w 521"/>
              <a:gd name="T29" fmla="*/ 359 h 651"/>
              <a:gd name="T30" fmla="*/ 516 w 521"/>
              <a:gd name="T31" fmla="*/ 464 h 651"/>
              <a:gd name="T32" fmla="*/ 395 w 521"/>
              <a:gd name="T33" fmla="*/ 464 h 651"/>
              <a:gd name="T34" fmla="*/ 395 w 521"/>
              <a:gd name="T35" fmla="*/ 534 h 651"/>
              <a:gd name="T36" fmla="*/ 399 w 521"/>
              <a:gd name="T37" fmla="*/ 584 h 651"/>
              <a:gd name="T38" fmla="*/ 412 w 521"/>
              <a:gd name="T39" fmla="*/ 606 h 651"/>
              <a:gd name="T40" fmla="*/ 446 w 521"/>
              <a:gd name="T41" fmla="*/ 620 h 651"/>
              <a:gd name="T42" fmla="*/ 446 w 521"/>
              <a:gd name="T43" fmla="*/ 651 h 651"/>
              <a:gd name="T44" fmla="*/ 203 w 521"/>
              <a:gd name="T45" fmla="*/ 651 h 651"/>
              <a:gd name="T46" fmla="*/ 203 w 521"/>
              <a:gd name="T47" fmla="*/ 620 h 651"/>
              <a:gd name="T48" fmla="*/ 238 w 521"/>
              <a:gd name="T49" fmla="*/ 605 h 651"/>
              <a:gd name="T50" fmla="*/ 250 w 521"/>
              <a:gd name="T51" fmla="*/ 583 h 651"/>
              <a:gd name="T52" fmla="*/ 254 w 521"/>
              <a:gd name="T53" fmla="*/ 534 h 651"/>
              <a:gd name="T54" fmla="*/ 254 w 521"/>
              <a:gd name="T55" fmla="*/ 464 h 651"/>
              <a:gd name="T56" fmla="*/ 0 w 521"/>
              <a:gd name="T57" fmla="*/ 464 h 651"/>
              <a:gd name="T58" fmla="*/ 0 w 521"/>
              <a:gd name="T59" fmla="*/ 412 h 651"/>
              <a:gd name="T60" fmla="*/ 288 w 521"/>
              <a:gd name="T61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21" h="651">
                <a:moveTo>
                  <a:pt x="254" y="151"/>
                </a:moveTo>
                <a:lnTo>
                  <a:pt x="92" y="396"/>
                </a:lnTo>
                <a:lnTo>
                  <a:pt x="92" y="404"/>
                </a:lnTo>
                <a:lnTo>
                  <a:pt x="254" y="404"/>
                </a:lnTo>
                <a:lnTo>
                  <a:pt x="254" y="295"/>
                </a:lnTo>
                <a:cubicBezTo>
                  <a:pt x="254" y="249"/>
                  <a:pt x="256" y="202"/>
                  <a:pt x="259" y="151"/>
                </a:cubicBezTo>
                <a:lnTo>
                  <a:pt x="254" y="151"/>
                </a:lnTo>
                <a:close/>
                <a:moveTo>
                  <a:pt x="288" y="0"/>
                </a:moveTo>
                <a:lnTo>
                  <a:pt x="395" y="0"/>
                </a:lnTo>
                <a:lnTo>
                  <a:pt x="395" y="404"/>
                </a:lnTo>
                <a:lnTo>
                  <a:pt x="409" y="404"/>
                </a:lnTo>
                <a:cubicBezTo>
                  <a:pt x="425" y="404"/>
                  <a:pt x="436" y="403"/>
                  <a:pt x="442" y="401"/>
                </a:cubicBezTo>
                <a:cubicBezTo>
                  <a:pt x="448" y="399"/>
                  <a:pt x="454" y="395"/>
                  <a:pt x="458" y="389"/>
                </a:cubicBezTo>
                <a:cubicBezTo>
                  <a:pt x="463" y="383"/>
                  <a:pt x="467" y="373"/>
                  <a:pt x="471" y="359"/>
                </a:cubicBezTo>
                <a:lnTo>
                  <a:pt x="521" y="359"/>
                </a:lnTo>
                <a:lnTo>
                  <a:pt x="516" y="464"/>
                </a:lnTo>
                <a:lnTo>
                  <a:pt x="395" y="464"/>
                </a:lnTo>
                <a:lnTo>
                  <a:pt x="395" y="534"/>
                </a:lnTo>
                <a:cubicBezTo>
                  <a:pt x="395" y="558"/>
                  <a:pt x="396" y="575"/>
                  <a:pt x="399" y="584"/>
                </a:cubicBezTo>
                <a:cubicBezTo>
                  <a:pt x="402" y="594"/>
                  <a:pt x="406" y="601"/>
                  <a:pt x="412" y="606"/>
                </a:cubicBezTo>
                <a:cubicBezTo>
                  <a:pt x="418" y="611"/>
                  <a:pt x="429" y="615"/>
                  <a:pt x="446" y="620"/>
                </a:cubicBezTo>
                <a:lnTo>
                  <a:pt x="446" y="651"/>
                </a:lnTo>
                <a:lnTo>
                  <a:pt x="203" y="651"/>
                </a:lnTo>
                <a:lnTo>
                  <a:pt x="203" y="620"/>
                </a:lnTo>
                <a:cubicBezTo>
                  <a:pt x="220" y="616"/>
                  <a:pt x="232" y="611"/>
                  <a:pt x="238" y="605"/>
                </a:cubicBezTo>
                <a:cubicBezTo>
                  <a:pt x="244" y="600"/>
                  <a:pt x="248" y="592"/>
                  <a:pt x="250" y="583"/>
                </a:cubicBezTo>
                <a:cubicBezTo>
                  <a:pt x="253" y="574"/>
                  <a:pt x="254" y="558"/>
                  <a:pt x="254" y="534"/>
                </a:cubicBezTo>
                <a:lnTo>
                  <a:pt x="254" y="464"/>
                </a:lnTo>
                <a:lnTo>
                  <a:pt x="0" y="464"/>
                </a:lnTo>
                <a:lnTo>
                  <a:pt x="0" y="412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93" name="Rectangle 232">
            <a:extLst>
              <a:ext uri="{FF2B5EF4-FFF2-40B4-BE49-F238E27FC236}">
                <a16:creationId xmlns:a16="http://schemas.microsoft.com/office/drawing/2014/main" id="{5B15FA77-D666-473A-9E04-A4E696BBA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1" y="1654175"/>
            <a:ext cx="28212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5</a:t>
            </a:r>
            <a:endParaRPr kumimoji="0" lang="en-US" altLang="en-US" sz="1800" b="1" i="0" u="none" strike="noStrike" spc="50" normalizeH="0" baseline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94" name="Rectangle 233">
            <a:extLst>
              <a:ext uri="{FF2B5EF4-FFF2-40B4-BE49-F238E27FC236}">
                <a16:creationId xmlns:a16="http://schemas.microsoft.com/office/drawing/2014/main" id="{D0FC39F1-3E13-45EE-91FC-AD1EAD3F9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238" y="1654175"/>
            <a:ext cx="19396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-</a:t>
            </a:r>
            <a:endParaRPr kumimoji="0" lang="en-US" altLang="en-US" sz="1800" b="1" i="0" u="none" strike="noStrike" spc="50" normalizeH="0" baseline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95" name="Rectangle 234">
            <a:extLst>
              <a:ext uri="{FF2B5EF4-FFF2-40B4-BE49-F238E27FC236}">
                <a16:creationId xmlns:a16="http://schemas.microsoft.com/office/drawing/2014/main" id="{75C301BF-66D5-4181-A2BA-C392BB77F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976" y="1654175"/>
            <a:ext cx="28854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2</a:t>
            </a:r>
            <a:endParaRPr kumimoji="0" lang="en-US" altLang="en-US" sz="1800" b="1" i="0" u="none" strike="noStrike" spc="50" normalizeH="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96" name="Rectangle 235">
            <a:extLst>
              <a:ext uri="{FF2B5EF4-FFF2-40B4-BE49-F238E27FC236}">
                <a16:creationId xmlns:a16="http://schemas.microsoft.com/office/drawing/2014/main" id="{C70D1D72-A227-463B-BAAF-941699921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038" y="1654175"/>
            <a:ext cx="30457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4</a:t>
            </a:r>
            <a:endParaRPr kumimoji="0" lang="en-US" altLang="en-US" sz="1800" b="1" i="0" u="none" strike="noStrike" spc="50" normalizeH="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97" name="Rectangle 236">
            <a:extLst>
              <a:ext uri="{FF2B5EF4-FFF2-40B4-BE49-F238E27FC236}">
                <a16:creationId xmlns:a16="http://schemas.microsoft.com/office/drawing/2014/main" id="{2681BAC9-9A91-4817-8A2F-E3F5C0917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26" y="1654175"/>
            <a:ext cx="19396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-</a:t>
            </a:r>
            <a:endParaRPr kumimoji="0" lang="en-US" altLang="en-US" sz="1800" b="1" i="0" u="none" strike="noStrike" spc="50" normalizeH="0" baseline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98" name="Rectangle 237">
            <a:extLst>
              <a:ext uri="{FF2B5EF4-FFF2-40B4-BE49-F238E27FC236}">
                <a16:creationId xmlns:a16="http://schemas.microsoft.com/office/drawing/2014/main" id="{40BE0E94-3500-447B-B75F-1935BD98C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3863" y="1654175"/>
            <a:ext cx="32060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8</a:t>
            </a:r>
            <a:endParaRPr kumimoji="0" lang="en-US" altLang="en-US" sz="1800" b="1" i="0" u="none" strike="noStrike" spc="50" normalizeH="0" baseline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99" name="Rectangle 238">
            <a:extLst>
              <a:ext uri="{FF2B5EF4-FFF2-40B4-BE49-F238E27FC236}">
                <a16:creationId xmlns:a16="http://schemas.microsoft.com/office/drawing/2014/main" id="{FEA349F6-B32D-4608-B151-17AA444FC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5063" y="1654175"/>
            <a:ext cx="60272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16</a:t>
            </a:r>
            <a:endParaRPr kumimoji="0" lang="en-US" altLang="en-US" sz="1800" b="1" i="0" u="none" strike="noStrike" spc="50" normalizeH="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00" name="Rectangle 239">
            <a:extLst>
              <a:ext uri="{FF2B5EF4-FFF2-40B4-BE49-F238E27FC236}">
                <a16:creationId xmlns:a16="http://schemas.microsoft.com/office/drawing/2014/main" id="{828D2B28-CEFE-480B-B565-785ADA543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026" y="2416175"/>
            <a:ext cx="31739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6</a:t>
            </a:r>
            <a:endParaRPr kumimoji="0" lang="en-US" altLang="en-US" sz="1800" b="1" i="0" u="none" strike="noStrike" spc="50" normalizeH="0" baseline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01" name="Rectangle 240">
            <a:extLst>
              <a:ext uri="{FF2B5EF4-FFF2-40B4-BE49-F238E27FC236}">
                <a16:creationId xmlns:a16="http://schemas.microsoft.com/office/drawing/2014/main" id="{AE0DB686-7680-4548-A843-59CB18B82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238" y="2416175"/>
            <a:ext cx="19396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-</a:t>
            </a:r>
            <a:endParaRPr kumimoji="0" lang="en-US" altLang="en-US" sz="1800" b="1" i="0" u="none" strike="noStrike" spc="50" normalizeH="0" baseline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02" name="Rectangle 241">
            <a:extLst>
              <a:ext uri="{FF2B5EF4-FFF2-40B4-BE49-F238E27FC236}">
                <a16:creationId xmlns:a16="http://schemas.microsoft.com/office/drawing/2014/main" id="{CB985025-56E1-4631-BEB0-7C8602AE1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976" y="2416175"/>
            <a:ext cx="28533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1</a:t>
            </a:r>
            <a:endParaRPr kumimoji="0" lang="en-US" altLang="en-US" sz="1800" b="1" i="0" u="none" strike="noStrike" spc="50" normalizeH="0" baseline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03" name="Rectangle 242">
            <a:extLst>
              <a:ext uri="{FF2B5EF4-FFF2-40B4-BE49-F238E27FC236}">
                <a16:creationId xmlns:a16="http://schemas.microsoft.com/office/drawing/2014/main" id="{C2159344-9A90-42B3-B4A4-02575AC1D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563" y="2416175"/>
            <a:ext cx="28533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1</a:t>
            </a:r>
            <a:endParaRPr kumimoji="0" lang="en-US" altLang="en-US" sz="1800" b="1" i="0" u="none" strike="noStrike" spc="50" normalizeH="0" baseline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04" name="Rectangle 243">
            <a:extLst>
              <a:ext uri="{FF2B5EF4-FFF2-40B4-BE49-F238E27FC236}">
                <a16:creationId xmlns:a16="http://schemas.microsoft.com/office/drawing/2014/main" id="{4E6754C4-A357-4E68-9BF9-E11F620D4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5588" y="2416175"/>
            <a:ext cx="19396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-</a:t>
            </a:r>
            <a:endParaRPr kumimoji="0" lang="en-US" altLang="en-US" sz="1800" b="1" i="0" u="none" strike="noStrike" spc="50" normalizeH="0" baseline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05" name="Rectangle 244">
            <a:extLst>
              <a:ext uri="{FF2B5EF4-FFF2-40B4-BE49-F238E27FC236}">
                <a16:creationId xmlns:a16="http://schemas.microsoft.com/office/drawing/2014/main" id="{D6A5EFC4-785F-4CE3-ABAE-CD79BB249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1326" y="2416175"/>
            <a:ext cx="28533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1</a:t>
            </a:r>
            <a:endParaRPr kumimoji="0" lang="en-US" altLang="en-US" sz="1800" b="1" i="0" u="none" strike="noStrike" spc="50" normalizeH="0" baseline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06" name="Rectangle 245">
            <a:extLst>
              <a:ext uri="{FF2B5EF4-FFF2-40B4-BE49-F238E27FC236}">
                <a16:creationId xmlns:a16="http://schemas.microsoft.com/office/drawing/2014/main" id="{859678D7-0764-42A8-8E8A-E4A440C00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9051" y="2416175"/>
            <a:ext cx="28533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1</a:t>
            </a:r>
            <a:endParaRPr kumimoji="0" lang="en-US" altLang="en-US" sz="1800" b="1" i="0" u="none" strike="noStrike" spc="50" normalizeH="0" baseline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07" name="Rectangle 246">
            <a:extLst>
              <a:ext uri="{FF2B5EF4-FFF2-40B4-BE49-F238E27FC236}">
                <a16:creationId xmlns:a16="http://schemas.microsoft.com/office/drawing/2014/main" id="{C52F24B7-DF63-43AA-B5A0-3C47C7791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3178175"/>
            <a:ext cx="28212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7</a:t>
            </a:r>
            <a:endParaRPr kumimoji="0" lang="en-US" altLang="en-US" sz="1800" b="1" i="0" u="none" strike="noStrike" spc="50" normalizeH="0" baseline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08" name="Rectangle 247">
            <a:extLst>
              <a:ext uri="{FF2B5EF4-FFF2-40B4-BE49-F238E27FC236}">
                <a16:creationId xmlns:a16="http://schemas.microsoft.com/office/drawing/2014/main" id="{274BA24B-5EBB-4BD8-A226-5BFB0DB4D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138" y="3178175"/>
            <a:ext cx="29655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0</a:t>
            </a:r>
            <a:endParaRPr kumimoji="0" lang="en-US" altLang="en-US" sz="1800" b="1" i="0" u="none" strike="noStrike" spc="50" normalizeH="0" baseline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09" name="Rectangle 248">
            <a:extLst>
              <a:ext uri="{FF2B5EF4-FFF2-40B4-BE49-F238E27FC236}">
                <a16:creationId xmlns:a16="http://schemas.microsoft.com/office/drawing/2014/main" id="{150FD4B0-D886-4185-913C-A51D56FCD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1" y="3178175"/>
            <a:ext cx="29655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0</a:t>
            </a:r>
            <a:endParaRPr kumimoji="0" lang="en-US" altLang="en-US" sz="1800" b="1" i="0" u="none" strike="noStrike" spc="50" normalizeH="0" baseline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10" name="Rectangle 249">
            <a:extLst>
              <a:ext uri="{FF2B5EF4-FFF2-40B4-BE49-F238E27FC236}">
                <a16:creationId xmlns:a16="http://schemas.microsoft.com/office/drawing/2014/main" id="{D6673A33-D425-47C9-BCFF-0AFB7868B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901" y="3178175"/>
            <a:ext cx="29655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0</a:t>
            </a:r>
            <a:endParaRPr kumimoji="0" lang="en-US" altLang="en-US" sz="1800" b="1" i="0" u="none" strike="noStrike" spc="50" normalizeH="0" baseline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11" name="Rectangle 250">
            <a:extLst>
              <a:ext uri="{FF2B5EF4-FFF2-40B4-BE49-F238E27FC236}">
                <a16:creationId xmlns:a16="http://schemas.microsoft.com/office/drawing/2014/main" id="{D84BDD22-CDB9-4BCC-BDFD-456FCB66C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4288" y="3178175"/>
            <a:ext cx="29655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0</a:t>
            </a:r>
            <a:endParaRPr kumimoji="0" lang="en-US" altLang="en-US" sz="1800" b="1" i="0" u="none" strike="noStrike" spc="50" normalizeH="0" baseline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12" name="Rectangle 251">
            <a:extLst>
              <a:ext uri="{FF2B5EF4-FFF2-40B4-BE49-F238E27FC236}">
                <a16:creationId xmlns:a16="http://schemas.microsoft.com/office/drawing/2014/main" id="{ED299FB8-83FD-4B7E-B492-75C80C09A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940175"/>
            <a:ext cx="32060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8</a:t>
            </a:r>
            <a:endParaRPr kumimoji="0" lang="en-US" altLang="en-US" sz="1800" b="1" i="0" u="none" strike="noStrike" spc="50" normalizeH="0" baseline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13" name="Rectangle 252">
            <a:extLst>
              <a:ext uri="{FF2B5EF4-FFF2-40B4-BE49-F238E27FC236}">
                <a16:creationId xmlns:a16="http://schemas.microsoft.com/office/drawing/2014/main" id="{2456D95E-E275-4251-8D04-6C782957E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1" y="3940175"/>
            <a:ext cx="28533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1</a:t>
            </a:r>
            <a:endParaRPr kumimoji="0" lang="en-US" altLang="en-US" sz="1800" b="1" i="0" u="none" strike="noStrike" spc="50" normalizeH="0" baseline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14" name="Rectangle 253">
            <a:extLst>
              <a:ext uri="{FF2B5EF4-FFF2-40B4-BE49-F238E27FC236}">
                <a16:creationId xmlns:a16="http://schemas.microsoft.com/office/drawing/2014/main" id="{36554587-70D6-4ADA-90EB-2D7C89ABB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563" y="3940175"/>
            <a:ext cx="28533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1</a:t>
            </a:r>
            <a:endParaRPr kumimoji="0" lang="en-US" altLang="en-US" sz="1800" b="1" i="0" u="none" strike="noStrike" spc="50" normalizeH="0" baseline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15" name="Rectangle 254">
            <a:extLst>
              <a:ext uri="{FF2B5EF4-FFF2-40B4-BE49-F238E27FC236}">
                <a16:creationId xmlns:a16="http://schemas.microsoft.com/office/drawing/2014/main" id="{8BDCF25C-147E-4189-9728-AFFD10695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3" y="3940175"/>
            <a:ext cx="28533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1</a:t>
            </a:r>
            <a:endParaRPr kumimoji="0" lang="en-US" altLang="en-US" sz="1800" b="1" i="0" u="none" strike="noStrike" spc="50" normalizeH="0" baseline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16" name="Rectangle 255">
            <a:extLst>
              <a:ext uri="{FF2B5EF4-FFF2-40B4-BE49-F238E27FC236}">
                <a16:creationId xmlns:a16="http://schemas.microsoft.com/office/drawing/2014/main" id="{9B41A253-F1EF-42A5-8A0B-2BEF44887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9051" y="3940175"/>
            <a:ext cx="28533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1</a:t>
            </a:r>
            <a:endParaRPr kumimoji="0" lang="en-US" altLang="en-US" sz="1800" b="1" i="0" u="none" strike="noStrike" spc="50" normalizeH="0" baseline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17" name="Rectangle 256">
            <a:extLst>
              <a:ext uri="{FF2B5EF4-FFF2-40B4-BE49-F238E27FC236}">
                <a16:creationId xmlns:a16="http://schemas.microsoft.com/office/drawing/2014/main" id="{7EAFA1BF-61ED-46BA-9B35-298826E84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026" y="4702175"/>
            <a:ext cx="31739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9</a:t>
            </a:r>
            <a:endParaRPr kumimoji="0" lang="en-US" altLang="en-US" sz="1800" b="1" i="0" u="none" strike="noStrike" spc="50" normalizeH="0" baseline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18" name="Rectangle 257">
            <a:extLst>
              <a:ext uri="{FF2B5EF4-FFF2-40B4-BE49-F238E27FC236}">
                <a16:creationId xmlns:a16="http://schemas.microsoft.com/office/drawing/2014/main" id="{D766EA98-EEB6-4D11-A5DE-E68152D2C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1" y="4702175"/>
            <a:ext cx="28854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2</a:t>
            </a:r>
            <a:endParaRPr kumimoji="0" lang="en-US" altLang="en-US" sz="1800" b="1" i="0" u="none" strike="noStrike" spc="50" normalizeH="0" baseline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19" name="Rectangle 258">
            <a:extLst>
              <a:ext uri="{FF2B5EF4-FFF2-40B4-BE49-F238E27FC236}">
                <a16:creationId xmlns:a16="http://schemas.microsoft.com/office/drawing/2014/main" id="{2AB9519E-2F60-47F7-BFE9-1FF0D8A5F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038" y="4702175"/>
            <a:ext cx="30457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4</a:t>
            </a:r>
            <a:endParaRPr kumimoji="0" lang="en-US" altLang="en-US" sz="1800" b="1" i="0" u="none" strike="noStrike" spc="50" normalizeH="0" baseline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20" name="Rectangle 259">
            <a:extLst>
              <a:ext uri="{FF2B5EF4-FFF2-40B4-BE49-F238E27FC236}">
                <a16:creationId xmlns:a16="http://schemas.microsoft.com/office/drawing/2014/main" id="{A1AADE77-84F3-4C33-B812-A7AB9570F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1788" y="4702175"/>
            <a:ext cx="32060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8</a:t>
            </a:r>
            <a:endParaRPr kumimoji="0" lang="en-US" altLang="en-US" sz="1800" b="1" i="0" u="none" strike="noStrike" spc="50" normalizeH="0" baseline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21" name="Rectangle 260">
            <a:extLst>
              <a:ext uri="{FF2B5EF4-FFF2-40B4-BE49-F238E27FC236}">
                <a16:creationId xmlns:a16="http://schemas.microsoft.com/office/drawing/2014/main" id="{C4BCB691-F248-4D0D-B224-233ED2762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5063" y="4702175"/>
            <a:ext cx="60272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16</a:t>
            </a:r>
            <a:endParaRPr kumimoji="0" lang="en-US" altLang="en-US" sz="1800" b="1" i="0" u="none" strike="noStrike" spc="50" normalizeH="0" baseline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22" name="Rectangle 261">
            <a:extLst>
              <a:ext uri="{FF2B5EF4-FFF2-40B4-BE49-F238E27FC236}">
                <a16:creationId xmlns:a16="http://schemas.microsoft.com/office/drawing/2014/main" id="{C0786A8F-BF18-4C69-9636-D507EB73D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51" y="5449888"/>
            <a:ext cx="29976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spc="50" normalizeH="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ymbol" panose="05050102010706020507" pitchFamily="18" charset="2"/>
              </a:rPr>
              <a:t>å</a:t>
            </a:r>
            <a:endParaRPr kumimoji="0" lang="en-US" altLang="en-US" sz="1800" b="1" i="0" u="none" strike="noStrike" spc="50" normalizeH="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23" name="Freeform 262">
            <a:extLst>
              <a:ext uri="{FF2B5EF4-FFF2-40B4-BE49-F238E27FC236}">
                <a16:creationId xmlns:a16="http://schemas.microsoft.com/office/drawing/2014/main" id="{EAE6E27D-0238-4997-AC89-F28BA4451652}"/>
              </a:ext>
            </a:extLst>
          </p:cNvPr>
          <p:cNvSpPr>
            <a:spLocks/>
          </p:cNvSpPr>
          <p:nvPr/>
        </p:nvSpPr>
        <p:spPr bwMode="auto">
          <a:xfrm>
            <a:off x="1203326" y="5657850"/>
            <a:ext cx="223838" cy="203200"/>
          </a:xfrm>
          <a:custGeom>
            <a:avLst/>
            <a:gdLst>
              <a:gd name="T0" fmla="*/ 450 w 1170"/>
              <a:gd name="T1" fmla="*/ 0 h 1068"/>
              <a:gd name="T2" fmla="*/ 577 w 1170"/>
              <a:gd name="T3" fmla="*/ 25 h 1068"/>
              <a:gd name="T4" fmla="*/ 649 w 1170"/>
              <a:gd name="T5" fmla="*/ 112 h 1068"/>
              <a:gd name="T6" fmla="*/ 702 w 1170"/>
              <a:gd name="T7" fmla="*/ 311 h 1068"/>
              <a:gd name="T8" fmla="*/ 713 w 1170"/>
              <a:gd name="T9" fmla="*/ 311 h 1068"/>
              <a:gd name="T10" fmla="*/ 833 w 1170"/>
              <a:gd name="T11" fmla="*/ 148 h 1068"/>
              <a:gd name="T12" fmla="*/ 912 w 1170"/>
              <a:gd name="T13" fmla="*/ 60 h 1068"/>
              <a:gd name="T14" fmla="*/ 983 w 1170"/>
              <a:gd name="T15" fmla="*/ 14 h 1068"/>
              <a:gd name="T16" fmla="*/ 1064 w 1170"/>
              <a:gd name="T17" fmla="*/ 0 h 1068"/>
              <a:gd name="T18" fmla="*/ 1170 w 1170"/>
              <a:gd name="T19" fmla="*/ 19 h 1068"/>
              <a:gd name="T20" fmla="*/ 1121 w 1170"/>
              <a:gd name="T21" fmla="*/ 244 h 1068"/>
              <a:gd name="T22" fmla="*/ 1027 w 1170"/>
              <a:gd name="T23" fmla="*/ 244 h 1068"/>
              <a:gd name="T24" fmla="*/ 988 w 1170"/>
              <a:gd name="T25" fmla="*/ 200 h 1068"/>
              <a:gd name="T26" fmla="*/ 957 w 1170"/>
              <a:gd name="T27" fmla="*/ 208 h 1068"/>
              <a:gd name="T28" fmla="*/ 915 w 1170"/>
              <a:gd name="T29" fmla="*/ 241 h 1068"/>
              <a:gd name="T30" fmla="*/ 848 w 1170"/>
              <a:gd name="T31" fmla="*/ 315 h 1068"/>
              <a:gd name="T32" fmla="*/ 729 w 1170"/>
              <a:gd name="T33" fmla="*/ 462 h 1068"/>
              <a:gd name="T34" fmla="*/ 789 w 1170"/>
              <a:gd name="T35" fmla="*/ 778 h 1068"/>
              <a:gd name="T36" fmla="*/ 838 w 1170"/>
              <a:gd name="T37" fmla="*/ 901 h 1068"/>
              <a:gd name="T38" fmla="*/ 873 w 1170"/>
              <a:gd name="T39" fmla="*/ 917 h 1068"/>
              <a:gd name="T40" fmla="*/ 922 w 1170"/>
              <a:gd name="T41" fmla="*/ 897 h 1068"/>
              <a:gd name="T42" fmla="*/ 980 w 1170"/>
              <a:gd name="T43" fmla="*/ 805 h 1068"/>
              <a:gd name="T44" fmla="*/ 1075 w 1170"/>
              <a:gd name="T45" fmla="*/ 849 h 1068"/>
              <a:gd name="T46" fmla="*/ 938 w 1170"/>
              <a:gd name="T47" fmla="*/ 1014 h 1068"/>
              <a:gd name="T48" fmla="*/ 758 w 1170"/>
              <a:gd name="T49" fmla="*/ 1068 h 1068"/>
              <a:gd name="T50" fmla="*/ 656 w 1170"/>
              <a:gd name="T51" fmla="*/ 1052 h 1068"/>
              <a:gd name="T52" fmla="*/ 591 w 1170"/>
              <a:gd name="T53" fmla="*/ 998 h 1068"/>
              <a:gd name="T54" fmla="*/ 544 w 1170"/>
              <a:gd name="T55" fmla="*/ 892 h 1068"/>
              <a:gd name="T56" fmla="*/ 506 w 1170"/>
              <a:gd name="T57" fmla="*/ 714 h 1068"/>
              <a:gd name="T58" fmla="*/ 496 w 1170"/>
              <a:gd name="T59" fmla="*/ 714 h 1068"/>
              <a:gd name="T60" fmla="*/ 354 w 1170"/>
              <a:gd name="T61" fmla="*/ 908 h 1068"/>
              <a:gd name="T62" fmla="*/ 263 w 1170"/>
              <a:gd name="T63" fmla="*/ 1008 h 1068"/>
              <a:gd name="T64" fmla="*/ 190 w 1170"/>
              <a:gd name="T65" fmla="*/ 1055 h 1068"/>
              <a:gd name="T66" fmla="*/ 106 w 1170"/>
              <a:gd name="T67" fmla="*/ 1068 h 1068"/>
              <a:gd name="T68" fmla="*/ 50 w 1170"/>
              <a:gd name="T69" fmla="*/ 1062 h 1068"/>
              <a:gd name="T70" fmla="*/ 0 w 1170"/>
              <a:gd name="T71" fmla="*/ 1050 h 1068"/>
              <a:gd name="T72" fmla="*/ 49 w 1170"/>
              <a:gd name="T73" fmla="*/ 824 h 1068"/>
              <a:gd name="T74" fmla="*/ 143 w 1170"/>
              <a:gd name="T75" fmla="*/ 824 h 1068"/>
              <a:gd name="T76" fmla="*/ 154 w 1170"/>
              <a:gd name="T77" fmla="*/ 857 h 1068"/>
              <a:gd name="T78" fmla="*/ 180 w 1170"/>
              <a:gd name="T79" fmla="*/ 868 h 1068"/>
              <a:gd name="T80" fmla="*/ 215 w 1170"/>
              <a:gd name="T81" fmla="*/ 860 h 1068"/>
              <a:gd name="T82" fmla="*/ 260 w 1170"/>
              <a:gd name="T83" fmla="*/ 825 h 1068"/>
              <a:gd name="T84" fmla="*/ 332 w 1170"/>
              <a:gd name="T85" fmla="*/ 745 h 1068"/>
              <a:gd name="T86" fmla="*/ 480 w 1170"/>
              <a:gd name="T87" fmla="*/ 560 h 1068"/>
              <a:gd name="T88" fmla="*/ 439 w 1170"/>
              <a:gd name="T89" fmla="*/ 348 h 1068"/>
              <a:gd name="T90" fmla="*/ 404 w 1170"/>
              <a:gd name="T91" fmla="*/ 219 h 1068"/>
              <a:gd name="T92" fmla="*/ 374 w 1170"/>
              <a:gd name="T93" fmla="*/ 165 h 1068"/>
              <a:gd name="T94" fmla="*/ 343 w 1170"/>
              <a:gd name="T95" fmla="*/ 151 h 1068"/>
              <a:gd name="T96" fmla="*/ 306 w 1170"/>
              <a:gd name="T97" fmla="*/ 162 h 1068"/>
              <a:gd name="T98" fmla="*/ 273 w 1170"/>
              <a:gd name="T99" fmla="*/ 198 h 1068"/>
              <a:gd name="T100" fmla="*/ 236 w 1170"/>
              <a:gd name="T101" fmla="*/ 263 h 1068"/>
              <a:gd name="T102" fmla="*/ 141 w 1170"/>
              <a:gd name="T103" fmla="*/ 219 h 1068"/>
              <a:gd name="T104" fmla="*/ 277 w 1170"/>
              <a:gd name="T105" fmla="*/ 54 h 1068"/>
              <a:gd name="T106" fmla="*/ 450 w 1170"/>
              <a:gd name="T107" fmla="*/ 0 h 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70" h="1068">
                <a:moveTo>
                  <a:pt x="450" y="0"/>
                </a:moveTo>
                <a:cubicBezTo>
                  <a:pt x="506" y="0"/>
                  <a:pt x="548" y="9"/>
                  <a:pt x="577" y="25"/>
                </a:cubicBezTo>
                <a:cubicBezTo>
                  <a:pt x="606" y="42"/>
                  <a:pt x="630" y="71"/>
                  <a:pt x="649" y="112"/>
                </a:cubicBezTo>
                <a:cubicBezTo>
                  <a:pt x="668" y="154"/>
                  <a:pt x="686" y="220"/>
                  <a:pt x="702" y="311"/>
                </a:cubicBezTo>
                <a:lnTo>
                  <a:pt x="713" y="311"/>
                </a:lnTo>
                <a:cubicBezTo>
                  <a:pt x="764" y="239"/>
                  <a:pt x="804" y="184"/>
                  <a:pt x="833" y="148"/>
                </a:cubicBezTo>
                <a:cubicBezTo>
                  <a:pt x="861" y="111"/>
                  <a:pt x="888" y="82"/>
                  <a:pt x="912" y="60"/>
                </a:cubicBezTo>
                <a:cubicBezTo>
                  <a:pt x="936" y="38"/>
                  <a:pt x="960" y="23"/>
                  <a:pt x="983" y="14"/>
                </a:cubicBezTo>
                <a:cubicBezTo>
                  <a:pt x="1006" y="5"/>
                  <a:pt x="1033" y="0"/>
                  <a:pt x="1064" y="0"/>
                </a:cubicBezTo>
                <a:cubicBezTo>
                  <a:pt x="1099" y="0"/>
                  <a:pt x="1134" y="6"/>
                  <a:pt x="1170" y="19"/>
                </a:cubicBezTo>
                <a:lnTo>
                  <a:pt x="1121" y="244"/>
                </a:lnTo>
                <a:lnTo>
                  <a:pt x="1027" y="244"/>
                </a:lnTo>
                <a:cubicBezTo>
                  <a:pt x="1023" y="215"/>
                  <a:pt x="1010" y="200"/>
                  <a:pt x="988" y="200"/>
                </a:cubicBezTo>
                <a:cubicBezTo>
                  <a:pt x="978" y="200"/>
                  <a:pt x="968" y="203"/>
                  <a:pt x="957" y="208"/>
                </a:cubicBezTo>
                <a:cubicBezTo>
                  <a:pt x="947" y="213"/>
                  <a:pt x="932" y="224"/>
                  <a:pt x="915" y="241"/>
                </a:cubicBezTo>
                <a:cubicBezTo>
                  <a:pt x="897" y="258"/>
                  <a:pt x="875" y="282"/>
                  <a:pt x="848" y="315"/>
                </a:cubicBezTo>
                <a:cubicBezTo>
                  <a:pt x="822" y="347"/>
                  <a:pt x="782" y="396"/>
                  <a:pt x="729" y="462"/>
                </a:cubicBezTo>
                <a:cubicBezTo>
                  <a:pt x="754" y="609"/>
                  <a:pt x="774" y="714"/>
                  <a:pt x="789" y="778"/>
                </a:cubicBezTo>
                <a:cubicBezTo>
                  <a:pt x="805" y="841"/>
                  <a:pt x="821" y="883"/>
                  <a:pt x="838" y="901"/>
                </a:cubicBezTo>
                <a:cubicBezTo>
                  <a:pt x="848" y="912"/>
                  <a:pt x="859" y="917"/>
                  <a:pt x="873" y="917"/>
                </a:cubicBezTo>
                <a:cubicBezTo>
                  <a:pt x="891" y="917"/>
                  <a:pt x="907" y="910"/>
                  <a:pt x="922" y="897"/>
                </a:cubicBezTo>
                <a:cubicBezTo>
                  <a:pt x="937" y="883"/>
                  <a:pt x="956" y="853"/>
                  <a:pt x="980" y="805"/>
                </a:cubicBezTo>
                <a:lnTo>
                  <a:pt x="1075" y="849"/>
                </a:lnTo>
                <a:cubicBezTo>
                  <a:pt x="1034" y="923"/>
                  <a:pt x="989" y="978"/>
                  <a:pt x="938" y="1014"/>
                </a:cubicBezTo>
                <a:cubicBezTo>
                  <a:pt x="886" y="1050"/>
                  <a:pt x="826" y="1068"/>
                  <a:pt x="758" y="1068"/>
                </a:cubicBezTo>
                <a:cubicBezTo>
                  <a:pt x="715" y="1068"/>
                  <a:pt x="681" y="1063"/>
                  <a:pt x="656" y="1052"/>
                </a:cubicBezTo>
                <a:cubicBezTo>
                  <a:pt x="631" y="1041"/>
                  <a:pt x="609" y="1023"/>
                  <a:pt x="591" y="998"/>
                </a:cubicBezTo>
                <a:cubicBezTo>
                  <a:pt x="574" y="973"/>
                  <a:pt x="558" y="938"/>
                  <a:pt x="544" y="892"/>
                </a:cubicBezTo>
                <a:cubicBezTo>
                  <a:pt x="531" y="847"/>
                  <a:pt x="518" y="787"/>
                  <a:pt x="506" y="714"/>
                </a:cubicBezTo>
                <a:lnTo>
                  <a:pt x="496" y="714"/>
                </a:lnTo>
                <a:cubicBezTo>
                  <a:pt x="437" y="798"/>
                  <a:pt x="389" y="863"/>
                  <a:pt x="354" y="908"/>
                </a:cubicBezTo>
                <a:cubicBezTo>
                  <a:pt x="319" y="952"/>
                  <a:pt x="288" y="985"/>
                  <a:pt x="263" y="1008"/>
                </a:cubicBezTo>
                <a:cubicBezTo>
                  <a:pt x="237" y="1030"/>
                  <a:pt x="213" y="1046"/>
                  <a:pt x="190" y="1055"/>
                </a:cubicBezTo>
                <a:cubicBezTo>
                  <a:pt x="166" y="1064"/>
                  <a:pt x="138" y="1068"/>
                  <a:pt x="106" y="1068"/>
                </a:cubicBezTo>
                <a:cubicBezTo>
                  <a:pt x="90" y="1068"/>
                  <a:pt x="72" y="1066"/>
                  <a:pt x="50" y="1062"/>
                </a:cubicBezTo>
                <a:cubicBezTo>
                  <a:pt x="28" y="1059"/>
                  <a:pt x="12" y="1055"/>
                  <a:pt x="0" y="1050"/>
                </a:cubicBezTo>
                <a:lnTo>
                  <a:pt x="49" y="824"/>
                </a:lnTo>
                <a:lnTo>
                  <a:pt x="143" y="824"/>
                </a:lnTo>
                <a:cubicBezTo>
                  <a:pt x="144" y="839"/>
                  <a:pt x="148" y="850"/>
                  <a:pt x="154" y="857"/>
                </a:cubicBezTo>
                <a:cubicBezTo>
                  <a:pt x="161" y="864"/>
                  <a:pt x="169" y="868"/>
                  <a:pt x="180" y="868"/>
                </a:cubicBezTo>
                <a:cubicBezTo>
                  <a:pt x="192" y="868"/>
                  <a:pt x="204" y="865"/>
                  <a:pt x="215" y="860"/>
                </a:cubicBezTo>
                <a:cubicBezTo>
                  <a:pt x="226" y="855"/>
                  <a:pt x="240" y="843"/>
                  <a:pt x="260" y="825"/>
                </a:cubicBezTo>
                <a:cubicBezTo>
                  <a:pt x="279" y="807"/>
                  <a:pt x="303" y="780"/>
                  <a:pt x="332" y="745"/>
                </a:cubicBezTo>
                <a:cubicBezTo>
                  <a:pt x="361" y="710"/>
                  <a:pt x="411" y="649"/>
                  <a:pt x="480" y="560"/>
                </a:cubicBezTo>
                <a:cubicBezTo>
                  <a:pt x="466" y="478"/>
                  <a:pt x="452" y="407"/>
                  <a:pt x="439" y="348"/>
                </a:cubicBezTo>
                <a:cubicBezTo>
                  <a:pt x="426" y="289"/>
                  <a:pt x="414" y="245"/>
                  <a:pt x="404" y="219"/>
                </a:cubicBezTo>
                <a:cubicBezTo>
                  <a:pt x="394" y="192"/>
                  <a:pt x="384" y="174"/>
                  <a:pt x="374" y="165"/>
                </a:cubicBezTo>
                <a:cubicBezTo>
                  <a:pt x="365" y="156"/>
                  <a:pt x="354" y="151"/>
                  <a:pt x="343" y="151"/>
                </a:cubicBezTo>
                <a:cubicBezTo>
                  <a:pt x="329" y="151"/>
                  <a:pt x="316" y="155"/>
                  <a:pt x="306" y="162"/>
                </a:cubicBezTo>
                <a:cubicBezTo>
                  <a:pt x="296" y="170"/>
                  <a:pt x="285" y="181"/>
                  <a:pt x="273" y="198"/>
                </a:cubicBezTo>
                <a:cubicBezTo>
                  <a:pt x="262" y="214"/>
                  <a:pt x="249" y="236"/>
                  <a:pt x="236" y="263"/>
                </a:cubicBezTo>
                <a:lnTo>
                  <a:pt x="141" y="219"/>
                </a:lnTo>
                <a:cubicBezTo>
                  <a:pt x="182" y="145"/>
                  <a:pt x="227" y="91"/>
                  <a:pt x="277" y="54"/>
                </a:cubicBezTo>
                <a:cubicBezTo>
                  <a:pt x="328" y="18"/>
                  <a:pt x="385" y="0"/>
                  <a:pt x="450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24" name="Freeform 263">
            <a:extLst>
              <a:ext uri="{FF2B5EF4-FFF2-40B4-BE49-F238E27FC236}">
                <a16:creationId xmlns:a16="http://schemas.microsoft.com/office/drawing/2014/main" id="{FE340857-9A03-4192-9F31-10795BD06B21}"/>
              </a:ext>
            </a:extLst>
          </p:cNvPr>
          <p:cNvSpPr>
            <a:spLocks noEditPoints="1"/>
          </p:cNvSpPr>
          <p:nvPr/>
        </p:nvSpPr>
        <p:spPr bwMode="auto">
          <a:xfrm>
            <a:off x="1452563" y="5738813"/>
            <a:ext cx="80963" cy="204788"/>
          </a:xfrm>
          <a:custGeom>
            <a:avLst/>
            <a:gdLst>
              <a:gd name="T0" fmla="*/ 260 w 419"/>
              <a:gd name="T1" fmla="*/ 295 h 1072"/>
              <a:gd name="T2" fmla="*/ 346 w 419"/>
              <a:gd name="T3" fmla="*/ 295 h 1072"/>
              <a:gd name="T4" fmla="*/ 224 w 419"/>
              <a:gd name="T5" fmla="*/ 820 h 1072"/>
              <a:gd name="T6" fmla="*/ 214 w 419"/>
              <a:gd name="T7" fmla="*/ 869 h 1072"/>
              <a:gd name="T8" fmla="*/ 212 w 419"/>
              <a:gd name="T9" fmla="*/ 909 h 1072"/>
              <a:gd name="T10" fmla="*/ 221 w 419"/>
              <a:gd name="T11" fmla="*/ 950 h 1072"/>
              <a:gd name="T12" fmla="*/ 250 w 419"/>
              <a:gd name="T13" fmla="*/ 961 h 1072"/>
              <a:gd name="T14" fmla="*/ 299 w 419"/>
              <a:gd name="T15" fmla="*/ 940 h 1072"/>
              <a:gd name="T16" fmla="*/ 364 w 419"/>
              <a:gd name="T17" fmla="*/ 877 h 1072"/>
              <a:gd name="T18" fmla="*/ 419 w 419"/>
              <a:gd name="T19" fmla="*/ 931 h 1072"/>
              <a:gd name="T20" fmla="*/ 285 w 419"/>
              <a:gd name="T21" fmla="*/ 1040 h 1072"/>
              <a:gd name="T22" fmla="*/ 155 w 419"/>
              <a:gd name="T23" fmla="*/ 1072 h 1072"/>
              <a:gd name="T24" fmla="*/ 37 w 419"/>
              <a:gd name="T25" fmla="*/ 1032 h 1072"/>
              <a:gd name="T26" fmla="*/ 0 w 419"/>
              <a:gd name="T27" fmla="*/ 912 h 1072"/>
              <a:gd name="T28" fmla="*/ 17 w 419"/>
              <a:gd name="T29" fmla="*/ 793 h 1072"/>
              <a:gd name="T30" fmla="*/ 81 w 419"/>
              <a:gd name="T31" fmla="*/ 528 h 1072"/>
              <a:gd name="T32" fmla="*/ 98 w 419"/>
              <a:gd name="T33" fmla="*/ 414 h 1072"/>
              <a:gd name="T34" fmla="*/ 84 w 419"/>
              <a:gd name="T35" fmla="*/ 371 h 1072"/>
              <a:gd name="T36" fmla="*/ 25 w 419"/>
              <a:gd name="T37" fmla="*/ 354 h 1072"/>
              <a:gd name="T38" fmla="*/ 36 w 419"/>
              <a:gd name="T39" fmla="*/ 304 h 1072"/>
              <a:gd name="T40" fmla="*/ 260 w 419"/>
              <a:gd name="T41" fmla="*/ 295 h 1072"/>
              <a:gd name="T42" fmla="*/ 204 w 419"/>
              <a:gd name="T43" fmla="*/ 0 h 1072"/>
              <a:gd name="T44" fmla="*/ 399 w 419"/>
              <a:gd name="T45" fmla="*/ 0 h 1072"/>
              <a:gd name="T46" fmla="*/ 359 w 419"/>
              <a:gd name="T47" fmla="*/ 187 h 1072"/>
              <a:gd name="T48" fmla="*/ 162 w 419"/>
              <a:gd name="T49" fmla="*/ 187 h 1072"/>
              <a:gd name="T50" fmla="*/ 204 w 419"/>
              <a:gd name="T51" fmla="*/ 0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19" h="1072">
                <a:moveTo>
                  <a:pt x="260" y="295"/>
                </a:moveTo>
                <a:lnTo>
                  <a:pt x="346" y="295"/>
                </a:lnTo>
                <a:lnTo>
                  <a:pt x="224" y="820"/>
                </a:lnTo>
                <a:cubicBezTo>
                  <a:pt x="219" y="841"/>
                  <a:pt x="216" y="857"/>
                  <a:pt x="214" y="869"/>
                </a:cubicBezTo>
                <a:cubicBezTo>
                  <a:pt x="212" y="881"/>
                  <a:pt x="212" y="894"/>
                  <a:pt x="212" y="909"/>
                </a:cubicBezTo>
                <a:cubicBezTo>
                  <a:pt x="212" y="928"/>
                  <a:pt x="215" y="942"/>
                  <a:pt x="221" y="950"/>
                </a:cubicBezTo>
                <a:cubicBezTo>
                  <a:pt x="228" y="957"/>
                  <a:pt x="237" y="961"/>
                  <a:pt x="250" y="961"/>
                </a:cubicBezTo>
                <a:cubicBezTo>
                  <a:pt x="264" y="961"/>
                  <a:pt x="281" y="954"/>
                  <a:pt x="299" y="940"/>
                </a:cubicBezTo>
                <a:cubicBezTo>
                  <a:pt x="317" y="926"/>
                  <a:pt x="339" y="905"/>
                  <a:pt x="364" y="877"/>
                </a:cubicBezTo>
                <a:lnTo>
                  <a:pt x="419" y="931"/>
                </a:lnTo>
                <a:cubicBezTo>
                  <a:pt x="369" y="982"/>
                  <a:pt x="324" y="1018"/>
                  <a:pt x="285" y="1040"/>
                </a:cubicBezTo>
                <a:cubicBezTo>
                  <a:pt x="246" y="1061"/>
                  <a:pt x="202" y="1072"/>
                  <a:pt x="155" y="1072"/>
                </a:cubicBezTo>
                <a:cubicBezTo>
                  <a:pt x="101" y="1072"/>
                  <a:pt x="62" y="1058"/>
                  <a:pt x="37" y="1032"/>
                </a:cubicBezTo>
                <a:cubicBezTo>
                  <a:pt x="12" y="1006"/>
                  <a:pt x="0" y="966"/>
                  <a:pt x="0" y="912"/>
                </a:cubicBezTo>
                <a:cubicBezTo>
                  <a:pt x="0" y="878"/>
                  <a:pt x="5" y="839"/>
                  <a:pt x="17" y="793"/>
                </a:cubicBezTo>
                <a:lnTo>
                  <a:pt x="81" y="528"/>
                </a:lnTo>
                <a:cubicBezTo>
                  <a:pt x="92" y="480"/>
                  <a:pt x="98" y="441"/>
                  <a:pt x="98" y="414"/>
                </a:cubicBezTo>
                <a:cubicBezTo>
                  <a:pt x="98" y="394"/>
                  <a:pt x="93" y="380"/>
                  <a:pt x="84" y="371"/>
                </a:cubicBezTo>
                <a:cubicBezTo>
                  <a:pt x="75" y="363"/>
                  <a:pt x="55" y="357"/>
                  <a:pt x="25" y="354"/>
                </a:cubicBezTo>
                <a:lnTo>
                  <a:pt x="36" y="304"/>
                </a:lnTo>
                <a:lnTo>
                  <a:pt x="260" y="295"/>
                </a:lnTo>
                <a:close/>
                <a:moveTo>
                  <a:pt x="204" y="0"/>
                </a:moveTo>
                <a:lnTo>
                  <a:pt x="399" y="0"/>
                </a:lnTo>
                <a:lnTo>
                  <a:pt x="359" y="187"/>
                </a:lnTo>
                <a:lnTo>
                  <a:pt x="162" y="187"/>
                </a:lnTo>
                <a:lnTo>
                  <a:pt x="204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25" name="Rectangle 264">
            <a:extLst>
              <a:ext uri="{FF2B5EF4-FFF2-40B4-BE49-F238E27FC236}">
                <a16:creationId xmlns:a16="http://schemas.microsoft.com/office/drawing/2014/main" id="{4504375E-0C27-4E1C-AD11-2341D3E2B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5472113"/>
            <a:ext cx="72776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spc="50" normalizeH="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= 35</a:t>
            </a:r>
            <a:endParaRPr kumimoji="0" lang="en-US" altLang="en-US" sz="1800" b="1" i="0" u="none" strike="noStrike" spc="50" normalizeH="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26" name="Freeform 265">
            <a:extLst>
              <a:ext uri="{FF2B5EF4-FFF2-40B4-BE49-F238E27FC236}">
                <a16:creationId xmlns:a16="http://schemas.microsoft.com/office/drawing/2014/main" id="{8883D86B-D8CA-46D9-AE8C-4C64F27386D0}"/>
              </a:ext>
            </a:extLst>
          </p:cNvPr>
          <p:cNvSpPr>
            <a:spLocks/>
          </p:cNvSpPr>
          <p:nvPr/>
        </p:nvSpPr>
        <p:spPr bwMode="auto">
          <a:xfrm>
            <a:off x="2681288" y="5554663"/>
            <a:ext cx="257175" cy="369888"/>
          </a:xfrm>
          <a:custGeom>
            <a:avLst/>
            <a:gdLst>
              <a:gd name="T0" fmla="*/ 40 w 1353"/>
              <a:gd name="T1" fmla="*/ 0 h 1941"/>
              <a:gd name="T2" fmla="*/ 1328 w 1353"/>
              <a:gd name="T3" fmla="*/ 0 h 1941"/>
              <a:gd name="T4" fmla="*/ 1328 w 1353"/>
              <a:gd name="T5" fmla="*/ 464 h 1941"/>
              <a:gd name="T6" fmla="*/ 1215 w 1353"/>
              <a:gd name="T7" fmla="*/ 464 h 1941"/>
              <a:gd name="T8" fmla="*/ 1166 w 1353"/>
              <a:gd name="T9" fmla="*/ 302 h 1941"/>
              <a:gd name="T10" fmla="*/ 1118 w 1353"/>
              <a:gd name="T11" fmla="*/ 203 h 1941"/>
              <a:gd name="T12" fmla="*/ 1068 w 1353"/>
              <a:gd name="T13" fmla="*/ 148 h 1941"/>
              <a:gd name="T14" fmla="*/ 1009 w 1353"/>
              <a:gd name="T15" fmla="*/ 118 h 1941"/>
              <a:gd name="T16" fmla="*/ 920 w 1353"/>
              <a:gd name="T17" fmla="*/ 108 h 1941"/>
              <a:gd name="T18" fmla="*/ 339 w 1353"/>
              <a:gd name="T19" fmla="*/ 108 h 1941"/>
              <a:gd name="T20" fmla="*/ 847 w 1353"/>
              <a:gd name="T21" fmla="*/ 879 h 1941"/>
              <a:gd name="T22" fmla="*/ 847 w 1353"/>
              <a:gd name="T23" fmla="*/ 958 h 1941"/>
              <a:gd name="T24" fmla="*/ 278 w 1353"/>
              <a:gd name="T25" fmla="*/ 1741 h 1941"/>
              <a:gd name="T26" fmla="*/ 964 w 1353"/>
              <a:gd name="T27" fmla="*/ 1741 h 1941"/>
              <a:gd name="T28" fmla="*/ 1061 w 1353"/>
              <a:gd name="T29" fmla="*/ 1732 h 1941"/>
              <a:gd name="T30" fmla="*/ 1118 w 1353"/>
              <a:gd name="T31" fmla="*/ 1707 h 1941"/>
              <a:gd name="T32" fmla="*/ 1160 w 1353"/>
              <a:gd name="T33" fmla="*/ 1659 h 1941"/>
              <a:gd name="T34" fmla="*/ 1197 w 1353"/>
              <a:gd name="T35" fmla="*/ 1574 h 1941"/>
              <a:gd name="T36" fmla="*/ 1231 w 1353"/>
              <a:gd name="T37" fmla="*/ 1432 h 1941"/>
              <a:gd name="T38" fmla="*/ 1353 w 1353"/>
              <a:gd name="T39" fmla="*/ 1432 h 1941"/>
              <a:gd name="T40" fmla="*/ 1323 w 1353"/>
              <a:gd name="T41" fmla="*/ 1941 h 1941"/>
              <a:gd name="T42" fmla="*/ 0 w 1353"/>
              <a:gd name="T43" fmla="*/ 1941 h 1941"/>
              <a:gd name="T44" fmla="*/ 0 w 1353"/>
              <a:gd name="T45" fmla="*/ 1883 h 1941"/>
              <a:gd name="T46" fmla="*/ 645 w 1353"/>
              <a:gd name="T47" fmla="*/ 997 h 1941"/>
              <a:gd name="T48" fmla="*/ 40 w 1353"/>
              <a:gd name="T49" fmla="*/ 59 h 1941"/>
              <a:gd name="T50" fmla="*/ 40 w 1353"/>
              <a:gd name="T51" fmla="*/ 0 h 1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53" h="1941">
                <a:moveTo>
                  <a:pt x="40" y="0"/>
                </a:moveTo>
                <a:lnTo>
                  <a:pt x="1328" y="0"/>
                </a:lnTo>
                <a:lnTo>
                  <a:pt x="1328" y="464"/>
                </a:lnTo>
                <a:lnTo>
                  <a:pt x="1215" y="464"/>
                </a:lnTo>
                <a:cubicBezTo>
                  <a:pt x="1198" y="398"/>
                  <a:pt x="1181" y="344"/>
                  <a:pt x="1166" y="302"/>
                </a:cubicBezTo>
                <a:cubicBezTo>
                  <a:pt x="1150" y="261"/>
                  <a:pt x="1134" y="228"/>
                  <a:pt x="1118" y="203"/>
                </a:cubicBezTo>
                <a:cubicBezTo>
                  <a:pt x="1101" y="179"/>
                  <a:pt x="1085" y="160"/>
                  <a:pt x="1068" y="148"/>
                </a:cubicBezTo>
                <a:cubicBezTo>
                  <a:pt x="1051" y="135"/>
                  <a:pt x="1031" y="125"/>
                  <a:pt x="1009" y="118"/>
                </a:cubicBezTo>
                <a:cubicBezTo>
                  <a:pt x="986" y="112"/>
                  <a:pt x="957" y="108"/>
                  <a:pt x="920" y="108"/>
                </a:cubicBezTo>
                <a:lnTo>
                  <a:pt x="339" y="108"/>
                </a:lnTo>
                <a:lnTo>
                  <a:pt x="847" y="879"/>
                </a:lnTo>
                <a:lnTo>
                  <a:pt x="847" y="958"/>
                </a:lnTo>
                <a:lnTo>
                  <a:pt x="278" y="1741"/>
                </a:lnTo>
                <a:lnTo>
                  <a:pt x="964" y="1741"/>
                </a:lnTo>
                <a:cubicBezTo>
                  <a:pt x="1007" y="1741"/>
                  <a:pt x="1039" y="1738"/>
                  <a:pt x="1061" y="1732"/>
                </a:cubicBezTo>
                <a:cubicBezTo>
                  <a:pt x="1083" y="1727"/>
                  <a:pt x="1102" y="1718"/>
                  <a:pt x="1118" y="1707"/>
                </a:cubicBezTo>
                <a:cubicBezTo>
                  <a:pt x="1133" y="1695"/>
                  <a:pt x="1148" y="1679"/>
                  <a:pt x="1160" y="1659"/>
                </a:cubicBezTo>
                <a:cubicBezTo>
                  <a:pt x="1173" y="1638"/>
                  <a:pt x="1186" y="1610"/>
                  <a:pt x="1197" y="1574"/>
                </a:cubicBezTo>
                <a:cubicBezTo>
                  <a:pt x="1209" y="1538"/>
                  <a:pt x="1220" y="1490"/>
                  <a:pt x="1231" y="1432"/>
                </a:cubicBezTo>
                <a:lnTo>
                  <a:pt x="1353" y="1432"/>
                </a:lnTo>
                <a:lnTo>
                  <a:pt x="1323" y="1941"/>
                </a:lnTo>
                <a:lnTo>
                  <a:pt x="0" y="1941"/>
                </a:lnTo>
                <a:lnTo>
                  <a:pt x="0" y="1883"/>
                </a:lnTo>
                <a:lnTo>
                  <a:pt x="645" y="997"/>
                </a:lnTo>
                <a:lnTo>
                  <a:pt x="40" y="59"/>
                </a:lnTo>
                <a:lnTo>
                  <a:pt x="4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27" name="Freeform 266">
            <a:extLst>
              <a:ext uri="{FF2B5EF4-FFF2-40B4-BE49-F238E27FC236}">
                <a16:creationId xmlns:a16="http://schemas.microsoft.com/office/drawing/2014/main" id="{3728F145-5474-4ECB-96CB-7D168FEC5681}"/>
              </a:ext>
            </a:extLst>
          </p:cNvPr>
          <p:cNvSpPr>
            <a:spLocks noEditPoints="1"/>
          </p:cNvSpPr>
          <p:nvPr/>
        </p:nvSpPr>
        <p:spPr bwMode="auto">
          <a:xfrm>
            <a:off x="3000376" y="5551488"/>
            <a:ext cx="1346200" cy="376238"/>
          </a:xfrm>
          <a:custGeom>
            <a:avLst/>
            <a:gdLst>
              <a:gd name="T0" fmla="*/ 6432 w 7063"/>
              <a:gd name="T1" fmla="*/ 0 h 1979"/>
              <a:gd name="T2" fmla="*/ 6900 w 7063"/>
              <a:gd name="T3" fmla="*/ 347 h 1979"/>
              <a:gd name="T4" fmla="*/ 7063 w 7063"/>
              <a:gd name="T5" fmla="*/ 990 h 1979"/>
              <a:gd name="T6" fmla="*/ 6900 w 7063"/>
              <a:gd name="T7" fmla="*/ 1633 h 1979"/>
              <a:gd name="T8" fmla="*/ 6432 w 7063"/>
              <a:gd name="T9" fmla="*/ 1979 h 1979"/>
              <a:gd name="T10" fmla="*/ 6407 w 7063"/>
              <a:gd name="T11" fmla="*/ 1899 h 1979"/>
              <a:gd name="T12" fmla="*/ 6765 w 7063"/>
              <a:gd name="T13" fmla="*/ 1582 h 1979"/>
              <a:gd name="T14" fmla="*/ 6882 w 7063"/>
              <a:gd name="T15" fmla="*/ 980 h 1979"/>
              <a:gd name="T16" fmla="*/ 6766 w 7063"/>
              <a:gd name="T17" fmla="*/ 394 h 1979"/>
              <a:gd name="T18" fmla="*/ 6404 w 7063"/>
              <a:gd name="T19" fmla="*/ 81 h 1979"/>
              <a:gd name="T20" fmla="*/ 6432 w 7063"/>
              <a:gd name="T21" fmla="*/ 0 h 1979"/>
              <a:gd name="T22" fmla="*/ 631 w 7063"/>
              <a:gd name="T23" fmla="*/ 0 h 1979"/>
              <a:gd name="T24" fmla="*/ 659 w 7063"/>
              <a:gd name="T25" fmla="*/ 81 h 1979"/>
              <a:gd name="T26" fmla="*/ 297 w 7063"/>
              <a:gd name="T27" fmla="*/ 394 h 1979"/>
              <a:gd name="T28" fmla="*/ 180 w 7063"/>
              <a:gd name="T29" fmla="*/ 980 h 1979"/>
              <a:gd name="T30" fmla="*/ 297 w 7063"/>
              <a:gd name="T31" fmla="*/ 1582 h 1979"/>
              <a:gd name="T32" fmla="*/ 656 w 7063"/>
              <a:gd name="T33" fmla="*/ 1899 h 1979"/>
              <a:gd name="T34" fmla="*/ 631 w 7063"/>
              <a:gd name="T35" fmla="*/ 1979 h 1979"/>
              <a:gd name="T36" fmla="*/ 162 w 7063"/>
              <a:gd name="T37" fmla="*/ 1633 h 1979"/>
              <a:gd name="T38" fmla="*/ 0 w 7063"/>
              <a:gd name="T39" fmla="*/ 990 h 1979"/>
              <a:gd name="T40" fmla="*/ 163 w 7063"/>
              <a:gd name="T41" fmla="*/ 347 h 1979"/>
              <a:gd name="T42" fmla="*/ 631 w 7063"/>
              <a:gd name="T43" fmla="*/ 0 h 1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063" h="1979">
                <a:moveTo>
                  <a:pt x="6432" y="0"/>
                </a:moveTo>
                <a:cubicBezTo>
                  <a:pt x="6635" y="54"/>
                  <a:pt x="6791" y="170"/>
                  <a:pt x="6900" y="347"/>
                </a:cubicBezTo>
                <a:cubicBezTo>
                  <a:pt x="7008" y="525"/>
                  <a:pt x="7063" y="739"/>
                  <a:pt x="7063" y="990"/>
                </a:cubicBezTo>
                <a:cubicBezTo>
                  <a:pt x="7063" y="1242"/>
                  <a:pt x="7009" y="1456"/>
                  <a:pt x="6900" y="1633"/>
                </a:cubicBezTo>
                <a:cubicBezTo>
                  <a:pt x="6792" y="1810"/>
                  <a:pt x="6635" y="1925"/>
                  <a:pt x="6432" y="1979"/>
                </a:cubicBezTo>
                <a:lnTo>
                  <a:pt x="6407" y="1899"/>
                </a:lnTo>
                <a:cubicBezTo>
                  <a:pt x="6567" y="1845"/>
                  <a:pt x="6687" y="1739"/>
                  <a:pt x="6765" y="1582"/>
                </a:cubicBezTo>
                <a:cubicBezTo>
                  <a:pt x="6843" y="1424"/>
                  <a:pt x="6882" y="1223"/>
                  <a:pt x="6882" y="980"/>
                </a:cubicBezTo>
                <a:cubicBezTo>
                  <a:pt x="6882" y="745"/>
                  <a:pt x="6843" y="550"/>
                  <a:pt x="6766" y="394"/>
                </a:cubicBezTo>
                <a:cubicBezTo>
                  <a:pt x="6688" y="239"/>
                  <a:pt x="6567" y="134"/>
                  <a:pt x="6404" y="81"/>
                </a:cubicBezTo>
                <a:lnTo>
                  <a:pt x="6432" y="0"/>
                </a:lnTo>
                <a:close/>
                <a:moveTo>
                  <a:pt x="631" y="0"/>
                </a:moveTo>
                <a:lnTo>
                  <a:pt x="659" y="81"/>
                </a:lnTo>
                <a:cubicBezTo>
                  <a:pt x="496" y="134"/>
                  <a:pt x="376" y="239"/>
                  <a:pt x="297" y="394"/>
                </a:cubicBezTo>
                <a:cubicBezTo>
                  <a:pt x="219" y="550"/>
                  <a:pt x="180" y="745"/>
                  <a:pt x="180" y="980"/>
                </a:cubicBezTo>
                <a:cubicBezTo>
                  <a:pt x="180" y="1223"/>
                  <a:pt x="219" y="1424"/>
                  <a:pt x="297" y="1582"/>
                </a:cubicBezTo>
                <a:cubicBezTo>
                  <a:pt x="376" y="1739"/>
                  <a:pt x="495" y="1845"/>
                  <a:pt x="656" y="1899"/>
                </a:cubicBezTo>
                <a:lnTo>
                  <a:pt x="631" y="1979"/>
                </a:lnTo>
                <a:cubicBezTo>
                  <a:pt x="427" y="1925"/>
                  <a:pt x="271" y="1810"/>
                  <a:pt x="162" y="1633"/>
                </a:cubicBezTo>
                <a:cubicBezTo>
                  <a:pt x="54" y="1456"/>
                  <a:pt x="0" y="1242"/>
                  <a:pt x="0" y="990"/>
                </a:cubicBezTo>
                <a:cubicBezTo>
                  <a:pt x="0" y="739"/>
                  <a:pt x="54" y="525"/>
                  <a:pt x="163" y="347"/>
                </a:cubicBezTo>
                <a:cubicBezTo>
                  <a:pt x="272" y="170"/>
                  <a:pt x="428" y="54"/>
                  <a:pt x="631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28" name="Freeform 267">
            <a:extLst>
              <a:ext uri="{FF2B5EF4-FFF2-40B4-BE49-F238E27FC236}">
                <a16:creationId xmlns:a16="http://schemas.microsoft.com/office/drawing/2014/main" id="{B5662BC3-6693-4D7C-A9A5-A0650E3D0955}"/>
              </a:ext>
            </a:extLst>
          </p:cNvPr>
          <p:cNvSpPr>
            <a:spLocks/>
          </p:cNvSpPr>
          <p:nvPr/>
        </p:nvSpPr>
        <p:spPr bwMode="auto">
          <a:xfrm>
            <a:off x="3140076" y="5654675"/>
            <a:ext cx="222250" cy="203200"/>
          </a:xfrm>
          <a:custGeom>
            <a:avLst/>
            <a:gdLst>
              <a:gd name="T0" fmla="*/ 450 w 1169"/>
              <a:gd name="T1" fmla="*/ 0 h 1068"/>
              <a:gd name="T2" fmla="*/ 577 w 1169"/>
              <a:gd name="T3" fmla="*/ 25 h 1068"/>
              <a:gd name="T4" fmla="*/ 649 w 1169"/>
              <a:gd name="T5" fmla="*/ 112 h 1068"/>
              <a:gd name="T6" fmla="*/ 702 w 1169"/>
              <a:gd name="T7" fmla="*/ 311 h 1068"/>
              <a:gd name="T8" fmla="*/ 713 w 1169"/>
              <a:gd name="T9" fmla="*/ 311 h 1068"/>
              <a:gd name="T10" fmla="*/ 833 w 1169"/>
              <a:gd name="T11" fmla="*/ 148 h 1068"/>
              <a:gd name="T12" fmla="*/ 912 w 1169"/>
              <a:gd name="T13" fmla="*/ 60 h 1068"/>
              <a:gd name="T14" fmla="*/ 983 w 1169"/>
              <a:gd name="T15" fmla="*/ 14 h 1068"/>
              <a:gd name="T16" fmla="*/ 1064 w 1169"/>
              <a:gd name="T17" fmla="*/ 0 h 1068"/>
              <a:gd name="T18" fmla="*/ 1169 w 1169"/>
              <a:gd name="T19" fmla="*/ 19 h 1068"/>
              <a:gd name="T20" fmla="*/ 1120 w 1169"/>
              <a:gd name="T21" fmla="*/ 244 h 1068"/>
              <a:gd name="T22" fmla="*/ 1027 w 1169"/>
              <a:gd name="T23" fmla="*/ 244 h 1068"/>
              <a:gd name="T24" fmla="*/ 988 w 1169"/>
              <a:gd name="T25" fmla="*/ 200 h 1068"/>
              <a:gd name="T26" fmla="*/ 957 w 1169"/>
              <a:gd name="T27" fmla="*/ 208 h 1068"/>
              <a:gd name="T28" fmla="*/ 914 w 1169"/>
              <a:gd name="T29" fmla="*/ 241 h 1068"/>
              <a:gd name="T30" fmla="*/ 848 w 1169"/>
              <a:gd name="T31" fmla="*/ 315 h 1068"/>
              <a:gd name="T32" fmla="*/ 729 w 1169"/>
              <a:gd name="T33" fmla="*/ 462 h 1068"/>
              <a:gd name="T34" fmla="*/ 789 w 1169"/>
              <a:gd name="T35" fmla="*/ 778 h 1068"/>
              <a:gd name="T36" fmla="*/ 838 w 1169"/>
              <a:gd name="T37" fmla="*/ 901 h 1068"/>
              <a:gd name="T38" fmla="*/ 873 w 1169"/>
              <a:gd name="T39" fmla="*/ 917 h 1068"/>
              <a:gd name="T40" fmla="*/ 922 w 1169"/>
              <a:gd name="T41" fmla="*/ 897 h 1068"/>
              <a:gd name="T42" fmla="*/ 980 w 1169"/>
              <a:gd name="T43" fmla="*/ 805 h 1068"/>
              <a:gd name="T44" fmla="*/ 1075 w 1169"/>
              <a:gd name="T45" fmla="*/ 849 h 1068"/>
              <a:gd name="T46" fmla="*/ 937 w 1169"/>
              <a:gd name="T47" fmla="*/ 1014 h 1068"/>
              <a:gd name="T48" fmla="*/ 757 w 1169"/>
              <a:gd name="T49" fmla="*/ 1068 h 1068"/>
              <a:gd name="T50" fmla="*/ 656 w 1169"/>
              <a:gd name="T51" fmla="*/ 1052 h 1068"/>
              <a:gd name="T52" fmla="*/ 591 w 1169"/>
              <a:gd name="T53" fmla="*/ 998 h 1068"/>
              <a:gd name="T54" fmla="*/ 544 w 1169"/>
              <a:gd name="T55" fmla="*/ 892 h 1068"/>
              <a:gd name="T56" fmla="*/ 506 w 1169"/>
              <a:gd name="T57" fmla="*/ 714 h 1068"/>
              <a:gd name="T58" fmla="*/ 496 w 1169"/>
              <a:gd name="T59" fmla="*/ 714 h 1068"/>
              <a:gd name="T60" fmla="*/ 354 w 1169"/>
              <a:gd name="T61" fmla="*/ 908 h 1068"/>
              <a:gd name="T62" fmla="*/ 263 w 1169"/>
              <a:gd name="T63" fmla="*/ 1008 h 1068"/>
              <a:gd name="T64" fmla="*/ 190 w 1169"/>
              <a:gd name="T65" fmla="*/ 1055 h 1068"/>
              <a:gd name="T66" fmla="*/ 106 w 1169"/>
              <a:gd name="T67" fmla="*/ 1068 h 1068"/>
              <a:gd name="T68" fmla="*/ 50 w 1169"/>
              <a:gd name="T69" fmla="*/ 1062 h 1068"/>
              <a:gd name="T70" fmla="*/ 0 w 1169"/>
              <a:gd name="T71" fmla="*/ 1050 h 1068"/>
              <a:gd name="T72" fmla="*/ 49 w 1169"/>
              <a:gd name="T73" fmla="*/ 824 h 1068"/>
              <a:gd name="T74" fmla="*/ 143 w 1169"/>
              <a:gd name="T75" fmla="*/ 824 h 1068"/>
              <a:gd name="T76" fmla="*/ 154 w 1169"/>
              <a:gd name="T77" fmla="*/ 857 h 1068"/>
              <a:gd name="T78" fmla="*/ 180 w 1169"/>
              <a:gd name="T79" fmla="*/ 868 h 1068"/>
              <a:gd name="T80" fmla="*/ 215 w 1169"/>
              <a:gd name="T81" fmla="*/ 860 h 1068"/>
              <a:gd name="T82" fmla="*/ 259 w 1169"/>
              <a:gd name="T83" fmla="*/ 825 h 1068"/>
              <a:gd name="T84" fmla="*/ 332 w 1169"/>
              <a:gd name="T85" fmla="*/ 745 h 1068"/>
              <a:gd name="T86" fmla="*/ 480 w 1169"/>
              <a:gd name="T87" fmla="*/ 560 h 1068"/>
              <a:gd name="T88" fmla="*/ 439 w 1169"/>
              <a:gd name="T89" fmla="*/ 348 h 1068"/>
              <a:gd name="T90" fmla="*/ 404 w 1169"/>
              <a:gd name="T91" fmla="*/ 219 h 1068"/>
              <a:gd name="T92" fmla="*/ 374 w 1169"/>
              <a:gd name="T93" fmla="*/ 165 h 1068"/>
              <a:gd name="T94" fmla="*/ 342 w 1169"/>
              <a:gd name="T95" fmla="*/ 151 h 1068"/>
              <a:gd name="T96" fmla="*/ 306 w 1169"/>
              <a:gd name="T97" fmla="*/ 162 h 1068"/>
              <a:gd name="T98" fmla="*/ 273 w 1169"/>
              <a:gd name="T99" fmla="*/ 198 h 1068"/>
              <a:gd name="T100" fmla="*/ 236 w 1169"/>
              <a:gd name="T101" fmla="*/ 263 h 1068"/>
              <a:gd name="T102" fmla="*/ 141 w 1169"/>
              <a:gd name="T103" fmla="*/ 219 h 1068"/>
              <a:gd name="T104" fmla="*/ 277 w 1169"/>
              <a:gd name="T105" fmla="*/ 54 h 1068"/>
              <a:gd name="T106" fmla="*/ 450 w 1169"/>
              <a:gd name="T107" fmla="*/ 0 h 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9" h="1068">
                <a:moveTo>
                  <a:pt x="450" y="0"/>
                </a:moveTo>
                <a:cubicBezTo>
                  <a:pt x="505" y="0"/>
                  <a:pt x="548" y="9"/>
                  <a:pt x="577" y="25"/>
                </a:cubicBezTo>
                <a:cubicBezTo>
                  <a:pt x="606" y="42"/>
                  <a:pt x="630" y="71"/>
                  <a:pt x="649" y="112"/>
                </a:cubicBezTo>
                <a:cubicBezTo>
                  <a:pt x="668" y="154"/>
                  <a:pt x="685" y="220"/>
                  <a:pt x="702" y="311"/>
                </a:cubicBezTo>
                <a:lnTo>
                  <a:pt x="713" y="311"/>
                </a:lnTo>
                <a:cubicBezTo>
                  <a:pt x="764" y="239"/>
                  <a:pt x="804" y="184"/>
                  <a:pt x="833" y="148"/>
                </a:cubicBezTo>
                <a:cubicBezTo>
                  <a:pt x="861" y="111"/>
                  <a:pt x="887" y="82"/>
                  <a:pt x="912" y="60"/>
                </a:cubicBezTo>
                <a:cubicBezTo>
                  <a:pt x="936" y="38"/>
                  <a:pt x="960" y="23"/>
                  <a:pt x="983" y="14"/>
                </a:cubicBezTo>
                <a:cubicBezTo>
                  <a:pt x="1006" y="5"/>
                  <a:pt x="1033" y="0"/>
                  <a:pt x="1064" y="0"/>
                </a:cubicBezTo>
                <a:cubicBezTo>
                  <a:pt x="1099" y="0"/>
                  <a:pt x="1134" y="6"/>
                  <a:pt x="1169" y="19"/>
                </a:cubicBezTo>
                <a:lnTo>
                  <a:pt x="1120" y="244"/>
                </a:lnTo>
                <a:lnTo>
                  <a:pt x="1027" y="244"/>
                </a:lnTo>
                <a:cubicBezTo>
                  <a:pt x="1023" y="215"/>
                  <a:pt x="1010" y="200"/>
                  <a:pt x="988" y="200"/>
                </a:cubicBezTo>
                <a:cubicBezTo>
                  <a:pt x="978" y="200"/>
                  <a:pt x="968" y="203"/>
                  <a:pt x="957" y="208"/>
                </a:cubicBezTo>
                <a:cubicBezTo>
                  <a:pt x="946" y="213"/>
                  <a:pt x="932" y="224"/>
                  <a:pt x="914" y="241"/>
                </a:cubicBezTo>
                <a:cubicBezTo>
                  <a:pt x="897" y="258"/>
                  <a:pt x="875" y="282"/>
                  <a:pt x="848" y="315"/>
                </a:cubicBezTo>
                <a:cubicBezTo>
                  <a:pt x="822" y="347"/>
                  <a:pt x="782" y="396"/>
                  <a:pt x="729" y="462"/>
                </a:cubicBezTo>
                <a:cubicBezTo>
                  <a:pt x="754" y="609"/>
                  <a:pt x="774" y="714"/>
                  <a:pt x="789" y="778"/>
                </a:cubicBezTo>
                <a:cubicBezTo>
                  <a:pt x="805" y="841"/>
                  <a:pt x="821" y="883"/>
                  <a:pt x="838" y="901"/>
                </a:cubicBezTo>
                <a:cubicBezTo>
                  <a:pt x="847" y="912"/>
                  <a:pt x="859" y="917"/>
                  <a:pt x="873" y="917"/>
                </a:cubicBezTo>
                <a:cubicBezTo>
                  <a:pt x="891" y="917"/>
                  <a:pt x="907" y="910"/>
                  <a:pt x="922" y="897"/>
                </a:cubicBezTo>
                <a:cubicBezTo>
                  <a:pt x="937" y="883"/>
                  <a:pt x="956" y="853"/>
                  <a:pt x="980" y="805"/>
                </a:cubicBezTo>
                <a:lnTo>
                  <a:pt x="1075" y="849"/>
                </a:lnTo>
                <a:cubicBezTo>
                  <a:pt x="1034" y="923"/>
                  <a:pt x="988" y="978"/>
                  <a:pt x="937" y="1014"/>
                </a:cubicBezTo>
                <a:cubicBezTo>
                  <a:pt x="886" y="1050"/>
                  <a:pt x="826" y="1068"/>
                  <a:pt x="757" y="1068"/>
                </a:cubicBezTo>
                <a:cubicBezTo>
                  <a:pt x="715" y="1068"/>
                  <a:pt x="681" y="1063"/>
                  <a:pt x="656" y="1052"/>
                </a:cubicBezTo>
                <a:cubicBezTo>
                  <a:pt x="630" y="1041"/>
                  <a:pt x="609" y="1023"/>
                  <a:pt x="591" y="998"/>
                </a:cubicBezTo>
                <a:cubicBezTo>
                  <a:pt x="573" y="973"/>
                  <a:pt x="558" y="938"/>
                  <a:pt x="544" y="892"/>
                </a:cubicBezTo>
                <a:cubicBezTo>
                  <a:pt x="531" y="847"/>
                  <a:pt x="518" y="787"/>
                  <a:pt x="506" y="714"/>
                </a:cubicBezTo>
                <a:lnTo>
                  <a:pt x="496" y="714"/>
                </a:lnTo>
                <a:cubicBezTo>
                  <a:pt x="437" y="798"/>
                  <a:pt x="389" y="863"/>
                  <a:pt x="354" y="908"/>
                </a:cubicBezTo>
                <a:cubicBezTo>
                  <a:pt x="318" y="952"/>
                  <a:pt x="288" y="985"/>
                  <a:pt x="263" y="1008"/>
                </a:cubicBezTo>
                <a:cubicBezTo>
                  <a:pt x="237" y="1030"/>
                  <a:pt x="213" y="1046"/>
                  <a:pt x="190" y="1055"/>
                </a:cubicBezTo>
                <a:cubicBezTo>
                  <a:pt x="166" y="1064"/>
                  <a:pt x="138" y="1068"/>
                  <a:pt x="106" y="1068"/>
                </a:cubicBezTo>
                <a:cubicBezTo>
                  <a:pt x="90" y="1068"/>
                  <a:pt x="72" y="1066"/>
                  <a:pt x="50" y="1062"/>
                </a:cubicBezTo>
                <a:cubicBezTo>
                  <a:pt x="28" y="1059"/>
                  <a:pt x="11" y="1055"/>
                  <a:pt x="0" y="1050"/>
                </a:cubicBezTo>
                <a:lnTo>
                  <a:pt x="49" y="824"/>
                </a:lnTo>
                <a:lnTo>
                  <a:pt x="143" y="824"/>
                </a:lnTo>
                <a:cubicBezTo>
                  <a:pt x="144" y="839"/>
                  <a:pt x="147" y="850"/>
                  <a:pt x="154" y="857"/>
                </a:cubicBezTo>
                <a:cubicBezTo>
                  <a:pt x="161" y="864"/>
                  <a:pt x="169" y="868"/>
                  <a:pt x="180" y="868"/>
                </a:cubicBezTo>
                <a:cubicBezTo>
                  <a:pt x="192" y="868"/>
                  <a:pt x="204" y="865"/>
                  <a:pt x="215" y="860"/>
                </a:cubicBezTo>
                <a:cubicBezTo>
                  <a:pt x="225" y="855"/>
                  <a:pt x="240" y="843"/>
                  <a:pt x="259" y="825"/>
                </a:cubicBezTo>
                <a:cubicBezTo>
                  <a:pt x="279" y="807"/>
                  <a:pt x="303" y="780"/>
                  <a:pt x="332" y="745"/>
                </a:cubicBezTo>
                <a:cubicBezTo>
                  <a:pt x="361" y="710"/>
                  <a:pt x="410" y="649"/>
                  <a:pt x="480" y="560"/>
                </a:cubicBezTo>
                <a:cubicBezTo>
                  <a:pt x="465" y="478"/>
                  <a:pt x="452" y="407"/>
                  <a:pt x="439" y="348"/>
                </a:cubicBezTo>
                <a:cubicBezTo>
                  <a:pt x="426" y="289"/>
                  <a:pt x="414" y="245"/>
                  <a:pt x="404" y="219"/>
                </a:cubicBezTo>
                <a:cubicBezTo>
                  <a:pt x="393" y="192"/>
                  <a:pt x="384" y="174"/>
                  <a:pt x="374" y="165"/>
                </a:cubicBezTo>
                <a:cubicBezTo>
                  <a:pt x="365" y="156"/>
                  <a:pt x="354" y="151"/>
                  <a:pt x="342" y="151"/>
                </a:cubicBezTo>
                <a:cubicBezTo>
                  <a:pt x="328" y="151"/>
                  <a:pt x="316" y="155"/>
                  <a:pt x="306" y="162"/>
                </a:cubicBezTo>
                <a:cubicBezTo>
                  <a:pt x="295" y="170"/>
                  <a:pt x="284" y="181"/>
                  <a:pt x="273" y="198"/>
                </a:cubicBezTo>
                <a:cubicBezTo>
                  <a:pt x="262" y="214"/>
                  <a:pt x="249" y="236"/>
                  <a:pt x="236" y="263"/>
                </a:cubicBezTo>
                <a:lnTo>
                  <a:pt x="141" y="219"/>
                </a:lnTo>
                <a:cubicBezTo>
                  <a:pt x="181" y="145"/>
                  <a:pt x="227" y="91"/>
                  <a:pt x="277" y="54"/>
                </a:cubicBezTo>
                <a:cubicBezTo>
                  <a:pt x="328" y="18"/>
                  <a:pt x="385" y="0"/>
                  <a:pt x="450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29" name="Freeform 268">
            <a:extLst>
              <a:ext uri="{FF2B5EF4-FFF2-40B4-BE49-F238E27FC236}">
                <a16:creationId xmlns:a16="http://schemas.microsoft.com/office/drawing/2014/main" id="{7F840B4A-D86F-4B01-94AA-531D7971AD7E}"/>
              </a:ext>
            </a:extLst>
          </p:cNvPr>
          <p:cNvSpPr>
            <a:spLocks noEditPoints="1"/>
          </p:cNvSpPr>
          <p:nvPr/>
        </p:nvSpPr>
        <p:spPr bwMode="auto">
          <a:xfrm>
            <a:off x="3389313" y="5735638"/>
            <a:ext cx="79375" cy="204788"/>
          </a:xfrm>
          <a:custGeom>
            <a:avLst/>
            <a:gdLst>
              <a:gd name="T0" fmla="*/ 259 w 419"/>
              <a:gd name="T1" fmla="*/ 295 h 1072"/>
              <a:gd name="T2" fmla="*/ 346 w 419"/>
              <a:gd name="T3" fmla="*/ 295 h 1072"/>
              <a:gd name="T4" fmla="*/ 224 w 419"/>
              <a:gd name="T5" fmla="*/ 820 h 1072"/>
              <a:gd name="T6" fmla="*/ 214 w 419"/>
              <a:gd name="T7" fmla="*/ 869 h 1072"/>
              <a:gd name="T8" fmla="*/ 211 w 419"/>
              <a:gd name="T9" fmla="*/ 909 h 1072"/>
              <a:gd name="T10" fmla="*/ 221 w 419"/>
              <a:gd name="T11" fmla="*/ 950 h 1072"/>
              <a:gd name="T12" fmla="*/ 249 w 419"/>
              <a:gd name="T13" fmla="*/ 961 h 1072"/>
              <a:gd name="T14" fmla="*/ 299 w 419"/>
              <a:gd name="T15" fmla="*/ 940 h 1072"/>
              <a:gd name="T16" fmla="*/ 364 w 419"/>
              <a:gd name="T17" fmla="*/ 877 h 1072"/>
              <a:gd name="T18" fmla="*/ 419 w 419"/>
              <a:gd name="T19" fmla="*/ 931 h 1072"/>
              <a:gd name="T20" fmla="*/ 285 w 419"/>
              <a:gd name="T21" fmla="*/ 1040 h 1072"/>
              <a:gd name="T22" fmla="*/ 155 w 419"/>
              <a:gd name="T23" fmla="*/ 1072 h 1072"/>
              <a:gd name="T24" fmla="*/ 37 w 419"/>
              <a:gd name="T25" fmla="*/ 1032 h 1072"/>
              <a:gd name="T26" fmla="*/ 0 w 419"/>
              <a:gd name="T27" fmla="*/ 912 h 1072"/>
              <a:gd name="T28" fmla="*/ 16 w 419"/>
              <a:gd name="T29" fmla="*/ 793 h 1072"/>
              <a:gd name="T30" fmla="*/ 80 w 419"/>
              <a:gd name="T31" fmla="*/ 528 h 1072"/>
              <a:gd name="T32" fmla="*/ 98 w 419"/>
              <a:gd name="T33" fmla="*/ 414 h 1072"/>
              <a:gd name="T34" fmla="*/ 84 w 419"/>
              <a:gd name="T35" fmla="*/ 371 h 1072"/>
              <a:gd name="T36" fmla="*/ 25 w 419"/>
              <a:gd name="T37" fmla="*/ 354 h 1072"/>
              <a:gd name="T38" fmla="*/ 36 w 419"/>
              <a:gd name="T39" fmla="*/ 304 h 1072"/>
              <a:gd name="T40" fmla="*/ 259 w 419"/>
              <a:gd name="T41" fmla="*/ 295 h 1072"/>
              <a:gd name="T42" fmla="*/ 204 w 419"/>
              <a:gd name="T43" fmla="*/ 0 h 1072"/>
              <a:gd name="T44" fmla="*/ 399 w 419"/>
              <a:gd name="T45" fmla="*/ 0 h 1072"/>
              <a:gd name="T46" fmla="*/ 359 w 419"/>
              <a:gd name="T47" fmla="*/ 187 h 1072"/>
              <a:gd name="T48" fmla="*/ 162 w 419"/>
              <a:gd name="T49" fmla="*/ 187 h 1072"/>
              <a:gd name="T50" fmla="*/ 204 w 419"/>
              <a:gd name="T51" fmla="*/ 0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19" h="1072">
                <a:moveTo>
                  <a:pt x="259" y="295"/>
                </a:moveTo>
                <a:lnTo>
                  <a:pt x="346" y="295"/>
                </a:lnTo>
                <a:lnTo>
                  <a:pt x="224" y="820"/>
                </a:lnTo>
                <a:cubicBezTo>
                  <a:pt x="219" y="841"/>
                  <a:pt x="216" y="857"/>
                  <a:pt x="214" y="869"/>
                </a:cubicBezTo>
                <a:cubicBezTo>
                  <a:pt x="212" y="881"/>
                  <a:pt x="211" y="894"/>
                  <a:pt x="211" y="909"/>
                </a:cubicBezTo>
                <a:cubicBezTo>
                  <a:pt x="211" y="928"/>
                  <a:pt x="215" y="942"/>
                  <a:pt x="221" y="950"/>
                </a:cubicBezTo>
                <a:cubicBezTo>
                  <a:pt x="228" y="957"/>
                  <a:pt x="237" y="961"/>
                  <a:pt x="249" y="961"/>
                </a:cubicBezTo>
                <a:cubicBezTo>
                  <a:pt x="264" y="961"/>
                  <a:pt x="281" y="954"/>
                  <a:pt x="299" y="940"/>
                </a:cubicBezTo>
                <a:cubicBezTo>
                  <a:pt x="317" y="926"/>
                  <a:pt x="339" y="905"/>
                  <a:pt x="364" y="877"/>
                </a:cubicBezTo>
                <a:lnTo>
                  <a:pt x="419" y="931"/>
                </a:lnTo>
                <a:cubicBezTo>
                  <a:pt x="369" y="982"/>
                  <a:pt x="324" y="1018"/>
                  <a:pt x="285" y="1040"/>
                </a:cubicBezTo>
                <a:cubicBezTo>
                  <a:pt x="246" y="1061"/>
                  <a:pt x="202" y="1072"/>
                  <a:pt x="155" y="1072"/>
                </a:cubicBezTo>
                <a:cubicBezTo>
                  <a:pt x="101" y="1072"/>
                  <a:pt x="62" y="1058"/>
                  <a:pt x="37" y="1032"/>
                </a:cubicBezTo>
                <a:cubicBezTo>
                  <a:pt x="12" y="1006"/>
                  <a:pt x="0" y="966"/>
                  <a:pt x="0" y="912"/>
                </a:cubicBezTo>
                <a:cubicBezTo>
                  <a:pt x="0" y="878"/>
                  <a:pt x="5" y="839"/>
                  <a:pt x="16" y="793"/>
                </a:cubicBezTo>
                <a:lnTo>
                  <a:pt x="80" y="528"/>
                </a:lnTo>
                <a:cubicBezTo>
                  <a:pt x="92" y="480"/>
                  <a:pt x="98" y="441"/>
                  <a:pt x="98" y="414"/>
                </a:cubicBezTo>
                <a:cubicBezTo>
                  <a:pt x="98" y="394"/>
                  <a:pt x="93" y="380"/>
                  <a:pt x="84" y="371"/>
                </a:cubicBezTo>
                <a:cubicBezTo>
                  <a:pt x="74" y="363"/>
                  <a:pt x="55" y="357"/>
                  <a:pt x="25" y="354"/>
                </a:cubicBezTo>
                <a:lnTo>
                  <a:pt x="36" y="304"/>
                </a:lnTo>
                <a:lnTo>
                  <a:pt x="259" y="295"/>
                </a:lnTo>
                <a:close/>
                <a:moveTo>
                  <a:pt x="204" y="0"/>
                </a:moveTo>
                <a:lnTo>
                  <a:pt x="399" y="0"/>
                </a:lnTo>
                <a:lnTo>
                  <a:pt x="359" y="187"/>
                </a:lnTo>
                <a:lnTo>
                  <a:pt x="162" y="187"/>
                </a:lnTo>
                <a:lnTo>
                  <a:pt x="204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30" name="Rectangle 269">
            <a:extLst>
              <a:ext uri="{FF2B5EF4-FFF2-40B4-BE49-F238E27FC236}">
                <a16:creationId xmlns:a16="http://schemas.microsoft.com/office/drawing/2014/main" id="{34731774-2FFB-4ED8-BDB0-7B587A7B5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738" y="5726113"/>
            <a:ext cx="244475" cy="2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31" name="Freeform 270">
            <a:extLst>
              <a:ext uri="{FF2B5EF4-FFF2-40B4-BE49-F238E27FC236}">
                <a16:creationId xmlns:a16="http://schemas.microsoft.com/office/drawing/2014/main" id="{2549CAD6-9BB4-4F70-B253-569FFE8837A6}"/>
              </a:ext>
            </a:extLst>
          </p:cNvPr>
          <p:cNvSpPr>
            <a:spLocks/>
          </p:cNvSpPr>
          <p:nvPr/>
        </p:nvSpPr>
        <p:spPr bwMode="auto">
          <a:xfrm>
            <a:off x="3983038" y="5654675"/>
            <a:ext cx="223838" cy="203200"/>
          </a:xfrm>
          <a:custGeom>
            <a:avLst/>
            <a:gdLst>
              <a:gd name="T0" fmla="*/ 450 w 1169"/>
              <a:gd name="T1" fmla="*/ 0 h 1068"/>
              <a:gd name="T2" fmla="*/ 577 w 1169"/>
              <a:gd name="T3" fmla="*/ 25 h 1068"/>
              <a:gd name="T4" fmla="*/ 649 w 1169"/>
              <a:gd name="T5" fmla="*/ 112 h 1068"/>
              <a:gd name="T6" fmla="*/ 702 w 1169"/>
              <a:gd name="T7" fmla="*/ 311 h 1068"/>
              <a:gd name="T8" fmla="*/ 713 w 1169"/>
              <a:gd name="T9" fmla="*/ 311 h 1068"/>
              <a:gd name="T10" fmla="*/ 833 w 1169"/>
              <a:gd name="T11" fmla="*/ 148 h 1068"/>
              <a:gd name="T12" fmla="*/ 912 w 1169"/>
              <a:gd name="T13" fmla="*/ 60 h 1068"/>
              <a:gd name="T14" fmla="*/ 983 w 1169"/>
              <a:gd name="T15" fmla="*/ 14 h 1068"/>
              <a:gd name="T16" fmla="*/ 1064 w 1169"/>
              <a:gd name="T17" fmla="*/ 0 h 1068"/>
              <a:gd name="T18" fmla="*/ 1169 w 1169"/>
              <a:gd name="T19" fmla="*/ 19 h 1068"/>
              <a:gd name="T20" fmla="*/ 1120 w 1169"/>
              <a:gd name="T21" fmla="*/ 244 h 1068"/>
              <a:gd name="T22" fmla="*/ 1027 w 1169"/>
              <a:gd name="T23" fmla="*/ 244 h 1068"/>
              <a:gd name="T24" fmla="*/ 988 w 1169"/>
              <a:gd name="T25" fmla="*/ 200 h 1068"/>
              <a:gd name="T26" fmla="*/ 957 w 1169"/>
              <a:gd name="T27" fmla="*/ 208 h 1068"/>
              <a:gd name="T28" fmla="*/ 914 w 1169"/>
              <a:gd name="T29" fmla="*/ 241 h 1068"/>
              <a:gd name="T30" fmla="*/ 848 w 1169"/>
              <a:gd name="T31" fmla="*/ 315 h 1068"/>
              <a:gd name="T32" fmla="*/ 729 w 1169"/>
              <a:gd name="T33" fmla="*/ 462 h 1068"/>
              <a:gd name="T34" fmla="*/ 789 w 1169"/>
              <a:gd name="T35" fmla="*/ 778 h 1068"/>
              <a:gd name="T36" fmla="*/ 838 w 1169"/>
              <a:gd name="T37" fmla="*/ 901 h 1068"/>
              <a:gd name="T38" fmla="*/ 873 w 1169"/>
              <a:gd name="T39" fmla="*/ 917 h 1068"/>
              <a:gd name="T40" fmla="*/ 922 w 1169"/>
              <a:gd name="T41" fmla="*/ 897 h 1068"/>
              <a:gd name="T42" fmla="*/ 980 w 1169"/>
              <a:gd name="T43" fmla="*/ 805 h 1068"/>
              <a:gd name="T44" fmla="*/ 1075 w 1169"/>
              <a:gd name="T45" fmla="*/ 849 h 1068"/>
              <a:gd name="T46" fmla="*/ 937 w 1169"/>
              <a:gd name="T47" fmla="*/ 1014 h 1068"/>
              <a:gd name="T48" fmla="*/ 757 w 1169"/>
              <a:gd name="T49" fmla="*/ 1068 h 1068"/>
              <a:gd name="T50" fmla="*/ 656 w 1169"/>
              <a:gd name="T51" fmla="*/ 1052 h 1068"/>
              <a:gd name="T52" fmla="*/ 591 w 1169"/>
              <a:gd name="T53" fmla="*/ 998 h 1068"/>
              <a:gd name="T54" fmla="*/ 544 w 1169"/>
              <a:gd name="T55" fmla="*/ 892 h 1068"/>
              <a:gd name="T56" fmla="*/ 506 w 1169"/>
              <a:gd name="T57" fmla="*/ 714 h 1068"/>
              <a:gd name="T58" fmla="*/ 496 w 1169"/>
              <a:gd name="T59" fmla="*/ 714 h 1068"/>
              <a:gd name="T60" fmla="*/ 354 w 1169"/>
              <a:gd name="T61" fmla="*/ 908 h 1068"/>
              <a:gd name="T62" fmla="*/ 263 w 1169"/>
              <a:gd name="T63" fmla="*/ 1008 h 1068"/>
              <a:gd name="T64" fmla="*/ 190 w 1169"/>
              <a:gd name="T65" fmla="*/ 1055 h 1068"/>
              <a:gd name="T66" fmla="*/ 106 w 1169"/>
              <a:gd name="T67" fmla="*/ 1068 h 1068"/>
              <a:gd name="T68" fmla="*/ 50 w 1169"/>
              <a:gd name="T69" fmla="*/ 1062 h 1068"/>
              <a:gd name="T70" fmla="*/ 0 w 1169"/>
              <a:gd name="T71" fmla="*/ 1050 h 1068"/>
              <a:gd name="T72" fmla="*/ 49 w 1169"/>
              <a:gd name="T73" fmla="*/ 824 h 1068"/>
              <a:gd name="T74" fmla="*/ 143 w 1169"/>
              <a:gd name="T75" fmla="*/ 824 h 1068"/>
              <a:gd name="T76" fmla="*/ 154 w 1169"/>
              <a:gd name="T77" fmla="*/ 857 h 1068"/>
              <a:gd name="T78" fmla="*/ 180 w 1169"/>
              <a:gd name="T79" fmla="*/ 868 h 1068"/>
              <a:gd name="T80" fmla="*/ 215 w 1169"/>
              <a:gd name="T81" fmla="*/ 860 h 1068"/>
              <a:gd name="T82" fmla="*/ 259 w 1169"/>
              <a:gd name="T83" fmla="*/ 825 h 1068"/>
              <a:gd name="T84" fmla="*/ 332 w 1169"/>
              <a:gd name="T85" fmla="*/ 745 h 1068"/>
              <a:gd name="T86" fmla="*/ 480 w 1169"/>
              <a:gd name="T87" fmla="*/ 560 h 1068"/>
              <a:gd name="T88" fmla="*/ 439 w 1169"/>
              <a:gd name="T89" fmla="*/ 348 h 1068"/>
              <a:gd name="T90" fmla="*/ 404 w 1169"/>
              <a:gd name="T91" fmla="*/ 219 h 1068"/>
              <a:gd name="T92" fmla="*/ 374 w 1169"/>
              <a:gd name="T93" fmla="*/ 165 h 1068"/>
              <a:gd name="T94" fmla="*/ 342 w 1169"/>
              <a:gd name="T95" fmla="*/ 151 h 1068"/>
              <a:gd name="T96" fmla="*/ 306 w 1169"/>
              <a:gd name="T97" fmla="*/ 162 h 1068"/>
              <a:gd name="T98" fmla="*/ 273 w 1169"/>
              <a:gd name="T99" fmla="*/ 198 h 1068"/>
              <a:gd name="T100" fmla="*/ 236 w 1169"/>
              <a:gd name="T101" fmla="*/ 263 h 1068"/>
              <a:gd name="T102" fmla="*/ 141 w 1169"/>
              <a:gd name="T103" fmla="*/ 219 h 1068"/>
              <a:gd name="T104" fmla="*/ 277 w 1169"/>
              <a:gd name="T105" fmla="*/ 54 h 1068"/>
              <a:gd name="T106" fmla="*/ 450 w 1169"/>
              <a:gd name="T107" fmla="*/ 0 h 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9" h="1068">
                <a:moveTo>
                  <a:pt x="450" y="0"/>
                </a:moveTo>
                <a:cubicBezTo>
                  <a:pt x="505" y="0"/>
                  <a:pt x="548" y="9"/>
                  <a:pt x="577" y="25"/>
                </a:cubicBezTo>
                <a:cubicBezTo>
                  <a:pt x="606" y="42"/>
                  <a:pt x="630" y="71"/>
                  <a:pt x="649" y="112"/>
                </a:cubicBezTo>
                <a:cubicBezTo>
                  <a:pt x="668" y="154"/>
                  <a:pt x="685" y="220"/>
                  <a:pt x="702" y="311"/>
                </a:cubicBezTo>
                <a:lnTo>
                  <a:pt x="713" y="311"/>
                </a:lnTo>
                <a:cubicBezTo>
                  <a:pt x="764" y="239"/>
                  <a:pt x="804" y="184"/>
                  <a:pt x="833" y="148"/>
                </a:cubicBezTo>
                <a:cubicBezTo>
                  <a:pt x="861" y="111"/>
                  <a:pt x="887" y="82"/>
                  <a:pt x="912" y="60"/>
                </a:cubicBezTo>
                <a:cubicBezTo>
                  <a:pt x="936" y="38"/>
                  <a:pt x="960" y="23"/>
                  <a:pt x="983" y="14"/>
                </a:cubicBezTo>
                <a:cubicBezTo>
                  <a:pt x="1006" y="5"/>
                  <a:pt x="1033" y="0"/>
                  <a:pt x="1064" y="0"/>
                </a:cubicBezTo>
                <a:cubicBezTo>
                  <a:pt x="1099" y="0"/>
                  <a:pt x="1134" y="6"/>
                  <a:pt x="1169" y="19"/>
                </a:cubicBezTo>
                <a:lnTo>
                  <a:pt x="1120" y="244"/>
                </a:lnTo>
                <a:lnTo>
                  <a:pt x="1027" y="244"/>
                </a:lnTo>
                <a:cubicBezTo>
                  <a:pt x="1023" y="215"/>
                  <a:pt x="1010" y="200"/>
                  <a:pt x="988" y="200"/>
                </a:cubicBezTo>
                <a:cubicBezTo>
                  <a:pt x="978" y="200"/>
                  <a:pt x="968" y="203"/>
                  <a:pt x="957" y="208"/>
                </a:cubicBezTo>
                <a:cubicBezTo>
                  <a:pt x="946" y="213"/>
                  <a:pt x="932" y="224"/>
                  <a:pt x="914" y="241"/>
                </a:cubicBezTo>
                <a:cubicBezTo>
                  <a:pt x="897" y="258"/>
                  <a:pt x="875" y="282"/>
                  <a:pt x="848" y="315"/>
                </a:cubicBezTo>
                <a:cubicBezTo>
                  <a:pt x="822" y="347"/>
                  <a:pt x="782" y="396"/>
                  <a:pt x="729" y="462"/>
                </a:cubicBezTo>
                <a:cubicBezTo>
                  <a:pt x="754" y="609"/>
                  <a:pt x="774" y="714"/>
                  <a:pt x="789" y="778"/>
                </a:cubicBezTo>
                <a:cubicBezTo>
                  <a:pt x="805" y="841"/>
                  <a:pt x="821" y="883"/>
                  <a:pt x="838" y="901"/>
                </a:cubicBezTo>
                <a:cubicBezTo>
                  <a:pt x="847" y="912"/>
                  <a:pt x="859" y="917"/>
                  <a:pt x="873" y="917"/>
                </a:cubicBezTo>
                <a:cubicBezTo>
                  <a:pt x="891" y="917"/>
                  <a:pt x="907" y="910"/>
                  <a:pt x="922" y="897"/>
                </a:cubicBezTo>
                <a:cubicBezTo>
                  <a:pt x="937" y="883"/>
                  <a:pt x="956" y="853"/>
                  <a:pt x="980" y="805"/>
                </a:cubicBezTo>
                <a:lnTo>
                  <a:pt x="1075" y="849"/>
                </a:lnTo>
                <a:cubicBezTo>
                  <a:pt x="1034" y="923"/>
                  <a:pt x="988" y="978"/>
                  <a:pt x="937" y="1014"/>
                </a:cubicBezTo>
                <a:cubicBezTo>
                  <a:pt x="886" y="1050"/>
                  <a:pt x="826" y="1068"/>
                  <a:pt x="757" y="1068"/>
                </a:cubicBezTo>
                <a:cubicBezTo>
                  <a:pt x="715" y="1068"/>
                  <a:pt x="681" y="1063"/>
                  <a:pt x="656" y="1052"/>
                </a:cubicBezTo>
                <a:cubicBezTo>
                  <a:pt x="630" y="1041"/>
                  <a:pt x="609" y="1023"/>
                  <a:pt x="591" y="998"/>
                </a:cubicBezTo>
                <a:cubicBezTo>
                  <a:pt x="573" y="973"/>
                  <a:pt x="558" y="938"/>
                  <a:pt x="544" y="892"/>
                </a:cubicBezTo>
                <a:cubicBezTo>
                  <a:pt x="531" y="847"/>
                  <a:pt x="518" y="787"/>
                  <a:pt x="506" y="714"/>
                </a:cubicBezTo>
                <a:lnTo>
                  <a:pt x="496" y="714"/>
                </a:lnTo>
                <a:cubicBezTo>
                  <a:pt x="437" y="798"/>
                  <a:pt x="389" y="863"/>
                  <a:pt x="354" y="908"/>
                </a:cubicBezTo>
                <a:cubicBezTo>
                  <a:pt x="318" y="952"/>
                  <a:pt x="288" y="985"/>
                  <a:pt x="263" y="1008"/>
                </a:cubicBezTo>
                <a:cubicBezTo>
                  <a:pt x="237" y="1030"/>
                  <a:pt x="213" y="1046"/>
                  <a:pt x="190" y="1055"/>
                </a:cubicBezTo>
                <a:cubicBezTo>
                  <a:pt x="166" y="1064"/>
                  <a:pt x="138" y="1068"/>
                  <a:pt x="106" y="1068"/>
                </a:cubicBezTo>
                <a:cubicBezTo>
                  <a:pt x="90" y="1068"/>
                  <a:pt x="72" y="1066"/>
                  <a:pt x="50" y="1062"/>
                </a:cubicBezTo>
                <a:cubicBezTo>
                  <a:pt x="28" y="1059"/>
                  <a:pt x="11" y="1055"/>
                  <a:pt x="0" y="1050"/>
                </a:cubicBezTo>
                <a:lnTo>
                  <a:pt x="49" y="824"/>
                </a:lnTo>
                <a:lnTo>
                  <a:pt x="143" y="824"/>
                </a:lnTo>
                <a:cubicBezTo>
                  <a:pt x="144" y="839"/>
                  <a:pt x="147" y="850"/>
                  <a:pt x="154" y="857"/>
                </a:cubicBezTo>
                <a:cubicBezTo>
                  <a:pt x="161" y="864"/>
                  <a:pt x="169" y="868"/>
                  <a:pt x="180" y="868"/>
                </a:cubicBezTo>
                <a:cubicBezTo>
                  <a:pt x="192" y="868"/>
                  <a:pt x="204" y="865"/>
                  <a:pt x="215" y="860"/>
                </a:cubicBezTo>
                <a:cubicBezTo>
                  <a:pt x="225" y="855"/>
                  <a:pt x="240" y="843"/>
                  <a:pt x="259" y="825"/>
                </a:cubicBezTo>
                <a:cubicBezTo>
                  <a:pt x="279" y="807"/>
                  <a:pt x="303" y="780"/>
                  <a:pt x="332" y="745"/>
                </a:cubicBezTo>
                <a:cubicBezTo>
                  <a:pt x="361" y="710"/>
                  <a:pt x="410" y="649"/>
                  <a:pt x="480" y="560"/>
                </a:cubicBezTo>
                <a:cubicBezTo>
                  <a:pt x="465" y="478"/>
                  <a:pt x="452" y="407"/>
                  <a:pt x="439" y="348"/>
                </a:cubicBezTo>
                <a:cubicBezTo>
                  <a:pt x="426" y="289"/>
                  <a:pt x="414" y="245"/>
                  <a:pt x="404" y="219"/>
                </a:cubicBezTo>
                <a:cubicBezTo>
                  <a:pt x="393" y="192"/>
                  <a:pt x="384" y="174"/>
                  <a:pt x="374" y="165"/>
                </a:cubicBezTo>
                <a:cubicBezTo>
                  <a:pt x="365" y="156"/>
                  <a:pt x="354" y="151"/>
                  <a:pt x="342" y="151"/>
                </a:cubicBezTo>
                <a:cubicBezTo>
                  <a:pt x="328" y="151"/>
                  <a:pt x="316" y="155"/>
                  <a:pt x="306" y="162"/>
                </a:cubicBezTo>
                <a:cubicBezTo>
                  <a:pt x="295" y="170"/>
                  <a:pt x="284" y="181"/>
                  <a:pt x="273" y="198"/>
                </a:cubicBezTo>
                <a:cubicBezTo>
                  <a:pt x="262" y="214"/>
                  <a:pt x="249" y="236"/>
                  <a:pt x="236" y="263"/>
                </a:cubicBezTo>
                <a:lnTo>
                  <a:pt x="141" y="219"/>
                </a:lnTo>
                <a:cubicBezTo>
                  <a:pt x="181" y="145"/>
                  <a:pt x="227" y="91"/>
                  <a:pt x="277" y="54"/>
                </a:cubicBezTo>
                <a:cubicBezTo>
                  <a:pt x="328" y="18"/>
                  <a:pt x="385" y="0"/>
                  <a:pt x="450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32" name="Rectangle 271">
            <a:extLst>
              <a:ext uri="{FF2B5EF4-FFF2-40B4-BE49-F238E27FC236}">
                <a16:creationId xmlns:a16="http://schemas.microsoft.com/office/drawing/2014/main" id="{590BB917-69C6-410C-9E3D-0A69C35AD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451" y="5589588"/>
            <a:ext cx="230188" cy="22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33" name="Rectangle 272">
            <a:extLst>
              <a:ext uri="{FF2B5EF4-FFF2-40B4-BE49-F238E27FC236}">
                <a16:creationId xmlns:a16="http://schemas.microsoft.com/office/drawing/2014/main" id="{8DB625E0-BD0D-4FA1-BE73-5F8407EBD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288" y="5956300"/>
            <a:ext cx="44082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spc="50" normalizeH="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=0</a:t>
            </a:r>
            <a:endParaRPr kumimoji="0" lang="en-US" altLang="en-US" sz="1800" b="1" i="0" u="none" strike="noStrike" spc="50" normalizeH="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34" name="Freeform 273">
            <a:extLst>
              <a:ext uri="{FF2B5EF4-FFF2-40B4-BE49-F238E27FC236}">
                <a16:creationId xmlns:a16="http://schemas.microsoft.com/office/drawing/2014/main" id="{B6F12194-70D7-4D2C-95CE-80F38979ED9E}"/>
              </a:ext>
            </a:extLst>
          </p:cNvPr>
          <p:cNvSpPr>
            <a:spLocks/>
          </p:cNvSpPr>
          <p:nvPr/>
        </p:nvSpPr>
        <p:spPr bwMode="auto">
          <a:xfrm>
            <a:off x="4837113" y="5567363"/>
            <a:ext cx="257175" cy="369888"/>
          </a:xfrm>
          <a:custGeom>
            <a:avLst/>
            <a:gdLst>
              <a:gd name="T0" fmla="*/ 40 w 1353"/>
              <a:gd name="T1" fmla="*/ 0 h 1941"/>
              <a:gd name="T2" fmla="*/ 1328 w 1353"/>
              <a:gd name="T3" fmla="*/ 0 h 1941"/>
              <a:gd name="T4" fmla="*/ 1328 w 1353"/>
              <a:gd name="T5" fmla="*/ 464 h 1941"/>
              <a:gd name="T6" fmla="*/ 1215 w 1353"/>
              <a:gd name="T7" fmla="*/ 464 h 1941"/>
              <a:gd name="T8" fmla="*/ 1165 w 1353"/>
              <a:gd name="T9" fmla="*/ 302 h 1941"/>
              <a:gd name="T10" fmla="*/ 1117 w 1353"/>
              <a:gd name="T11" fmla="*/ 203 h 1941"/>
              <a:gd name="T12" fmla="*/ 1067 w 1353"/>
              <a:gd name="T13" fmla="*/ 148 h 1941"/>
              <a:gd name="T14" fmla="*/ 1008 w 1353"/>
              <a:gd name="T15" fmla="*/ 118 h 1941"/>
              <a:gd name="T16" fmla="*/ 920 w 1353"/>
              <a:gd name="T17" fmla="*/ 108 h 1941"/>
              <a:gd name="T18" fmla="*/ 339 w 1353"/>
              <a:gd name="T19" fmla="*/ 108 h 1941"/>
              <a:gd name="T20" fmla="*/ 847 w 1353"/>
              <a:gd name="T21" fmla="*/ 879 h 1941"/>
              <a:gd name="T22" fmla="*/ 847 w 1353"/>
              <a:gd name="T23" fmla="*/ 958 h 1941"/>
              <a:gd name="T24" fmla="*/ 277 w 1353"/>
              <a:gd name="T25" fmla="*/ 1741 h 1941"/>
              <a:gd name="T26" fmla="*/ 964 w 1353"/>
              <a:gd name="T27" fmla="*/ 1741 h 1941"/>
              <a:gd name="T28" fmla="*/ 1061 w 1353"/>
              <a:gd name="T29" fmla="*/ 1732 h 1941"/>
              <a:gd name="T30" fmla="*/ 1117 w 1353"/>
              <a:gd name="T31" fmla="*/ 1707 h 1941"/>
              <a:gd name="T32" fmla="*/ 1160 w 1353"/>
              <a:gd name="T33" fmla="*/ 1659 h 1941"/>
              <a:gd name="T34" fmla="*/ 1197 w 1353"/>
              <a:gd name="T35" fmla="*/ 1574 h 1941"/>
              <a:gd name="T36" fmla="*/ 1231 w 1353"/>
              <a:gd name="T37" fmla="*/ 1432 h 1941"/>
              <a:gd name="T38" fmla="*/ 1353 w 1353"/>
              <a:gd name="T39" fmla="*/ 1432 h 1941"/>
              <a:gd name="T40" fmla="*/ 1322 w 1353"/>
              <a:gd name="T41" fmla="*/ 1941 h 1941"/>
              <a:gd name="T42" fmla="*/ 0 w 1353"/>
              <a:gd name="T43" fmla="*/ 1941 h 1941"/>
              <a:gd name="T44" fmla="*/ 0 w 1353"/>
              <a:gd name="T45" fmla="*/ 1883 h 1941"/>
              <a:gd name="T46" fmla="*/ 644 w 1353"/>
              <a:gd name="T47" fmla="*/ 997 h 1941"/>
              <a:gd name="T48" fmla="*/ 40 w 1353"/>
              <a:gd name="T49" fmla="*/ 59 h 1941"/>
              <a:gd name="T50" fmla="*/ 40 w 1353"/>
              <a:gd name="T51" fmla="*/ 0 h 1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53" h="1941">
                <a:moveTo>
                  <a:pt x="40" y="0"/>
                </a:moveTo>
                <a:lnTo>
                  <a:pt x="1328" y="0"/>
                </a:lnTo>
                <a:lnTo>
                  <a:pt x="1328" y="464"/>
                </a:lnTo>
                <a:lnTo>
                  <a:pt x="1215" y="464"/>
                </a:lnTo>
                <a:cubicBezTo>
                  <a:pt x="1198" y="398"/>
                  <a:pt x="1181" y="344"/>
                  <a:pt x="1165" y="302"/>
                </a:cubicBezTo>
                <a:cubicBezTo>
                  <a:pt x="1150" y="261"/>
                  <a:pt x="1134" y="228"/>
                  <a:pt x="1117" y="203"/>
                </a:cubicBezTo>
                <a:cubicBezTo>
                  <a:pt x="1101" y="179"/>
                  <a:pt x="1084" y="160"/>
                  <a:pt x="1067" y="148"/>
                </a:cubicBezTo>
                <a:cubicBezTo>
                  <a:pt x="1050" y="135"/>
                  <a:pt x="1031" y="125"/>
                  <a:pt x="1008" y="118"/>
                </a:cubicBezTo>
                <a:cubicBezTo>
                  <a:pt x="986" y="112"/>
                  <a:pt x="957" y="108"/>
                  <a:pt x="920" y="108"/>
                </a:cubicBezTo>
                <a:lnTo>
                  <a:pt x="339" y="108"/>
                </a:lnTo>
                <a:lnTo>
                  <a:pt x="847" y="879"/>
                </a:lnTo>
                <a:lnTo>
                  <a:pt x="847" y="958"/>
                </a:lnTo>
                <a:lnTo>
                  <a:pt x="277" y="1741"/>
                </a:lnTo>
                <a:lnTo>
                  <a:pt x="964" y="1741"/>
                </a:lnTo>
                <a:cubicBezTo>
                  <a:pt x="1007" y="1741"/>
                  <a:pt x="1039" y="1738"/>
                  <a:pt x="1061" y="1732"/>
                </a:cubicBezTo>
                <a:cubicBezTo>
                  <a:pt x="1083" y="1727"/>
                  <a:pt x="1102" y="1718"/>
                  <a:pt x="1117" y="1707"/>
                </a:cubicBezTo>
                <a:cubicBezTo>
                  <a:pt x="1133" y="1695"/>
                  <a:pt x="1147" y="1679"/>
                  <a:pt x="1160" y="1659"/>
                </a:cubicBezTo>
                <a:cubicBezTo>
                  <a:pt x="1173" y="1638"/>
                  <a:pt x="1185" y="1610"/>
                  <a:pt x="1197" y="1574"/>
                </a:cubicBezTo>
                <a:cubicBezTo>
                  <a:pt x="1209" y="1538"/>
                  <a:pt x="1220" y="1490"/>
                  <a:pt x="1231" y="1432"/>
                </a:cubicBezTo>
                <a:lnTo>
                  <a:pt x="1353" y="1432"/>
                </a:lnTo>
                <a:lnTo>
                  <a:pt x="1322" y="1941"/>
                </a:lnTo>
                <a:lnTo>
                  <a:pt x="0" y="1941"/>
                </a:lnTo>
                <a:lnTo>
                  <a:pt x="0" y="1883"/>
                </a:lnTo>
                <a:lnTo>
                  <a:pt x="644" y="997"/>
                </a:lnTo>
                <a:lnTo>
                  <a:pt x="40" y="59"/>
                </a:lnTo>
                <a:lnTo>
                  <a:pt x="4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35" name="Freeform 274">
            <a:extLst>
              <a:ext uri="{FF2B5EF4-FFF2-40B4-BE49-F238E27FC236}">
                <a16:creationId xmlns:a16="http://schemas.microsoft.com/office/drawing/2014/main" id="{2DA183AB-6F17-46ED-8407-2BD62F96680F}"/>
              </a:ext>
            </a:extLst>
          </p:cNvPr>
          <p:cNvSpPr>
            <a:spLocks noEditPoints="1"/>
          </p:cNvSpPr>
          <p:nvPr/>
        </p:nvSpPr>
        <p:spPr bwMode="auto">
          <a:xfrm>
            <a:off x="5156201" y="5565775"/>
            <a:ext cx="1346200" cy="376238"/>
          </a:xfrm>
          <a:custGeom>
            <a:avLst/>
            <a:gdLst>
              <a:gd name="T0" fmla="*/ 6432 w 7063"/>
              <a:gd name="T1" fmla="*/ 0 h 1979"/>
              <a:gd name="T2" fmla="*/ 6899 w 7063"/>
              <a:gd name="T3" fmla="*/ 347 h 1979"/>
              <a:gd name="T4" fmla="*/ 7063 w 7063"/>
              <a:gd name="T5" fmla="*/ 990 h 1979"/>
              <a:gd name="T6" fmla="*/ 6900 w 7063"/>
              <a:gd name="T7" fmla="*/ 1633 h 1979"/>
              <a:gd name="T8" fmla="*/ 6432 w 7063"/>
              <a:gd name="T9" fmla="*/ 1979 h 1979"/>
              <a:gd name="T10" fmla="*/ 6407 w 7063"/>
              <a:gd name="T11" fmla="*/ 1899 h 1979"/>
              <a:gd name="T12" fmla="*/ 6765 w 7063"/>
              <a:gd name="T13" fmla="*/ 1582 h 1979"/>
              <a:gd name="T14" fmla="*/ 6882 w 7063"/>
              <a:gd name="T15" fmla="*/ 980 h 1979"/>
              <a:gd name="T16" fmla="*/ 6765 w 7063"/>
              <a:gd name="T17" fmla="*/ 394 h 1979"/>
              <a:gd name="T18" fmla="*/ 6403 w 7063"/>
              <a:gd name="T19" fmla="*/ 81 h 1979"/>
              <a:gd name="T20" fmla="*/ 6432 w 7063"/>
              <a:gd name="T21" fmla="*/ 0 h 1979"/>
              <a:gd name="T22" fmla="*/ 631 w 7063"/>
              <a:gd name="T23" fmla="*/ 0 h 1979"/>
              <a:gd name="T24" fmla="*/ 659 w 7063"/>
              <a:gd name="T25" fmla="*/ 81 h 1979"/>
              <a:gd name="T26" fmla="*/ 297 w 7063"/>
              <a:gd name="T27" fmla="*/ 394 h 1979"/>
              <a:gd name="T28" fmla="*/ 180 w 7063"/>
              <a:gd name="T29" fmla="*/ 980 h 1979"/>
              <a:gd name="T30" fmla="*/ 297 w 7063"/>
              <a:gd name="T31" fmla="*/ 1582 h 1979"/>
              <a:gd name="T32" fmla="*/ 656 w 7063"/>
              <a:gd name="T33" fmla="*/ 1899 h 1979"/>
              <a:gd name="T34" fmla="*/ 631 w 7063"/>
              <a:gd name="T35" fmla="*/ 1979 h 1979"/>
              <a:gd name="T36" fmla="*/ 162 w 7063"/>
              <a:gd name="T37" fmla="*/ 1633 h 1979"/>
              <a:gd name="T38" fmla="*/ 0 w 7063"/>
              <a:gd name="T39" fmla="*/ 990 h 1979"/>
              <a:gd name="T40" fmla="*/ 163 w 7063"/>
              <a:gd name="T41" fmla="*/ 347 h 1979"/>
              <a:gd name="T42" fmla="*/ 631 w 7063"/>
              <a:gd name="T43" fmla="*/ 0 h 1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063" h="1979">
                <a:moveTo>
                  <a:pt x="6432" y="0"/>
                </a:moveTo>
                <a:cubicBezTo>
                  <a:pt x="6635" y="54"/>
                  <a:pt x="6791" y="170"/>
                  <a:pt x="6899" y="347"/>
                </a:cubicBezTo>
                <a:cubicBezTo>
                  <a:pt x="7008" y="525"/>
                  <a:pt x="7063" y="739"/>
                  <a:pt x="7063" y="990"/>
                </a:cubicBezTo>
                <a:cubicBezTo>
                  <a:pt x="7063" y="1242"/>
                  <a:pt x="7008" y="1456"/>
                  <a:pt x="6900" y="1633"/>
                </a:cubicBezTo>
                <a:cubicBezTo>
                  <a:pt x="6791" y="1810"/>
                  <a:pt x="6635" y="1925"/>
                  <a:pt x="6432" y="1979"/>
                </a:cubicBezTo>
                <a:lnTo>
                  <a:pt x="6407" y="1899"/>
                </a:lnTo>
                <a:cubicBezTo>
                  <a:pt x="6567" y="1845"/>
                  <a:pt x="6687" y="1739"/>
                  <a:pt x="6765" y="1582"/>
                </a:cubicBezTo>
                <a:cubicBezTo>
                  <a:pt x="6843" y="1424"/>
                  <a:pt x="6882" y="1223"/>
                  <a:pt x="6882" y="980"/>
                </a:cubicBezTo>
                <a:cubicBezTo>
                  <a:pt x="6882" y="745"/>
                  <a:pt x="6843" y="550"/>
                  <a:pt x="6765" y="394"/>
                </a:cubicBezTo>
                <a:cubicBezTo>
                  <a:pt x="6687" y="239"/>
                  <a:pt x="6567" y="134"/>
                  <a:pt x="6403" y="81"/>
                </a:cubicBezTo>
                <a:lnTo>
                  <a:pt x="6432" y="0"/>
                </a:lnTo>
                <a:close/>
                <a:moveTo>
                  <a:pt x="631" y="0"/>
                </a:moveTo>
                <a:lnTo>
                  <a:pt x="659" y="81"/>
                </a:lnTo>
                <a:cubicBezTo>
                  <a:pt x="496" y="134"/>
                  <a:pt x="376" y="239"/>
                  <a:pt x="297" y="394"/>
                </a:cubicBezTo>
                <a:cubicBezTo>
                  <a:pt x="219" y="550"/>
                  <a:pt x="180" y="745"/>
                  <a:pt x="180" y="980"/>
                </a:cubicBezTo>
                <a:cubicBezTo>
                  <a:pt x="180" y="1223"/>
                  <a:pt x="219" y="1424"/>
                  <a:pt x="297" y="1582"/>
                </a:cubicBezTo>
                <a:cubicBezTo>
                  <a:pt x="376" y="1739"/>
                  <a:pt x="495" y="1845"/>
                  <a:pt x="656" y="1899"/>
                </a:cubicBezTo>
                <a:lnTo>
                  <a:pt x="631" y="1979"/>
                </a:lnTo>
                <a:cubicBezTo>
                  <a:pt x="427" y="1925"/>
                  <a:pt x="271" y="1810"/>
                  <a:pt x="162" y="1633"/>
                </a:cubicBezTo>
                <a:cubicBezTo>
                  <a:pt x="54" y="1456"/>
                  <a:pt x="0" y="1242"/>
                  <a:pt x="0" y="990"/>
                </a:cubicBezTo>
                <a:cubicBezTo>
                  <a:pt x="0" y="739"/>
                  <a:pt x="54" y="525"/>
                  <a:pt x="163" y="347"/>
                </a:cubicBezTo>
                <a:cubicBezTo>
                  <a:pt x="272" y="170"/>
                  <a:pt x="427" y="54"/>
                  <a:pt x="631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36" name="Freeform 275">
            <a:extLst>
              <a:ext uri="{FF2B5EF4-FFF2-40B4-BE49-F238E27FC236}">
                <a16:creationId xmlns:a16="http://schemas.microsoft.com/office/drawing/2014/main" id="{59B27FF0-16F5-4C64-8217-B95AF017F7FD}"/>
              </a:ext>
            </a:extLst>
          </p:cNvPr>
          <p:cNvSpPr>
            <a:spLocks/>
          </p:cNvSpPr>
          <p:nvPr/>
        </p:nvSpPr>
        <p:spPr bwMode="auto">
          <a:xfrm>
            <a:off x="5295901" y="5668963"/>
            <a:ext cx="222250" cy="203200"/>
          </a:xfrm>
          <a:custGeom>
            <a:avLst/>
            <a:gdLst>
              <a:gd name="T0" fmla="*/ 450 w 1169"/>
              <a:gd name="T1" fmla="*/ 0 h 1068"/>
              <a:gd name="T2" fmla="*/ 577 w 1169"/>
              <a:gd name="T3" fmla="*/ 25 h 1068"/>
              <a:gd name="T4" fmla="*/ 649 w 1169"/>
              <a:gd name="T5" fmla="*/ 112 h 1068"/>
              <a:gd name="T6" fmla="*/ 702 w 1169"/>
              <a:gd name="T7" fmla="*/ 311 h 1068"/>
              <a:gd name="T8" fmla="*/ 712 w 1169"/>
              <a:gd name="T9" fmla="*/ 311 h 1068"/>
              <a:gd name="T10" fmla="*/ 832 w 1169"/>
              <a:gd name="T11" fmla="*/ 148 h 1068"/>
              <a:gd name="T12" fmla="*/ 912 w 1169"/>
              <a:gd name="T13" fmla="*/ 60 h 1068"/>
              <a:gd name="T14" fmla="*/ 983 w 1169"/>
              <a:gd name="T15" fmla="*/ 14 h 1068"/>
              <a:gd name="T16" fmla="*/ 1064 w 1169"/>
              <a:gd name="T17" fmla="*/ 0 h 1068"/>
              <a:gd name="T18" fmla="*/ 1169 w 1169"/>
              <a:gd name="T19" fmla="*/ 19 h 1068"/>
              <a:gd name="T20" fmla="*/ 1120 w 1169"/>
              <a:gd name="T21" fmla="*/ 244 h 1068"/>
              <a:gd name="T22" fmla="*/ 1026 w 1169"/>
              <a:gd name="T23" fmla="*/ 244 h 1068"/>
              <a:gd name="T24" fmla="*/ 988 w 1169"/>
              <a:gd name="T25" fmla="*/ 200 h 1068"/>
              <a:gd name="T26" fmla="*/ 957 w 1169"/>
              <a:gd name="T27" fmla="*/ 208 h 1068"/>
              <a:gd name="T28" fmla="*/ 914 w 1169"/>
              <a:gd name="T29" fmla="*/ 241 h 1068"/>
              <a:gd name="T30" fmla="*/ 848 w 1169"/>
              <a:gd name="T31" fmla="*/ 315 h 1068"/>
              <a:gd name="T32" fmla="*/ 729 w 1169"/>
              <a:gd name="T33" fmla="*/ 462 h 1068"/>
              <a:gd name="T34" fmla="*/ 789 w 1169"/>
              <a:gd name="T35" fmla="*/ 778 h 1068"/>
              <a:gd name="T36" fmla="*/ 838 w 1169"/>
              <a:gd name="T37" fmla="*/ 901 h 1068"/>
              <a:gd name="T38" fmla="*/ 873 w 1169"/>
              <a:gd name="T39" fmla="*/ 917 h 1068"/>
              <a:gd name="T40" fmla="*/ 922 w 1169"/>
              <a:gd name="T41" fmla="*/ 897 h 1068"/>
              <a:gd name="T42" fmla="*/ 979 w 1169"/>
              <a:gd name="T43" fmla="*/ 805 h 1068"/>
              <a:gd name="T44" fmla="*/ 1074 w 1169"/>
              <a:gd name="T45" fmla="*/ 849 h 1068"/>
              <a:gd name="T46" fmla="*/ 937 w 1169"/>
              <a:gd name="T47" fmla="*/ 1014 h 1068"/>
              <a:gd name="T48" fmla="*/ 757 w 1169"/>
              <a:gd name="T49" fmla="*/ 1068 h 1068"/>
              <a:gd name="T50" fmla="*/ 656 w 1169"/>
              <a:gd name="T51" fmla="*/ 1052 h 1068"/>
              <a:gd name="T52" fmla="*/ 591 w 1169"/>
              <a:gd name="T53" fmla="*/ 998 h 1068"/>
              <a:gd name="T54" fmla="*/ 544 w 1169"/>
              <a:gd name="T55" fmla="*/ 892 h 1068"/>
              <a:gd name="T56" fmla="*/ 506 w 1169"/>
              <a:gd name="T57" fmla="*/ 714 h 1068"/>
              <a:gd name="T58" fmla="*/ 495 w 1169"/>
              <a:gd name="T59" fmla="*/ 714 h 1068"/>
              <a:gd name="T60" fmla="*/ 354 w 1169"/>
              <a:gd name="T61" fmla="*/ 908 h 1068"/>
              <a:gd name="T62" fmla="*/ 262 w 1169"/>
              <a:gd name="T63" fmla="*/ 1008 h 1068"/>
              <a:gd name="T64" fmla="*/ 189 w 1169"/>
              <a:gd name="T65" fmla="*/ 1055 h 1068"/>
              <a:gd name="T66" fmla="*/ 105 w 1169"/>
              <a:gd name="T67" fmla="*/ 1068 h 1068"/>
              <a:gd name="T68" fmla="*/ 50 w 1169"/>
              <a:gd name="T69" fmla="*/ 1062 h 1068"/>
              <a:gd name="T70" fmla="*/ 0 w 1169"/>
              <a:gd name="T71" fmla="*/ 1050 h 1068"/>
              <a:gd name="T72" fmla="*/ 49 w 1169"/>
              <a:gd name="T73" fmla="*/ 824 h 1068"/>
              <a:gd name="T74" fmla="*/ 143 w 1169"/>
              <a:gd name="T75" fmla="*/ 824 h 1068"/>
              <a:gd name="T76" fmla="*/ 154 w 1169"/>
              <a:gd name="T77" fmla="*/ 857 h 1068"/>
              <a:gd name="T78" fmla="*/ 179 w 1169"/>
              <a:gd name="T79" fmla="*/ 868 h 1068"/>
              <a:gd name="T80" fmla="*/ 214 w 1169"/>
              <a:gd name="T81" fmla="*/ 860 h 1068"/>
              <a:gd name="T82" fmla="*/ 259 w 1169"/>
              <a:gd name="T83" fmla="*/ 825 h 1068"/>
              <a:gd name="T84" fmla="*/ 332 w 1169"/>
              <a:gd name="T85" fmla="*/ 745 h 1068"/>
              <a:gd name="T86" fmla="*/ 480 w 1169"/>
              <a:gd name="T87" fmla="*/ 560 h 1068"/>
              <a:gd name="T88" fmla="*/ 439 w 1169"/>
              <a:gd name="T89" fmla="*/ 348 h 1068"/>
              <a:gd name="T90" fmla="*/ 404 w 1169"/>
              <a:gd name="T91" fmla="*/ 219 h 1068"/>
              <a:gd name="T92" fmla="*/ 374 w 1169"/>
              <a:gd name="T93" fmla="*/ 165 h 1068"/>
              <a:gd name="T94" fmla="*/ 342 w 1169"/>
              <a:gd name="T95" fmla="*/ 151 h 1068"/>
              <a:gd name="T96" fmla="*/ 306 w 1169"/>
              <a:gd name="T97" fmla="*/ 162 h 1068"/>
              <a:gd name="T98" fmla="*/ 273 w 1169"/>
              <a:gd name="T99" fmla="*/ 198 h 1068"/>
              <a:gd name="T100" fmla="*/ 236 w 1169"/>
              <a:gd name="T101" fmla="*/ 263 h 1068"/>
              <a:gd name="T102" fmla="*/ 141 w 1169"/>
              <a:gd name="T103" fmla="*/ 219 h 1068"/>
              <a:gd name="T104" fmla="*/ 277 w 1169"/>
              <a:gd name="T105" fmla="*/ 54 h 1068"/>
              <a:gd name="T106" fmla="*/ 450 w 1169"/>
              <a:gd name="T107" fmla="*/ 0 h 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9" h="1068">
                <a:moveTo>
                  <a:pt x="450" y="0"/>
                </a:moveTo>
                <a:cubicBezTo>
                  <a:pt x="505" y="0"/>
                  <a:pt x="548" y="9"/>
                  <a:pt x="577" y="25"/>
                </a:cubicBezTo>
                <a:cubicBezTo>
                  <a:pt x="606" y="42"/>
                  <a:pt x="630" y="71"/>
                  <a:pt x="649" y="112"/>
                </a:cubicBezTo>
                <a:cubicBezTo>
                  <a:pt x="668" y="154"/>
                  <a:pt x="685" y="220"/>
                  <a:pt x="702" y="311"/>
                </a:cubicBezTo>
                <a:lnTo>
                  <a:pt x="712" y="311"/>
                </a:lnTo>
                <a:cubicBezTo>
                  <a:pt x="764" y="239"/>
                  <a:pt x="804" y="184"/>
                  <a:pt x="832" y="148"/>
                </a:cubicBezTo>
                <a:cubicBezTo>
                  <a:pt x="861" y="111"/>
                  <a:pt x="887" y="82"/>
                  <a:pt x="912" y="60"/>
                </a:cubicBezTo>
                <a:cubicBezTo>
                  <a:pt x="936" y="38"/>
                  <a:pt x="960" y="23"/>
                  <a:pt x="983" y="14"/>
                </a:cubicBezTo>
                <a:cubicBezTo>
                  <a:pt x="1006" y="5"/>
                  <a:pt x="1033" y="0"/>
                  <a:pt x="1064" y="0"/>
                </a:cubicBezTo>
                <a:cubicBezTo>
                  <a:pt x="1099" y="0"/>
                  <a:pt x="1134" y="6"/>
                  <a:pt x="1169" y="19"/>
                </a:cubicBezTo>
                <a:lnTo>
                  <a:pt x="1120" y="244"/>
                </a:lnTo>
                <a:lnTo>
                  <a:pt x="1026" y="244"/>
                </a:lnTo>
                <a:cubicBezTo>
                  <a:pt x="1023" y="215"/>
                  <a:pt x="1010" y="200"/>
                  <a:pt x="988" y="200"/>
                </a:cubicBezTo>
                <a:cubicBezTo>
                  <a:pt x="978" y="200"/>
                  <a:pt x="968" y="203"/>
                  <a:pt x="957" y="208"/>
                </a:cubicBezTo>
                <a:cubicBezTo>
                  <a:pt x="946" y="213"/>
                  <a:pt x="932" y="224"/>
                  <a:pt x="914" y="241"/>
                </a:cubicBezTo>
                <a:cubicBezTo>
                  <a:pt x="897" y="258"/>
                  <a:pt x="874" y="282"/>
                  <a:pt x="848" y="315"/>
                </a:cubicBezTo>
                <a:cubicBezTo>
                  <a:pt x="822" y="347"/>
                  <a:pt x="782" y="396"/>
                  <a:pt x="729" y="462"/>
                </a:cubicBezTo>
                <a:cubicBezTo>
                  <a:pt x="753" y="609"/>
                  <a:pt x="773" y="714"/>
                  <a:pt x="789" y="778"/>
                </a:cubicBezTo>
                <a:cubicBezTo>
                  <a:pt x="805" y="841"/>
                  <a:pt x="821" y="883"/>
                  <a:pt x="838" y="901"/>
                </a:cubicBezTo>
                <a:cubicBezTo>
                  <a:pt x="847" y="912"/>
                  <a:pt x="859" y="917"/>
                  <a:pt x="873" y="917"/>
                </a:cubicBezTo>
                <a:cubicBezTo>
                  <a:pt x="890" y="917"/>
                  <a:pt x="907" y="910"/>
                  <a:pt x="922" y="897"/>
                </a:cubicBezTo>
                <a:cubicBezTo>
                  <a:pt x="937" y="883"/>
                  <a:pt x="956" y="853"/>
                  <a:pt x="979" y="805"/>
                </a:cubicBezTo>
                <a:lnTo>
                  <a:pt x="1074" y="849"/>
                </a:lnTo>
                <a:cubicBezTo>
                  <a:pt x="1034" y="923"/>
                  <a:pt x="988" y="978"/>
                  <a:pt x="937" y="1014"/>
                </a:cubicBezTo>
                <a:cubicBezTo>
                  <a:pt x="886" y="1050"/>
                  <a:pt x="826" y="1068"/>
                  <a:pt x="757" y="1068"/>
                </a:cubicBezTo>
                <a:cubicBezTo>
                  <a:pt x="715" y="1068"/>
                  <a:pt x="681" y="1063"/>
                  <a:pt x="656" y="1052"/>
                </a:cubicBezTo>
                <a:cubicBezTo>
                  <a:pt x="630" y="1041"/>
                  <a:pt x="609" y="1023"/>
                  <a:pt x="591" y="998"/>
                </a:cubicBezTo>
                <a:cubicBezTo>
                  <a:pt x="573" y="973"/>
                  <a:pt x="558" y="938"/>
                  <a:pt x="544" y="892"/>
                </a:cubicBezTo>
                <a:cubicBezTo>
                  <a:pt x="530" y="847"/>
                  <a:pt x="518" y="787"/>
                  <a:pt x="506" y="714"/>
                </a:cubicBezTo>
                <a:lnTo>
                  <a:pt x="495" y="714"/>
                </a:lnTo>
                <a:cubicBezTo>
                  <a:pt x="436" y="798"/>
                  <a:pt x="389" y="863"/>
                  <a:pt x="354" y="908"/>
                </a:cubicBezTo>
                <a:cubicBezTo>
                  <a:pt x="318" y="952"/>
                  <a:pt x="288" y="985"/>
                  <a:pt x="262" y="1008"/>
                </a:cubicBezTo>
                <a:cubicBezTo>
                  <a:pt x="237" y="1030"/>
                  <a:pt x="213" y="1046"/>
                  <a:pt x="189" y="1055"/>
                </a:cubicBezTo>
                <a:cubicBezTo>
                  <a:pt x="166" y="1064"/>
                  <a:pt x="138" y="1068"/>
                  <a:pt x="105" y="1068"/>
                </a:cubicBezTo>
                <a:cubicBezTo>
                  <a:pt x="90" y="1068"/>
                  <a:pt x="72" y="1066"/>
                  <a:pt x="50" y="1062"/>
                </a:cubicBezTo>
                <a:cubicBezTo>
                  <a:pt x="28" y="1059"/>
                  <a:pt x="11" y="1055"/>
                  <a:pt x="0" y="1050"/>
                </a:cubicBezTo>
                <a:lnTo>
                  <a:pt x="49" y="824"/>
                </a:lnTo>
                <a:lnTo>
                  <a:pt x="143" y="824"/>
                </a:lnTo>
                <a:cubicBezTo>
                  <a:pt x="144" y="839"/>
                  <a:pt x="147" y="850"/>
                  <a:pt x="154" y="857"/>
                </a:cubicBezTo>
                <a:cubicBezTo>
                  <a:pt x="161" y="864"/>
                  <a:pt x="169" y="868"/>
                  <a:pt x="179" y="868"/>
                </a:cubicBezTo>
                <a:cubicBezTo>
                  <a:pt x="192" y="868"/>
                  <a:pt x="204" y="865"/>
                  <a:pt x="214" y="860"/>
                </a:cubicBezTo>
                <a:cubicBezTo>
                  <a:pt x="225" y="855"/>
                  <a:pt x="240" y="843"/>
                  <a:pt x="259" y="825"/>
                </a:cubicBezTo>
                <a:cubicBezTo>
                  <a:pt x="278" y="807"/>
                  <a:pt x="303" y="780"/>
                  <a:pt x="332" y="745"/>
                </a:cubicBezTo>
                <a:cubicBezTo>
                  <a:pt x="361" y="710"/>
                  <a:pt x="410" y="649"/>
                  <a:pt x="480" y="560"/>
                </a:cubicBezTo>
                <a:cubicBezTo>
                  <a:pt x="465" y="478"/>
                  <a:pt x="452" y="407"/>
                  <a:pt x="439" y="348"/>
                </a:cubicBezTo>
                <a:cubicBezTo>
                  <a:pt x="426" y="289"/>
                  <a:pt x="414" y="245"/>
                  <a:pt x="404" y="219"/>
                </a:cubicBezTo>
                <a:cubicBezTo>
                  <a:pt x="393" y="192"/>
                  <a:pt x="383" y="174"/>
                  <a:pt x="374" y="165"/>
                </a:cubicBezTo>
                <a:cubicBezTo>
                  <a:pt x="365" y="156"/>
                  <a:pt x="354" y="151"/>
                  <a:pt x="342" y="151"/>
                </a:cubicBezTo>
                <a:cubicBezTo>
                  <a:pt x="328" y="151"/>
                  <a:pt x="316" y="155"/>
                  <a:pt x="306" y="162"/>
                </a:cubicBezTo>
                <a:cubicBezTo>
                  <a:pt x="295" y="170"/>
                  <a:pt x="284" y="181"/>
                  <a:pt x="273" y="198"/>
                </a:cubicBezTo>
                <a:cubicBezTo>
                  <a:pt x="261" y="214"/>
                  <a:pt x="249" y="236"/>
                  <a:pt x="236" y="263"/>
                </a:cubicBezTo>
                <a:lnTo>
                  <a:pt x="141" y="219"/>
                </a:lnTo>
                <a:cubicBezTo>
                  <a:pt x="181" y="145"/>
                  <a:pt x="227" y="91"/>
                  <a:pt x="277" y="54"/>
                </a:cubicBezTo>
                <a:cubicBezTo>
                  <a:pt x="327" y="18"/>
                  <a:pt x="385" y="0"/>
                  <a:pt x="450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37" name="Freeform 276">
            <a:extLst>
              <a:ext uri="{FF2B5EF4-FFF2-40B4-BE49-F238E27FC236}">
                <a16:creationId xmlns:a16="http://schemas.microsoft.com/office/drawing/2014/main" id="{07F54F4D-9E16-4C2A-A2A2-7A6F036AD182}"/>
              </a:ext>
            </a:extLst>
          </p:cNvPr>
          <p:cNvSpPr>
            <a:spLocks noEditPoints="1"/>
          </p:cNvSpPr>
          <p:nvPr/>
        </p:nvSpPr>
        <p:spPr bwMode="auto">
          <a:xfrm>
            <a:off x="5543551" y="5749925"/>
            <a:ext cx="80963" cy="203200"/>
          </a:xfrm>
          <a:custGeom>
            <a:avLst/>
            <a:gdLst>
              <a:gd name="T0" fmla="*/ 260 w 419"/>
              <a:gd name="T1" fmla="*/ 295 h 1072"/>
              <a:gd name="T2" fmla="*/ 347 w 419"/>
              <a:gd name="T3" fmla="*/ 295 h 1072"/>
              <a:gd name="T4" fmla="*/ 225 w 419"/>
              <a:gd name="T5" fmla="*/ 820 h 1072"/>
              <a:gd name="T6" fmla="*/ 215 w 419"/>
              <a:gd name="T7" fmla="*/ 869 h 1072"/>
              <a:gd name="T8" fmla="*/ 212 w 419"/>
              <a:gd name="T9" fmla="*/ 909 h 1072"/>
              <a:gd name="T10" fmla="*/ 222 w 419"/>
              <a:gd name="T11" fmla="*/ 950 h 1072"/>
              <a:gd name="T12" fmla="*/ 250 w 419"/>
              <a:gd name="T13" fmla="*/ 961 h 1072"/>
              <a:gd name="T14" fmla="*/ 300 w 419"/>
              <a:gd name="T15" fmla="*/ 940 h 1072"/>
              <a:gd name="T16" fmla="*/ 365 w 419"/>
              <a:gd name="T17" fmla="*/ 877 h 1072"/>
              <a:gd name="T18" fmla="*/ 419 w 419"/>
              <a:gd name="T19" fmla="*/ 931 h 1072"/>
              <a:gd name="T20" fmla="*/ 286 w 419"/>
              <a:gd name="T21" fmla="*/ 1040 h 1072"/>
              <a:gd name="T22" fmla="*/ 156 w 419"/>
              <a:gd name="T23" fmla="*/ 1072 h 1072"/>
              <a:gd name="T24" fmla="*/ 38 w 419"/>
              <a:gd name="T25" fmla="*/ 1032 h 1072"/>
              <a:gd name="T26" fmla="*/ 0 w 419"/>
              <a:gd name="T27" fmla="*/ 912 h 1072"/>
              <a:gd name="T28" fmla="*/ 17 w 419"/>
              <a:gd name="T29" fmla="*/ 793 h 1072"/>
              <a:gd name="T30" fmla="*/ 81 w 419"/>
              <a:gd name="T31" fmla="*/ 528 h 1072"/>
              <a:gd name="T32" fmla="*/ 99 w 419"/>
              <a:gd name="T33" fmla="*/ 414 h 1072"/>
              <a:gd name="T34" fmla="*/ 85 w 419"/>
              <a:gd name="T35" fmla="*/ 371 h 1072"/>
              <a:gd name="T36" fmla="*/ 26 w 419"/>
              <a:gd name="T37" fmla="*/ 354 h 1072"/>
              <a:gd name="T38" fmla="*/ 37 w 419"/>
              <a:gd name="T39" fmla="*/ 304 h 1072"/>
              <a:gd name="T40" fmla="*/ 260 w 419"/>
              <a:gd name="T41" fmla="*/ 295 h 1072"/>
              <a:gd name="T42" fmla="*/ 205 w 419"/>
              <a:gd name="T43" fmla="*/ 0 h 1072"/>
              <a:gd name="T44" fmla="*/ 400 w 419"/>
              <a:gd name="T45" fmla="*/ 0 h 1072"/>
              <a:gd name="T46" fmla="*/ 360 w 419"/>
              <a:gd name="T47" fmla="*/ 187 h 1072"/>
              <a:gd name="T48" fmla="*/ 163 w 419"/>
              <a:gd name="T49" fmla="*/ 187 h 1072"/>
              <a:gd name="T50" fmla="*/ 205 w 419"/>
              <a:gd name="T51" fmla="*/ 0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19" h="1072">
                <a:moveTo>
                  <a:pt x="260" y="295"/>
                </a:moveTo>
                <a:lnTo>
                  <a:pt x="347" y="295"/>
                </a:lnTo>
                <a:lnTo>
                  <a:pt x="225" y="820"/>
                </a:lnTo>
                <a:cubicBezTo>
                  <a:pt x="220" y="841"/>
                  <a:pt x="217" y="857"/>
                  <a:pt x="215" y="869"/>
                </a:cubicBezTo>
                <a:cubicBezTo>
                  <a:pt x="213" y="881"/>
                  <a:pt x="212" y="894"/>
                  <a:pt x="212" y="909"/>
                </a:cubicBezTo>
                <a:cubicBezTo>
                  <a:pt x="212" y="928"/>
                  <a:pt x="215" y="942"/>
                  <a:pt x="222" y="950"/>
                </a:cubicBezTo>
                <a:cubicBezTo>
                  <a:pt x="229" y="957"/>
                  <a:pt x="238" y="961"/>
                  <a:pt x="250" y="961"/>
                </a:cubicBezTo>
                <a:cubicBezTo>
                  <a:pt x="265" y="961"/>
                  <a:pt x="282" y="954"/>
                  <a:pt x="300" y="940"/>
                </a:cubicBezTo>
                <a:cubicBezTo>
                  <a:pt x="318" y="926"/>
                  <a:pt x="340" y="905"/>
                  <a:pt x="365" y="877"/>
                </a:cubicBezTo>
                <a:lnTo>
                  <a:pt x="419" y="931"/>
                </a:lnTo>
                <a:cubicBezTo>
                  <a:pt x="370" y="982"/>
                  <a:pt x="325" y="1018"/>
                  <a:pt x="286" y="1040"/>
                </a:cubicBezTo>
                <a:cubicBezTo>
                  <a:pt x="246" y="1061"/>
                  <a:pt x="203" y="1072"/>
                  <a:pt x="156" y="1072"/>
                </a:cubicBezTo>
                <a:cubicBezTo>
                  <a:pt x="102" y="1072"/>
                  <a:pt x="63" y="1058"/>
                  <a:pt x="38" y="1032"/>
                </a:cubicBezTo>
                <a:cubicBezTo>
                  <a:pt x="13" y="1006"/>
                  <a:pt x="0" y="966"/>
                  <a:pt x="0" y="912"/>
                </a:cubicBezTo>
                <a:cubicBezTo>
                  <a:pt x="0" y="878"/>
                  <a:pt x="6" y="839"/>
                  <a:pt x="17" y="793"/>
                </a:cubicBezTo>
                <a:lnTo>
                  <a:pt x="81" y="528"/>
                </a:lnTo>
                <a:cubicBezTo>
                  <a:pt x="93" y="480"/>
                  <a:pt x="99" y="441"/>
                  <a:pt x="99" y="414"/>
                </a:cubicBezTo>
                <a:cubicBezTo>
                  <a:pt x="99" y="394"/>
                  <a:pt x="94" y="380"/>
                  <a:pt x="85" y="371"/>
                </a:cubicBezTo>
                <a:cubicBezTo>
                  <a:pt x="75" y="363"/>
                  <a:pt x="56" y="357"/>
                  <a:pt x="26" y="354"/>
                </a:cubicBezTo>
                <a:lnTo>
                  <a:pt x="37" y="304"/>
                </a:lnTo>
                <a:lnTo>
                  <a:pt x="260" y="295"/>
                </a:lnTo>
                <a:close/>
                <a:moveTo>
                  <a:pt x="205" y="0"/>
                </a:moveTo>
                <a:lnTo>
                  <a:pt x="400" y="0"/>
                </a:lnTo>
                <a:lnTo>
                  <a:pt x="360" y="187"/>
                </a:lnTo>
                <a:lnTo>
                  <a:pt x="163" y="187"/>
                </a:lnTo>
                <a:lnTo>
                  <a:pt x="205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38" name="Rectangle 277">
            <a:extLst>
              <a:ext uri="{FF2B5EF4-FFF2-40B4-BE49-F238E27FC236}">
                <a16:creationId xmlns:a16="http://schemas.microsoft.com/office/drawing/2014/main" id="{E61B5136-244A-4332-B12B-9DDF95097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0563" y="5738813"/>
            <a:ext cx="244475" cy="2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39" name="Freeform 278">
            <a:extLst>
              <a:ext uri="{FF2B5EF4-FFF2-40B4-BE49-F238E27FC236}">
                <a16:creationId xmlns:a16="http://schemas.microsoft.com/office/drawing/2014/main" id="{4623E408-E27D-4633-BD5D-CA441B1C439A}"/>
              </a:ext>
            </a:extLst>
          </p:cNvPr>
          <p:cNvSpPr>
            <a:spLocks/>
          </p:cNvSpPr>
          <p:nvPr/>
        </p:nvSpPr>
        <p:spPr bwMode="auto">
          <a:xfrm>
            <a:off x="6138863" y="5668963"/>
            <a:ext cx="223838" cy="203200"/>
          </a:xfrm>
          <a:custGeom>
            <a:avLst/>
            <a:gdLst>
              <a:gd name="T0" fmla="*/ 450 w 1169"/>
              <a:gd name="T1" fmla="*/ 0 h 1068"/>
              <a:gd name="T2" fmla="*/ 577 w 1169"/>
              <a:gd name="T3" fmla="*/ 25 h 1068"/>
              <a:gd name="T4" fmla="*/ 649 w 1169"/>
              <a:gd name="T5" fmla="*/ 112 h 1068"/>
              <a:gd name="T6" fmla="*/ 702 w 1169"/>
              <a:gd name="T7" fmla="*/ 311 h 1068"/>
              <a:gd name="T8" fmla="*/ 712 w 1169"/>
              <a:gd name="T9" fmla="*/ 311 h 1068"/>
              <a:gd name="T10" fmla="*/ 832 w 1169"/>
              <a:gd name="T11" fmla="*/ 148 h 1068"/>
              <a:gd name="T12" fmla="*/ 912 w 1169"/>
              <a:gd name="T13" fmla="*/ 60 h 1068"/>
              <a:gd name="T14" fmla="*/ 983 w 1169"/>
              <a:gd name="T15" fmla="*/ 14 h 1068"/>
              <a:gd name="T16" fmla="*/ 1064 w 1169"/>
              <a:gd name="T17" fmla="*/ 0 h 1068"/>
              <a:gd name="T18" fmla="*/ 1169 w 1169"/>
              <a:gd name="T19" fmla="*/ 19 h 1068"/>
              <a:gd name="T20" fmla="*/ 1120 w 1169"/>
              <a:gd name="T21" fmla="*/ 244 h 1068"/>
              <a:gd name="T22" fmla="*/ 1026 w 1169"/>
              <a:gd name="T23" fmla="*/ 244 h 1068"/>
              <a:gd name="T24" fmla="*/ 988 w 1169"/>
              <a:gd name="T25" fmla="*/ 200 h 1068"/>
              <a:gd name="T26" fmla="*/ 957 w 1169"/>
              <a:gd name="T27" fmla="*/ 208 h 1068"/>
              <a:gd name="T28" fmla="*/ 914 w 1169"/>
              <a:gd name="T29" fmla="*/ 241 h 1068"/>
              <a:gd name="T30" fmla="*/ 848 w 1169"/>
              <a:gd name="T31" fmla="*/ 315 h 1068"/>
              <a:gd name="T32" fmla="*/ 729 w 1169"/>
              <a:gd name="T33" fmla="*/ 462 h 1068"/>
              <a:gd name="T34" fmla="*/ 789 w 1169"/>
              <a:gd name="T35" fmla="*/ 778 h 1068"/>
              <a:gd name="T36" fmla="*/ 838 w 1169"/>
              <a:gd name="T37" fmla="*/ 901 h 1068"/>
              <a:gd name="T38" fmla="*/ 873 w 1169"/>
              <a:gd name="T39" fmla="*/ 917 h 1068"/>
              <a:gd name="T40" fmla="*/ 922 w 1169"/>
              <a:gd name="T41" fmla="*/ 897 h 1068"/>
              <a:gd name="T42" fmla="*/ 979 w 1169"/>
              <a:gd name="T43" fmla="*/ 805 h 1068"/>
              <a:gd name="T44" fmla="*/ 1074 w 1169"/>
              <a:gd name="T45" fmla="*/ 849 h 1068"/>
              <a:gd name="T46" fmla="*/ 937 w 1169"/>
              <a:gd name="T47" fmla="*/ 1014 h 1068"/>
              <a:gd name="T48" fmla="*/ 757 w 1169"/>
              <a:gd name="T49" fmla="*/ 1068 h 1068"/>
              <a:gd name="T50" fmla="*/ 656 w 1169"/>
              <a:gd name="T51" fmla="*/ 1052 h 1068"/>
              <a:gd name="T52" fmla="*/ 591 w 1169"/>
              <a:gd name="T53" fmla="*/ 998 h 1068"/>
              <a:gd name="T54" fmla="*/ 544 w 1169"/>
              <a:gd name="T55" fmla="*/ 892 h 1068"/>
              <a:gd name="T56" fmla="*/ 506 w 1169"/>
              <a:gd name="T57" fmla="*/ 714 h 1068"/>
              <a:gd name="T58" fmla="*/ 495 w 1169"/>
              <a:gd name="T59" fmla="*/ 714 h 1068"/>
              <a:gd name="T60" fmla="*/ 354 w 1169"/>
              <a:gd name="T61" fmla="*/ 908 h 1068"/>
              <a:gd name="T62" fmla="*/ 262 w 1169"/>
              <a:gd name="T63" fmla="*/ 1008 h 1068"/>
              <a:gd name="T64" fmla="*/ 189 w 1169"/>
              <a:gd name="T65" fmla="*/ 1055 h 1068"/>
              <a:gd name="T66" fmla="*/ 105 w 1169"/>
              <a:gd name="T67" fmla="*/ 1068 h 1068"/>
              <a:gd name="T68" fmla="*/ 50 w 1169"/>
              <a:gd name="T69" fmla="*/ 1062 h 1068"/>
              <a:gd name="T70" fmla="*/ 0 w 1169"/>
              <a:gd name="T71" fmla="*/ 1050 h 1068"/>
              <a:gd name="T72" fmla="*/ 49 w 1169"/>
              <a:gd name="T73" fmla="*/ 824 h 1068"/>
              <a:gd name="T74" fmla="*/ 143 w 1169"/>
              <a:gd name="T75" fmla="*/ 824 h 1068"/>
              <a:gd name="T76" fmla="*/ 154 w 1169"/>
              <a:gd name="T77" fmla="*/ 857 h 1068"/>
              <a:gd name="T78" fmla="*/ 179 w 1169"/>
              <a:gd name="T79" fmla="*/ 868 h 1068"/>
              <a:gd name="T80" fmla="*/ 214 w 1169"/>
              <a:gd name="T81" fmla="*/ 860 h 1068"/>
              <a:gd name="T82" fmla="*/ 259 w 1169"/>
              <a:gd name="T83" fmla="*/ 825 h 1068"/>
              <a:gd name="T84" fmla="*/ 332 w 1169"/>
              <a:gd name="T85" fmla="*/ 745 h 1068"/>
              <a:gd name="T86" fmla="*/ 480 w 1169"/>
              <a:gd name="T87" fmla="*/ 560 h 1068"/>
              <a:gd name="T88" fmla="*/ 439 w 1169"/>
              <a:gd name="T89" fmla="*/ 348 h 1068"/>
              <a:gd name="T90" fmla="*/ 404 w 1169"/>
              <a:gd name="T91" fmla="*/ 219 h 1068"/>
              <a:gd name="T92" fmla="*/ 374 w 1169"/>
              <a:gd name="T93" fmla="*/ 165 h 1068"/>
              <a:gd name="T94" fmla="*/ 342 w 1169"/>
              <a:gd name="T95" fmla="*/ 151 h 1068"/>
              <a:gd name="T96" fmla="*/ 306 w 1169"/>
              <a:gd name="T97" fmla="*/ 162 h 1068"/>
              <a:gd name="T98" fmla="*/ 273 w 1169"/>
              <a:gd name="T99" fmla="*/ 198 h 1068"/>
              <a:gd name="T100" fmla="*/ 236 w 1169"/>
              <a:gd name="T101" fmla="*/ 263 h 1068"/>
              <a:gd name="T102" fmla="*/ 141 w 1169"/>
              <a:gd name="T103" fmla="*/ 219 h 1068"/>
              <a:gd name="T104" fmla="*/ 277 w 1169"/>
              <a:gd name="T105" fmla="*/ 54 h 1068"/>
              <a:gd name="T106" fmla="*/ 450 w 1169"/>
              <a:gd name="T107" fmla="*/ 0 h 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9" h="1068">
                <a:moveTo>
                  <a:pt x="450" y="0"/>
                </a:moveTo>
                <a:cubicBezTo>
                  <a:pt x="505" y="0"/>
                  <a:pt x="548" y="9"/>
                  <a:pt x="577" y="25"/>
                </a:cubicBezTo>
                <a:cubicBezTo>
                  <a:pt x="606" y="42"/>
                  <a:pt x="630" y="71"/>
                  <a:pt x="649" y="112"/>
                </a:cubicBezTo>
                <a:cubicBezTo>
                  <a:pt x="668" y="154"/>
                  <a:pt x="685" y="220"/>
                  <a:pt x="702" y="311"/>
                </a:cubicBezTo>
                <a:lnTo>
                  <a:pt x="712" y="311"/>
                </a:lnTo>
                <a:cubicBezTo>
                  <a:pt x="764" y="239"/>
                  <a:pt x="804" y="184"/>
                  <a:pt x="832" y="148"/>
                </a:cubicBezTo>
                <a:cubicBezTo>
                  <a:pt x="861" y="111"/>
                  <a:pt x="887" y="82"/>
                  <a:pt x="912" y="60"/>
                </a:cubicBezTo>
                <a:cubicBezTo>
                  <a:pt x="936" y="38"/>
                  <a:pt x="960" y="23"/>
                  <a:pt x="983" y="14"/>
                </a:cubicBezTo>
                <a:cubicBezTo>
                  <a:pt x="1006" y="5"/>
                  <a:pt x="1033" y="0"/>
                  <a:pt x="1064" y="0"/>
                </a:cubicBezTo>
                <a:cubicBezTo>
                  <a:pt x="1099" y="0"/>
                  <a:pt x="1134" y="6"/>
                  <a:pt x="1169" y="19"/>
                </a:cubicBezTo>
                <a:lnTo>
                  <a:pt x="1120" y="244"/>
                </a:lnTo>
                <a:lnTo>
                  <a:pt x="1026" y="244"/>
                </a:lnTo>
                <a:cubicBezTo>
                  <a:pt x="1023" y="215"/>
                  <a:pt x="1010" y="200"/>
                  <a:pt x="988" y="200"/>
                </a:cubicBezTo>
                <a:cubicBezTo>
                  <a:pt x="978" y="200"/>
                  <a:pt x="968" y="203"/>
                  <a:pt x="957" y="208"/>
                </a:cubicBezTo>
                <a:cubicBezTo>
                  <a:pt x="946" y="213"/>
                  <a:pt x="932" y="224"/>
                  <a:pt x="914" y="241"/>
                </a:cubicBezTo>
                <a:cubicBezTo>
                  <a:pt x="897" y="258"/>
                  <a:pt x="874" y="282"/>
                  <a:pt x="848" y="315"/>
                </a:cubicBezTo>
                <a:cubicBezTo>
                  <a:pt x="822" y="347"/>
                  <a:pt x="782" y="396"/>
                  <a:pt x="729" y="462"/>
                </a:cubicBezTo>
                <a:cubicBezTo>
                  <a:pt x="753" y="609"/>
                  <a:pt x="773" y="714"/>
                  <a:pt x="789" y="778"/>
                </a:cubicBezTo>
                <a:cubicBezTo>
                  <a:pt x="805" y="841"/>
                  <a:pt x="821" y="883"/>
                  <a:pt x="838" y="901"/>
                </a:cubicBezTo>
                <a:cubicBezTo>
                  <a:pt x="847" y="912"/>
                  <a:pt x="859" y="917"/>
                  <a:pt x="873" y="917"/>
                </a:cubicBezTo>
                <a:cubicBezTo>
                  <a:pt x="890" y="917"/>
                  <a:pt x="907" y="910"/>
                  <a:pt x="922" y="897"/>
                </a:cubicBezTo>
                <a:cubicBezTo>
                  <a:pt x="937" y="883"/>
                  <a:pt x="956" y="853"/>
                  <a:pt x="979" y="805"/>
                </a:cubicBezTo>
                <a:lnTo>
                  <a:pt x="1074" y="849"/>
                </a:lnTo>
                <a:cubicBezTo>
                  <a:pt x="1034" y="923"/>
                  <a:pt x="988" y="978"/>
                  <a:pt x="937" y="1014"/>
                </a:cubicBezTo>
                <a:cubicBezTo>
                  <a:pt x="886" y="1050"/>
                  <a:pt x="826" y="1068"/>
                  <a:pt x="757" y="1068"/>
                </a:cubicBezTo>
                <a:cubicBezTo>
                  <a:pt x="715" y="1068"/>
                  <a:pt x="681" y="1063"/>
                  <a:pt x="656" y="1052"/>
                </a:cubicBezTo>
                <a:cubicBezTo>
                  <a:pt x="630" y="1041"/>
                  <a:pt x="609" y="1023"/>
                  <a:pt x="591" y="998"/>
                </a:cubicBezTo>
                <a:cubicBezTo>
                  <a:pt x="573" y="973"/>
                  <a:pt x="558" y="938"/>
                  <a:pt x="544" y="892"/>
                </a:cubicBezTo>
                <a:cubicBezTo>
                  <a:pt x="530" y="847"/>
                  <a:pt x="518" y="787"/>
                  <a:pt x="506" y="714"/>
                </a:cubicBezTo>
                <a:lnTo>
                  <a:pt x="495" y="714"/>
                </a:lnTo>
                <a:cubicBezTo>
                  <a:pt x="436" y="798"/>
                  <a:pt x="389" y="863"/>
                  <a:pt x="354" y="908"/>
                </a:cubicBezTo>
                <a:cubicBezTo>
                  <a:pt x="318" y="952"/>
                  <a:pt x="288" y="985"/>
                  <a:pt x="262" y="1008"/>
                </a:cubicBezTo>
                <a:cubicBezTo>
                  <a:pt x="237" y="1030"/>
                  <a:pt x="213" y="1046"/>
                  <a:pt x="189" y="1055"/>
                </a:cubicBezTo>
                <a:cubicBezTo>
                  <a:pt x="166" y="1064"/>
                  <a:pt x="138" y="1068"/>
                  <a:pt x="105" y="1068"/>
                </a:cubicBezTo>
                <a:cubicBezTo>
                  <a:pt x="90" y="1068"/>
                  <a:pt x="72" y="1066"/>
                  <a:pt x="50" y="1062"/>
                </a:cubicBezTo>
                <a:cubicBezTo>
                  <a:pt x="28" y="1059"/>
                  <a:pt x="11" y="1055"/>
                  <a:pt x="0" y="1050"/>
                </a:cubicBezTo>
                <a:lnTo>
                  <a:pt x="49" y="824"/>
                </a:lnTo>
                <a:lnTo>
                  <a:pt x="143" y="824"/>
                </a:lnTo>
                <a:cubicBezTo>
                  <a:pt x="144" y="839"/>
                  <a:pt x="147" y="850"/>
                  <a:pt x="154" y="857"/>
                </a:cubicBezTo>
                <a:cubicBezTo>
                  <a:pt x="161" y="864"/>
                  <a:pt x="169" y="868"/>
                  <a:pt x="179" y="868"/>
                </a:cubicBezTo>
                <a:cubicBezTo>
                  <a:pt x="192" y="868"/>
                  <a:pt x="204" y="865"/>
                  <a:pt x="214" y="860"/>
                </a:cubicBezTo>
                <a:cubicBezTo>
                  <a:pt x="225" y="855"/>
                  <a:pt x="240" y="843"/>
                  <a:pt x="259" y="825"/>
                </a:cubicBezTo>
                <a:cubicBezTo>
                  <a:pt x="278" y="807"/>
                  <a:pt x="303" y="780"/>
                  <a:pt x="332" y="745"/>
                </a:cubicBezTo>
                <a:cubicBezTo>
                  <a:pt x="361" y="710"/>
                  <a:pt x="410" y="649"/>
                  <a:pt x="480" y="560"/>
                </a:cubicBezTo>
                <a:cubicBezTo>
                  <a:pt x="465" y="478"/>
                  <a:pt x="452" y="407"/>
                  <a:pt x="439" y="348"/>
                </a:cubicBezTo>
                <a:cubicBezTo>
                  <a:pt x="426" y="289"/>
                  <a:pt x="414" y="245"/>
                  <a:pt x="404" y="219"/>
                </a:cubicBezTo>
                <a:cubicBezTo>
                  <a:pt x="393" y="192"/>
                  <a:pt x="383" y="174"/>
                  <a:pt x="374" y="165"/>
                </a:cubicBezTo>
                <a:cubicBezTo>
                  <a:pt x="365" y="156"/>
                  <a:pt x="354" y="151"/>
                  <a:pt x="342" y="151"/>
                </a:cubicBezTo>
                <a:cubicBezTo>
                  <a:pt x="328" y="151"/>
                  <a:pt x="316" y="155"/>
                  <a:pt x="306" y="162"/>
                </a:cubicBezTo>
                <a:cubicBezTo>
                  <a:pt x="295" y="170"/>
                  <a:pt x="284" y="181"/>
                  <a:pt x="273" y="198"/>
                </a:cubicBezTo>
                <a:cubicBezTo>
                  <a:pt x="261" y="214"/>
                  <a:pt x="249" y="236"/>
                  <a:pt x="236" y="263"/>
                </a:cubicBezTo>
                <a:lnTo>
                  <a:pt x="141" y="219"/>
                </a:lnTo>
                <a:cubicBezTo>
                  <a:pt x="181" y="145"/>
                  <a:pt x="227" y="91"/>
                  <a:pt x="277" y="54"/>
                </a:cubicBezTo>
                <a:cubicBezTo>
                  <a:pt x="327" y="18"/>
                  <a:pt x="385" y="0"/>
                  <a:pt x="450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40" name="Rectangle 279">
            <a:extLst>
              <a:ext uri="{FF2B5EF4-FFF2-40B4-BE49-F238E27FC236}">
                <a16:creationId xmlns:a16="http://schemas.microsoft.com/office/drawing/2014/main" id="{00B637DD-8D89-4C06-877A-D04DA5D07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276" y="5603875"/>
            <a:ext cx="230188" cy="20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41" name="Freeform 280">
            <a:extLst>
              <a:ext uri="{FF2B5EF4-FFF2-40B4-BE49-F238E27FC236}">
                <a16:creationId xmlns:a16="http://schemas.microsoft.com/office/drawing/2014/main" id="{24282C32-8B88-467C-ADE7-F3E83BC5E77C}"/>
              </a:ext>
            </a:extLst>
          </p:cNvPr>
          <p:cNvSpPr>
            <a:spLocks/>
          </p:cNvSpPr>
          <p:nvPr/>
        </p:nvSpPr>
        <p:spPr bwMode="auto">
          <a:xfrm>
            <a:off x="6554788" y="5519738"/>
            <a:ext cx="134938" cy="200025"/>
          </a:xfrm>
          <a:custGeom>
            <a:avLst/>
            <a:gdLst>
              <a:gd name="T0" fmla="*/ 376 w 715"/>
              <a:gd name="T1" fmla="*/ 0 h 1051"/>
              <a:gd name="T2" fmla="*/ 559 w 715"/>
              <a:gd name="T3" fmla="*/ 30 h 1051"/>
              <a:gd name="T4" fmla="*/ 661 w 715"/>
              <a:gd name="T5" fmla="*/ 111 h 1051"/>
              <a:gd name="T6" fmla="*/ 693 w 715"/>
              <a:gd name="T7" fmla="*/ 231 h 1051"/>
              <a:gd name="T8" fmla="*/ 670 w 715"/>
              <a:gd name="T9" fmla="*/ 343 h 1051"/>
              <a:gd name="T10" fmla="*/ 593 w 715"/>
              <a:gd name="T11" fmla="*/ 461 h 1051"/>
              <a:gd name="T12" fmla="*/ 406 w 715"/>
              <a:gd name="T13" fmla="*/ 651 h 1051"/>
              <a:gd name="T14" fmla="*/ 310 w 715"/>
              <a:gd name="T15" fmla="*/ 751 h 1051"/>
              <a:gd name="T16" fmla="*/ 221 w 715"/>
              <a:gd name="T17" fmla="*/ 857 h 1051"/>
              <a:gd name="T18" fmla="*/ 221 w 715"/>
              <a:gd name="T19" fmla="*/ 865 h 1051"/>
              <a:gd name="T20" fmla="*/ 492 w 715"/>
              <a:gd name="T21" fmla="*/ 865 h 1051"/>
              <a:gd name="T22" fmla="*/ 566 w 715"/>
              <a:gd name="T23" fmla="*/ 858 h 1051"/>
              <a:gd name="T24" fmla="*/ 604 w 715"/>
              <a:gd name="T25" fmla="*/ 832 h 1051"/>
              <a:gd name="T26" fmla="*/ 627 w 715"/>
              <a:gd name="T27" fmla="*/ 779 h 1051"/>
              <a:gd name="T28" fmla="*/ 715 w 715"/>
              <a:gd name="T29" fmla="*/ 779 h 1051"/>
              <a:gd name="T30" fmla="*/ 697 w 715"/>
              <a:gd name="T31" fmla="*/ 1051 h 1051"/>
              <a:gd name="T32" fmla="*/ 0 w 715"/>
              <a:gd name="T33" fmla="*/ 1051 h 1051"/>
              <a:gd name="T34" fmla="*/ 0 w 715"/>
              <a:gd name="T35" fmla="*/ 1001 h 1051"/>
              <a:gd name="T36" fmla="*/ 240 w 715"/>
              <a:gd name="T37" fmla="*/ 654 h 1051"/>
              <a:gd name="T38" fmla="*/ 365 w 715"/>
              <a:gd name="T39" fmla="*/ 495 h 1051"/>
              <a:gd name="T40" fmla="*/ 429 w 715"/>
              <a:gd name="T41" fmla="*/ 377 h 1051"/>
              <a:gd name="T42" fmla="*/ 451 w 715"/>
              <a:gd name="T43" fmla="*/ 262 h 1051"/>
              <a:gd name="T44" fmla="*/ 413 w 715"/>
              <a:gd name="T45" fmla="*/ 130 h 1051"/>
              <a:gd name="T46" fmla="*/ 311 w 715"/>
              <a:gd name="T47" fmla="*/ 83 h 1051"/>
              <a:gd name="T48" fmla="*/ 152 w 715"/>
              <a:gd name="T49" fmla="*/ 262 h 1051"/>
              <a:gd name="T50" fmla="*/ 15 w 715"/>
              <a:gd name="T51" fmla="*/ 262 h 1051"/>
              <a:gd name="T52" fmla="*/ 15 w 715"/>
              <a:gd name="T53" fmla="*/ 82 h 1051"/>
              <a:gd name="T54" fmla="*/ 215 w 715"/>
              <a:gd name="T55" fmla="*/ 16 h 1051"/>
              <a:gd name="T56" fmla="*/ 376 w 715"/>
              <a:gd name="T57" fmla="*/ 0 h 1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5" h="1051">
                <a:moveTo>
                  <a:pt x="376" y="0"/>
                </a:moveTo>
                <a:cubicBezTo>
                  <a:pt x="451" y="0"/>
                  <a:pt x="512" y="10"/>
                  <a:pt x="559" y="30"/>
                </a:cubicBezTo>
                <a:cubicBezTo>
                  <a:pt x="606" y="50"/>
                  <a:pt x="640" y="77"/>
                  <a:pt x="661" y="111"/>
                </a:cubicBezTo>
                <a:cubicBezTo>
                  <a:pt x="682" y="145"/>
                  <a:pt x="693" y="185"/>
                  <a:pt x="693" y="231"/>
                </a:cubicBezTo>
                <a:cubicBezTo>
                  <a:pt x="693" y="271"/>
                  <a:pt x="685" y="309"/>
                  <a:pt x="670" y="343"/>
                </a:cubicBezTo>
                <a:cubicBezTo>
                  <a:pt x="655" y="378"/>
                  <a:pt x="629" y="417"/>
                  <a:pt x="593" y="461"/>
                </a:cubicBezTo>
                <a:cubicBezTo>
                  <a:pt x="556" y="505"/>
                  <a:pt x="494" y="569"/>
                  <a:pt x="406" y="651"/>
                </a:cubicBezTo>
                <a:cubicBezTo>
                  <a:pt x="379" y="676"/>
                  <a:pt x="347" y="710"/>
                  <a:pt x="310" y="751"/>
                </a:cubicBezTo>
                <a:cubicBezTo>
                  <a:pt x="273" y="792"/>
                  <a:pt x="243" y="828"/>
                  <a:pt x="221" y="857"/>
                </a:cubicBezTo>
                <a:lnTo>
                  <a:pt x="221" y="865"/>
                </a:lnTo>
                <a:lnTo>
                  <a:pt x="492" y="865"/>
                </a:lnTo>
                <a:cubicBezTo>
                  <a:pt x="525" y="865"/>
                  <a:pt x="549" y="862"/>
                  <a:pt x="566" y="858"/>
                </a:cubicBezTo>
                <a:cubicBezTo>
                  <a:pt x="582" y="853"/>
                  <a:pt x="595" y="844"/>
                  <a:pt x="604" y="832"/>
                </a:cubicBezTo>
                <a:cubicBezTo>
                  <a:pt x="613" y="821"/>
                  <a:pt x="621" y="803"/>
                  <a:pt x="627" y="779"/>
                </a:cubicBezTo>
                <a:lnTo>
                  <a:pt x="715" y="779"/>
                </a:lnTo>
                <a:lnTo>
                  <a:pt x="697" y="1051"/>
                </a:lnTo>
                <a:lnTo>
                  <a:pt x="0" y="1051"/>
                </a:lnTo>
                <a:lnTo>
                  <a:pt x="0" y="1001"/>
                </a:lnTo>
                <a:cubicBezTo>
                  <a:pt x="39" y="911"/>
                  <a:pt x="119" y="796"/>
                  <a:pt x="240" y="654"/>
                </a:cubicBezTo>
                <a:cubicBezTo>
                  <a:pt x="294" y="589"/>
                  <a:pt x="336" y="536"/>
                  <a:pt x="365" y="495"/>
                </a:cubicBezTo>
                <a:cubicBezTo>
                  <a:pt x="394" y="453"/>
                  <a:pt x="415" y="414"/>
                  <a:pt x="429" y="377"/>
                </a:cubicBezTo>
                <a:cubicBezTo>
                  <a:pt x="443" y="340"/>
                  <a:pt x="451" y="301"/>
                  <a:pt x="451" y="262"/>
                </a:cubicBezTo>
                <a:cubicBezTo>
                  <a:pt x="451" y="206"/>
                  <a:pt x="438" y="162"/>
                  <a:pt x="413" y="130"/>
                </a:cubicBezTo>
                <a:cubicBezTo>
                  <a:pt x="388" y="98"/>
                  <a:pt x="354" y="83"/>
                  <a:pt x="311" y="83"/>
                </a:cubicBezTo>
                <a:cubicBezTo>
                  <a:pt x="228" y="83"/>
                  <a:pt x="175" y="142"/>
                  <a:pt x="152" y="262"/>
                </a:cubicBezTo>
                <a:lnTo>
                  <a:pt x="15" y="262"/>
                </a:lnTo>
                <a:lnTo>
                  <a:pt x="15" y="82"/>
                </a:lnTo>
                <a:cubicBezTo>
                  <a:pt x="98" y="48"/>
                  <a:pt x="164" y="26"/>
                  <a:pt x="215" y="16"/>
                </a:cubicBezTo>
                <a:cubicBezTo>
                  <a:pt x="266" y="5"/>
                  <a:pt x="320" y="0"/>
                  <a:pt x="376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42" name="Rectangle 281">
            <a:extLst>
              <a:ext uri="{FF2B5EF4-FFF2-40B4-BE49-F238E27FC236}">
                <a16:creationId xmlns:a16="http://schemas.microsoft.com/office/drawing/2014/main" id="{FF116F15-E57A-42F7-83CF-ED736981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0526" y="5967413"/>
            <a:ext cx="65081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spc="50" normalizeH="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=10</a:t>
            </a:r>
            <a:endParaRPr kumimoji="0" lang="en-US" altLang="en-US" sz="1800" b="1" i="0" u="none" strike="noStrike" spc="50" normalizeH="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43" name="Freeform 282">
            <a:extLst>
              <a:ext uri="{FF2B5EF4-FFF2-40B4-BE49-F238E27FC236}">
                <a16:creationId xmlns:a16="http://schemas.microsoft.com/office/drawing/2014/main" id="{E80FAB98-EE32-40E7-9EAC-E96AC843228C}"/>
              </a:ext>
            </a:extLst>
          </p:cNvPr>
          <p:cNvSpPr>
            <a:spLocks/>
          </p:cNvSpPr>
          <p:nvPr/>
        </p:nvSpPr>
        <p:spPr bwMode="auto">
          <a:xfrm>
            <a:off x="7161213" y="5567363"/>
            <a:ext cx="258763" cy="369888"/>
          </a:xfrm>
          <a:custGeom>
            <a:avLst/>
            <a:gdLst>
              <a:gd name="T0" fmla="*/ 20 w 676"/>
              <a:gd name="T1" fmla="*/ 0 h 971"/>
              <a:gd name="T2" fmla="*/ 664 w 676"/>
              <a:gd name="T3" fmla="*/ 0 h 971"/>
              <a:gd name="T4" fmla="*/ 664 w 676"/>
              <a:gd name="T5" fmla="*/ 232 h 971"/>
              <a:gd name="T6" fmla="*/ 607 w 676"/>
              <a:gd name="T7" fmla="*/ 232 h 971"/>
              <a:gd name="T8" fmla="*/ 582 w 676"/>
              <a:gd name="T9" fmla="*/ 151 h 971"/>
              <a:gd name="T10" fmla="*/ 558 w 676"/>
              <a:gd name="T11" fmla="*/ 102 h 971"/>
              <a:gd name="T12" fmla="*/ 533 w 676"/>
              <a:gd name="T13" fmla="*/ 74 h 971"/>
              <a:gd name="T14" fmla="*/ 504 w 676"/>
              <a:gd name="T15" fmla="*/ 59 h 971"/>
              <a:gd name="T16" fmla="*/ 460 w 676"/>
              <a:gd name="T17" fmla="*/ 54 h 971"/>
              <a:gd name="T18" fmla="*/ 169 w 676"/>
              <a:gd name="T19" fmla="*/ 54 h 971"/>
              <a:gd name="T20" fmla="*/ 423 w 676"/>
              <a:gd name="T21" fmla="*/ 440 h 971"/>
              <a:gd name="T22" fmla="*/ 423 w 676"/>
              <a:gd name="T23" fmla="*/ 479 h 971"/>
              <a:gd name="T24" fmla="*/ 138 w 676"/>
              <a:gd name="T25" fmla="*/ 871 h 971"/>
              <a:gd name="T26" fmla="*/ 482 w 676"/>
              <a:gd name="T27" fmla="*/ 871 h 971"/>
              <a:gd name="T28" fmla="*/ 530 w 676"/>
              <a:gd name="T29" fmla="*/ 866 h 971"/>
              <a:gd name="T30" fmla="*/ 558 w 676"/>
              <a:gd name="T31" fmla="*/ 854 h 971"/>
              <a:gd name="T32" fmla="*/ 580 w 676"/>
              <a:gd name="T33" fmla="*/ 830 h 971"/>
              <a:gd name="T34" fmla="*/ 598 w 676"/>
              <a:gd name="T35" fmla="*/ 787 h 971"/>
              <a:gd name="T36" fmla="*/ 615 w 676"/>
              <a:gd name="T37" fmla="*/ 716 h 971"/>
              <a:gd name="T38" fmla="*/ 676 w 676"/>
              <a:gd name="T39" fmla="*/ 716 h 971"/>
              <a:gd name="T40" fmla="*/ 661 w 676"/>
              <a:gd name="T41" fmla="*/ 971 h 971"/>
              <a:gd name="T42" fmla="*/ 0 w 676"/>
              <a:gd name="T43" fmla="*/ 971 h 971"/>
              <a:gd name="T44" fmla="*/ 0 w 676"/>
              <a:gd name="T45" fmla="*/ 942 h 971"/>
              <a:gd name="T46" fmla="*/ 322 w 676"/>
              <a:gd name="T47" fmla="*/ 499 h 971"/>
              <a:gd name="T48" fmla="*/ 20 w 676"/>
              <a:gd name="T49" fmla="*/ 30 h 971"/>
              <a:gd name="T50" fmla="*/ 20 w 676"/>
              <a:gd name="T51" fmla="*/ 0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76" h="971">
                <a:moveTo>
                  <a:pt x="20" y="0"/>
                </a:moveTo>
                <a:lnTo>
                  <a:pt x="664" y="0"/>
                </a:lnTo>
                <a:lnTo>
                  <a:pt x="664" y="232"/>
                </a:lnTo>
                <a:lnTo>
                  <a:pt x="607" y="232"/>
                </a:lnTo>
                <a:cubicBezTo>
                  <a:pt x="599" y="199"/>
                  <a:pt x="590" y="172"/>
                  <a:pt x="582" y="151"/>
                </a:cubicBezTo>
                <a:cubicBezTo>
                  <a:pt x="575" y="131"/>
                  <a:pt x="567" y="114"/>
                  <a:pt x="558" y="102"/>
                </a:cubicBezTo>
                <a:cubicBezTo>
                  <a:pt x="550" y="90"/>
                  <a:pt x="542" y="80"/>
                  <a:pt x="533" y="74"/>
                </a:cubicBezTo>
                <a:cubicBezTo>
                  <a:pt x="525" y="68"/>
                  <a:pt x="515" y="63"/>
                  <a:pt x="504" y="59"/>
                </a:cubicBezTo>
                <a:cubicBezTo>
                  <a:pt x="493" y="56"/>
                  <a:pt x="478" y="54"/>
                  <a:pt x="460" y="54"/>
                </a:cubicBezTo>
                <a:lnTo>
                  <a:pt x="169" y="54"/>
                </a:lnTo>
                <a:lnTo>
                  <a:pt x="423" y="440"/>
                </a:lnTo>
                <a:lnTo>
                  <a:pt x="423" y="479"/>
                </a:lnTo>
                <a:lnTo>
                  <a:pt x="138" y="871"/>
                </a:lnTo>
                <a:lnTo>
                  <a:pt x="482" y="871"/>
                </a:lnTo>
                <a:cubicBezTo>
                  <a:pt x="503" y="871"/>
                  <a:pt x="519" y="869"/>
                  <a:pt x="530" y="866"/>
                </a:cubicBezTo>
                <a:cubicBezTo>
                  <a:pt x="541" y="864"/>
                  <a:pt x="551" y="859"/>
                  <a:pt x="558" y="854"/>
                </a:cubicBezTo>
                <a:cubicBezTo>
                  <a:pt x="566" y="848"/>
                  <a:pt x="573" y="840"/>
                  <a:pt x="580" y="830"/>
                </a:cubicBezTo>
                <a:cubicBezTo>
                  <a:pt x="586" y="819"/>
                  <a:pt x="592" y="805"/>
                  <a:pt x="598" y="787"/>
                </a:cubicBezTo>
                <a:cubicBezTo>
                  <a:pt x="604" y="769"/>
                  <a:pt x="610" y="745"/>
                  <a:pt x="615" y="716"/>
                </a:cubicBezTo>
                <a:lnTo>
                  <a:pt x="676" y="716"/>
                </a:lnTo>
                <a:lnTo>
                  <a:pt x="661" y="971"/>
                </a:lnTo>
                <a:lnTo>
                  <a:pt x="0" y="971"/>
                </a:lnTo>
                <a:lnTo>
                  <a:pt x="0" y="942"/>
                </a:lnTo>
                <a:lnTo>
                  <a:pt x="322" y="499"/>
                </a:lnTo>
                <a:lnTo>
                  <a:pt x="20" y="30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44" name="Freeform 283">
            <a:extLst>
              <a:ext uri="{FF2B5EF4-FFF2-40B4-BE49-F238E27FC236}">
                <a16:creationId xmlns:a16="http://schemas.microsoft.com/office/drawing/2014/main" id="{B5CD923B-C8A7-4713-B3CD-61DC87FDA73D}"/>
              </a:ext>
            </a:extLst>
          </p:cNvPr>
          <p:cNvSpPr>
            <a:spLocks noEditPoints="1"/>
          </p:cNvSpPr>
          <p:nvPr/>
        </p:nvSpPr>
        <p:spPr bwMode="auto">
          <a:xfrm>
            <a:off x="7480301" y="5565775"/>
            <a:ext cx="1346200" cy="376238"/>
          </a:xfrm>
          <a:custGeom>
            <a:avLst/>
            <a:gdLst>
              <a:gd name="T0" fmla="*/ 3216 w 3532"/>
              <a:gd name="T1" fmla="*/ 0 h 989"/>
              <a:gd name="T2" fmla="*/ 3450 w 3532"/>
              <a:gd name="T3" fmla="*/ 173 h 989"/>
              <a:gd name="T4" fmla="*/ 3532 w 3532"/>
              <a:gd name="T5" fmla="*/ 495 h 989"/>
              <a:gd name="T6" fmla="*/ 3450 w 3532"/>
              <a:gd name="T7" fmla="*/ 816 h 989"/>
              <a:gd name="T8" fmla="*/ 3216 w 3532"/>
              <a:gd name="T9" fmla="*/ 989 h 989"/>
              <a:gd name="T10" fmla="*/ 3204 w 3532"/>
              <a:gd name="T11" fmla="*/ 949 h 989"/>
              <a:gd name="T12" fmla="*/ 3383 w 3532"/>
              <a:gd name="T13" fmla="*/ 790 h 989"/>
              <a:gd name="T14" fmla="*/ 3441 w 3532"/>
              <a:gd name="T15" fmla="*/ 490 h 989"/>
              <a:gd name="T16" fmla="*/ 3383 w 3532"/>
              <a:gd name="T17" fmla="*/ 197 h 989"/>
              <a:gd name="T18" fmla="*/ 3202 w 3532"/>
              <a:gd name="T19" fmla="*/ 40 h 989"/>
              <a:gd name="T20" fmla="*/ 3216 w 3532"/>
              <a:gd name="T21" fmla="*/ 0 h 989"/>
              <a:gd name="T22" fmla="*/ 316 w 3532"/>
              <a:gd name="T23" fmla="*/ 0 h 989"/>
              <a:gd name="T24" fmla="*/ 330 w 3532"/>
              <a:gd name="T25" fmla="*/ 40 h 989"/>
              <a:gd name="T26" fmla="*/ 149 w 3532"/>
              <a:gd name="T27" fmla="*/ 197 h 989"/>
              <a:gd name="T28" fmla="*/ 90 w 3532"/>
              <a:gd name="T29" fmla="*/ 490 h 989"/>
              <a:gd name="T30" fmla="*/ 149 w 3532"/>
              <a:gd name="T31" fmla="*/ 790 h 989"/>
              <a:gd name="T32" fmla="*/ 328 w 3532"/>
              <a:gd name="T33" fmla="*/ 949 h 989"/>
              <a:gd name="T34" fmla="*/ 316 w 3532"/>
              <a:gd name="T35" fmla="*/ 989 h 989"/>
              <a:gd name="T36" fmla="*/ 81 w 3532"/>
              <a:gd name="T37" fmla="*/ 816 h 989"/>
              <a:gd name="T38" fmla="*/ 0 w 3532"/>
              <a:gd name="T39" fmla="*/ 495 h 989"/>
              <a:gd name="T40" fmla="*/ 82 w 3532"/>
              <a:gd name="T41" fmla="*/ 173 h 989"/>
              <a:gd name="T42" fmla="*/ 316 w 3532"/>
              <a:gd name="T43" fmla="*/ 0 h 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32" h="989">
                <a:moveTo>
                  <a:pt x="3216" y="0"/>
                </a:moveTo>
                <a:cubicBezTo>
                  <a:pt x="3318" y="27"/>
                  <a:pt x="3396" y="84"/>
                  <a:pt x="3450" y="173"/>
                </a:cubicBezTo>
                <a:cubicBezTo>
                  <a:pt x="3504" y="262"/>
                  <a:pt x="3532" y="369"/>
                  <a:pt x="3532" y="495"/>
                </a:cubicBezTo>
                <a:cubicBezTo>
                  <a:pt x="3532" y="621"/>
                  <a:pt x="3504" y="728"/>
                  <a:pt x="3450" y="816"/>
                </a:cubicBezTo>
                <a:cubicBezTo>
                  <a:pt x="3396" y="905"/>
                  <a:pt x="3318" y="962"/>
                  <a:pt x="3216" y="989"/>
                </a:cubicBezTo>
                <a:lnTo>
                  <a:pt x="3204" y="949"/>
                </a:lnTo>
                <a:cubicBezTo>
                  <a:pt x="3284" y="922"/>
                  <a:pt x="3344" y="869"/>
                  <a:pt x="3383" y="790"/>
                </a:cubicBezTo>
                <a:cubicBezTo>
                  <a:pt x="3422" y="712"/>
                  <a:pt x="3441" y="611"/>
                  <a:pt x="3441" y="490"/>
                </a:cubicBezTo>
                <a:cubicBezTo>
                  <a:pt x="3441" y="372"/>
                  <a:pt x="3422" y="274"/>
                  <a:pt x="3383" y="197"/>
                </a:cubicBezTo>
                <a:cubicBezTo>
                  <a:pt x="3344" y="119"/>
                  <a:pt x="3284" y="67"/>
                  <a:pt x="3202" y="40"/>
                </a:cubicBezTo>
                <a:lnTo>
                  <a:pt x="3216" y="0"/>
                </a:lnTo>
                <a:close/>
                <a:moveTo>
                  <a:pt x="316" y="0"/>
                </a:moveTo>
                <a:lnTo>
                  <a:pt x="330" y="40"/>
                </a:lnTo>
                <a:cubicBezTo>
                  <a:pt x="248" y="67"/>
                  <a:pt x="188" y="119"/>
                  <a:pt x="149" y="197"/>
                </a:cubicBezTo>
                <a:cubicBezTo>
                  <a:pt x="110" y="274"/>
                  <a:pt x="90" y="372"/>
                  <a:pt x="90" y="490"/>
                </a:cubicBezTo>
                <a:cubicBezTo>
                  <a:pt x="90" y="611"/>
                  <a:pt x="110" y="712"/>
                  <a:pt x="149" y="790"/>
                </a:cubicBezTo>
                <a:cubicBezTo>
                  <a:pt x="188" y="869"/>
                  <a:pt x="248" y="922"/>
                  <a:pt x="328" y="949"/>
                </a:cubicBezTo>
                <a:lnTo>
                  <a:pt x="316" y="989"/>
                </a:lnTo>
                <a:cubicBezTo>
                  <a:pt x="214" y="962"/>
                  <a:pt x="136" y="905"/>
                  <a:pt x="81" y="816"/>
                </a:cubicBezTo>
                <a:cubicBezTo>
                  <a:pt x="27" y="728"/>
                  <a:pt x="0" y="621"/>
                  <a:pt x="0" y="495"/>
                </a:cubicBezTo>
                <a:cubicBezTo>
                  <a:pt x="0" y="369"/>
                  <a:pt x="27" y="262"/>
                  <a:pt x="82" y="173"/>
                </a:cubicBezTo>
                <a:cubicBezTo>
                  <a:pt x="136" y="84"/>
                  <a:pt x="214" y="27"/>
                  <a:pt x="316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45" name="Freeform 284">
            <a:extLst>
              <a:ext uri="{FF2B5EF4-FFF2-40B4-BE49-F238E27FC236}">
                <a16:creationId xmlns:a16="http://schemas.microsoft.com/office/drawing/2014/main" id="{8D533CF6-EBD9-4B96-8166-20ECE233C350}"/>
              </a:ext>
            </a:extLst>
          </p:cNvPr>
          <p:cNvSpPr>
            <a:spLocks/>
          </p:cNvSpPr>
          <p:nvPr/>
        </p:nvSpPr>
        <p:spPr bwMode="auto">
          <a:xfrm>
            <a:off x="7620001" y="5668963"/>
            <a:ext cx="222250" cy="203200"/>
          </a:xfrm>
          <a:custGeom>
            <a:avLst/>
            <a:gdLst>
              <a:gd name="T0" fmla="*/ 225 w 584"/>
              <a:gd name="T1" fmla="*/ 0 h 534"/>
              <a:gd name="T2" fmla="*/ 288 w 584"/>
              <a:gd name="T3" fmla="*/ 12 h 534"/>
              <a:gd name="T4" fmla="*/ 324 w 584"/>
              <a:gd name="T5" fmla="*/ 56 h 534"/>
              <a:gd name="T6" fmla="*/ 351 w 584"/>
              <a:gd name="T7" fmla="*/ 155 h 534"/>
              <a:gd name="T8" fmla="*/ 356 w 584"/>
              <a:gd name="T9" fmla="*/ 155 h 534"/>
              <a:gd name="T10" fmla="*/ 416 w 584"/>
              <a:gd name="T11" fmla="*/ 74 h 534"/>
              <a:gd name="T12" fmla="*/ 456 w 584"/>
              <a:gd name="T13" fmla="*/ 30 h 534"/>
              <a:gd name="T14" fmla="*/ 491 w 584"/>
              <a:gd name="T15" fmla="*/ 7 h 534"/>
              <a:gd name="T16" fmla="*/ 532 w 584"/>
              <a:gd name="T17" fmla="*/ 0 h 534"/>
              <a:gd name="T18" fmla="*/ 584 w 584"/>
              <a:gd name="T19" fmla="*/ 9 h 534"/>
              <a:gd name="T20" fmla="*/ 560 w 584"/>
              <a:gd name="T21" fmla="*/ 122 h 534"/>
              <a:gd name="T22" fmla="*/ 513 w 584"/>
              <a:gd name="T23" fmla="*/ 122 h 534"/>
              <a:gd name="T24" fmla="*/ 494 w 584"/>
              <a:gd name="T25" fmla="*/ 100 h 534"/>
              <a:gd name="T26" fmla="*/ 478 w 584"/>
              <a:gd name="T27" fmla="*/ 104 h 534"/>
              <a:gd name="T28" fmla="*/ 457 w 584"/>
              <a:gd name="T29" fmla="*/ 120 h 534"/>
              <a:gd name="T30" fmla="*/ 424 w 584"/>
              <a:gd name="T31" fmla="*/ 157 h 534"/>
              <a:gd name="T32" fmla="*/ 364 w 584"/>
              <a:gd name="T33" fmla="*/ 231 h 534"/>
              <a:gd name="T34" fmla="*/ 394 w 584"/>
              <a:gd name="T35" fmla="*/ 389 h 534"/>
              <a:gd name="T36" fmla="*/ 419 w 584"/>
              <a:gd name="T37" fmla="*/ 450 h 534"/>
              <a:gd name="T38" fmla="*/ 436 w 584"/>
              <a:gd name="T39" fmla="*/ 458 h 534"/>
              <a:gd name="T40" fmla="*/ 461 w 584"/>
              <a:gd name="T41" fmla="*/ 448 h 534"/>
              <a:gd name="T42" fmla="*/ 489 w 584"/>
              <a:gd name="T43" fmla="*/ 402 h 534"/>
              <a:gd name="T44" fmla="*/ 537 w 584"/>
              <a:gd name="T45" fmla="*/ 424 h 534"/>
              <a:gd name="T46" fmla="*/ 468 w 584"/>
              <a:gd name="T47" fmla="*/ 507 h 534"/>
              <a:gd name="T48" fmla="*/ 378 w 584"/>
              <a:gd name="T49" fmla="*/ 534 h 534"/>
              <a:gd name="T50" fmla="*/ 328 w 584"/>
              <a:gd name="T51" fmla="*/ 526 h 534"/>
              <a:gd name="T52" fmla="*/ 295 w 584"/>
              <a:gd name="T53" fmla="*/ 499 h 534"/>
              <a:gd name="T54" fmla="*/ 272 w 584"/>
              <a:gd name="T55" fmla="*/ 446 h 534"/>
              <a:gd name="T56" fmla="*/ 253 w 584"/>
              <a:gd name="T57" fmla="*/ 357 h 534"/>
              <a:gd name="T58" fmla="*/ 247 w 584"/>
              <a:gd name="T59" fmla="*/ 357 h 534"/>
              <a:gd name="T60" fmla="*/ 177 w 584"/>
              <a:gd name="T61" fmla="*/ 454 h 534"/>
              <a:gd name="T62" fmla="*/ 131 w 584"/>
              <a:gd name="T63" fmla="*/ 504 h 534"/>
              <a:gd name="T64" fmla="*/ 94 w 584"/>
              <a:gd name="T65" fmla="*/ 527 h 534"/>
              <a:gd name="T66" fmla="*/ 52 w 584"/>
              <a:gd name="T67" fmla="*/ 534 h 534"/>
              <a:gd name="T68" fmla="*/ 25 w 584"/>
              <a:gd name="T69" fmla="*/ 531 h 534"/>
              <a:gd name="T70" fmla="*/ 0 w 584"/>
              <a:gd name="T71" fmla="*/ 525 h 534"/>
              <a:gd name="T72" fmla="*/ 24 w 584"/>
              <a:gd name="T73" fmla="*/ 412 h 534"/>
              <a:gd name="T74" fmla="*/ 71 w 584"/>
              <a:gd name="T75" fmla="*/ 412 h 534"/>
              <a:gd name="T76" fmla="*/ 77 w 584"/>
              <a:gd name="T77" fmla="*/ 428 h 534"/>
              <a:gd name="T78" fmla="*/ 89 w 584"/>
              <a:gd name="T79" fmla="*/ 434 h 534"/>
              <a:gd name="T80" fmla="*/ 107 w 584"/>
              <a:gd name="T81" fmla="*/ 430 h 534"/>
              <a:gd name="T82" fmla="*/ 129 w 584"/>
              <a:gd name="T83" fmla="*/ 412 h 534"/>
              <a:gd name="T84" fmla="*/ 166 w 584"/>
              <a:gd name="T85" fmla="*/ 372 h 534"/>
              <a:gd name="T86" fmla="*/ 240 w 584"/>
              <a:gd name="T87" fmla="*/ 280 h 534"/>
              <a:gd name="T88" fmla="*/ 219 w 584"/>
              <a:gd name="T89" fmla="*/ 174 h 534"/>
              <a:gd name="T90" fmla="*/ 202 w 584"/>
              <a:gd name="T91" fmla="*/ 109 h 534"/>
              <a:gd name="T92" fmla="*/ 187 w 584"/>
              <a:gd name="T93" fmla="*/ 82 h 534"/>
              <a:gd name="T94" fmla="*/ 171 w 584"/>
              <a:gd name="T95" fmla="*/ 75 h 534"/>
              <a:gd name="T96" fmla="*/ 153 w 584"/>
              <a:gd name="T97" fmla="*/ 81 h 534"/>
              <a:gd name="T98" fmla="*/ 136 w 584"/>
              <a:gd name="T99" fmla="*/ 99 h 534"/>
              <a:gd name="T100" fmla="*/ 118 w 584"/>
              <a:gd name="T101" fmla="*/ 131 h 534"/>
              <a:gd name="T102" fmla="*/ 70 w 584"/>
              <a:gd name="T103" fmla="*/ 109 h 534"/>
              <a:gd name="T104" fmla="*/ 138 w 584"/>
              <a:gd name="T105" fmla="*/ 27 h 534"/>
              <a:gd name="T106" fmla="*/ 225 w 584"/>
              <a:gd name="T107" fmla="*/ 0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84" h="534">
                <a:moveTo>
                  <a:pt x="225" y="0"/>
                </a:moveTo>
                <a:cubicBezTo>
                  <a:pt x="252" y="0"/>
                  <a:pt x="274" y="4"/>
                  <a:pt x="288" y="12"/>
                </a:cubicBezTo>
                <a:cubicBezTo>
                  <a:pt x="303" y="21"/>
                  <a:pt x="315" y="35"/>
                  <a:pt x="324" y="56"/>
                </a:cubicBezTo>
                <a:cubicBezTo>
                  <a:pt x="334" y="77"/>
                  <a:pt x="342" y="110"/>
                  <a:pt x="351" y="155"/>
                </a:cubicBezTo>
                <a:lnTo>
                  <a:pt x="356" y="155"/>
                </a:lnTo>
                <a:cubicBezTo>
                  <a:pt x="382" y="119"/>
                  <a:pt x="402" y="92"/>
                  <a:pt x="416" y="74"/>
                </a:cubicBezTo>
                <a:cubicBezTo>
                  <a:pt x="430" y="55"/>
                  <a:pt x="443" y="41"/>
                  <a:pt x="456" y="30"/>
                </a:cubicBezTo>
                <a:cubicBezTo>
                  <a:pt x="468" y="19"/>
                  <a:pt x="480" y="11"/>
                  <a:pt x="491" y="7"/>
                </a:cubicBezTo>
                <a:cubicBezTo>
                  <a:pt x="502" y="2"/>
                  <a:pt x="516" y="0"/>
                  <a:pt x="532" y="0"/>
                </a:cubicBezTo>
                <a:cubicBezTo>
                  <a:pt x="549" y="0"/>
                  <a:pt x="567" y="3"/>
                  <a:pt x="584" y="9"/>
                </a:cubicBezTo>
                <a:lnTo>
                  <a:pt x="560" y="122"/>
                </a:lnTo>
                <a:lnTo>
                  <a:pt x="513" y="122"/>
                </a:lnTo>
                <a:cubicBezTo>
                  <a:pt x="511" y="107"/>
                  <a:pt x="505" y="100"/>
                  <a:pt x="494" y="100"/>
                </a:cubicBezTo>
                <a:cubicBezTo>
                  <a:pt x="489" y="100"/>
                  <a:pt x="484" y="101"/>
                  <a:pt x="478" y="104"/>
                </a:cubicBezTo>
                <a:cubicBezTo>
                  <a:pt x="473" y="106"/>
                  <a:pt x="466" y="111"/>
                  <a:pt x="457" y="120"/>
                </a:cubicBezTo>
                <a:cubicBezTo>
                  <a:pt x="448" y="129"/>
                  <a:pt x="437" y="141"/>
                  <a:pt x="424" y="157"/>
                </a:cubicBezTo>
                <a:cubicBezTo>
                  <a:pt x="411" y="173"/>
                  <a:pt x="391" y="198"/>
                  <a:pt x="364" y="231"/>
                </a:cubicBezTo>
                <a:cubicBezTo>
                  <a:pt x="376" y="304"/>
                  <a:pt x="386" y="357"/>
                  <a:pt x="394" y="389"/>
                </a:cubicBezTo>
                <a:cubicBezTo>
                  <a:pt x="402" y="420"/>
                  <a:pt x="410" y="441"/>
                  <a:pt x="419" y="450"/>
                </a:cubicBezTo>
                <a:cubicBezTo>
                  <a:pt x="423" y="456"/>
                  <a:pt x="429" y="458"/>
                  <a:pt x="436" y="458"/>
                </a:cubicBezTo>
                <a:cubicBezTo>
                  <a:pt x="445" y="458"/>
                  <a:pt x="453" y="455"/>
                  <a:pt x="461" y="448"/>
                </a:cubicBezTo>
                <a:cubicBezTo>
                  <a:pt x="468" y="441"/>
                  <a:pt x="478" y="426"/>
                  <a:pt x="489" y="402"/>
                </a:cubicBezTo>
                <a:lnTo>
                  <a:pt x="537" y="424"/>
                </a:lnTo>
                <a:cubicBezTo>
                  <a:pt x="517" y="461"/>
                  <a:pt x="494" y="489"/>
                  <a:pt x="468" y="507"/>
                </a:cubicBezTo>
                <a:cubicBezTo>
                  <a:pt x="443" y="525"/>
                  <a:pt x="413" y="534"/>
                  <a:pt x="378" y="534"/>
                </a:cubicBezTo>
                <a:cubicBezTo>
                  <a:pt x="357" y="534"/>
                  <a:pt x="340" y="531"/>
                  <a:pt x="328" y="526"/>
                </a:cubicBezTo>
                <a:cubicBezTo>
                  <a:pt x="315" y="520"/>
                  <a:pt x="304" y="511"/>
                  <a:pt x="295" y="499"/>
                </a:cubicBezTo>
                <a:cubicBezTo>
                  <a:pt x="286" y="486"/>
                  <a:pt x="279" y="469"/>
                  <a:pt x="272" y="446"/>
                </a:cubicBezTo>
                <a:cubicBezTo>
                  <a:pt x="265" y="423"/>
                  <a:pt x="259" y="393"/>
                  <a:pt x="253" y="357"/>
                </a:cubicBezTo>
                <a:lnTo>
                  <a:pt x="247" y="357"/>
                </a:lnTo>
                <a:cubicBezTo>
                  <a:pt x="218" y="399"/>
                  <a:pt x="194" y="431"/>
                  <a:pt x="177" y="454"/>
                </a:cubicBezTo>
                <a:cubicBezTo>
                  <a:pt x="159" y="476"/>
                  <a:pt x="144" y="492"/>
                  <a:pt x="131" y="504"/>
                </a:cubicBezTo>
                <a:cubicBezTo>
                  <a:pt x="118" y="515"/>
                  <a:pt x="106" y="523"/>
                  <a:pt x="94" y="527"/>
                </a:cubicBezTo>
                <a:cubicBezTo>
                  <a:pt x="83" y="532"/>
                  <a:pt x="69" y="534"/>
                  <a:pt x="52" y="534"/>
                </a:cubicBezTo>
                <a:cubicBezTo>
                  <a:pt x="45" y="534"/>
                  <a:pt x="36" y="533"/>
                  <a:pt x="25" y="531"/>
                </a:cubicBezTo>
                <a:cubicBezTo>
                  <a:pt x="14" y="529"/>
                  <a:pt x="5" y="527"/>
                  <a:pt x="0" y="525"/>
                </a:cubicBezTo>
                <a:lnTo>
                  <a:pt x="24" y="412"/>
                </a:lnTo>
                <a:lnTo>
                  <a:pt x="71" y="412"/>
                </a:lnTo>
                <a:cubicBezTo>
                  <a:pt x="72" y="419"/>
                  <a:pt x="73" y="425"/>
                  <a:pt x="77" y="428"/>
                </a:cubicBezTo>
                <a:cubicBezTo>
                  <a:pt x="80" y="432"/>
                  <a:pt x="84" y="434"/>
                  <a:pt x="89" y="434"/>
                </a:cubicBezTo>
                <a:cubicBezTo>
                  <a:pt x="96" y="434"/>
                  <a:pt x="102" y="432"/>
                  <a:pt x="107" y="430"/>
                </a:cubicBezTo>
                <a:cubicBezTo>
                  <a:pt x="112" y="427"/>
                  <a:pt x="120" y="421"/>
                  <a:pt x="129" y="412"/>
                </a:cubicBezTo>
                <a:cubicBezTo>
                  <a:pt x="139" y="403"/>
                  <a:pt x="151" y="390"/>
                  <a:pt x="166" y="372"/>
                </a:cubicBezTo>
                <a:cubicBezTo>
                  <a:pt x="180" y="355"/>
                  <a:pt x="205" y="324"/>
                  <a:pt x="240" y="280"/>
                </a:cubicBezTo>
                <a:cubicBezTo>
                  <a:pt x="232" y="239"/>
                  <a:pt x="225" y="203"/>
                  <a:pt x="219" y="174"/>
                </a:cubicBezTo>
                <a:cubicBezTo>
                  <a:pt x="213" y="144"/>
                  <a:pt x="207" y="122"/>
                  <a:pt x="202" y="109"/>
                </a:cubicBezTo>
                <a:cubicBezTo>
                  <a:pt x="196" y="96"/>
                  <a:pt x="191" y="87"/>
                  <a:pt x="187" y="82"/>
                </a:cubicBezTo>
                <a:cubicBezTo>
                  <a:pt x="182" y="78"/>
                  <a:pt x="177" y="75"/>
                  <a:pt x="171" y="75"/>
                </a:cubicBezTo>
                <a:cubicBezTo>
                  <a:pt x="164" y="75"/>
                  <a:pt x="158" y="77"/>
                  <a:pt x="153" y="81"/>
                </a:cubicBezTo>
                <a:cubicBezTo>
                  <a:pt x="147" y="85"/>
                  <a:pt x="142" y="90"/>
                  <a:pt x="136" y="99"/>
                </a:cubicBezTo>
                <a:cubicBezTo>
                  <a:pt x="130" y="107"/>
                  <a:pt x="124" y="118"/>
                  <a:pt x="118" y="131"/>
                </a:cubicBezTo>
                <a:lnTo>
                  <a:pt x="70" y="109"/>
                </a:lnTo>
                <a:cubicBezTo>
                  <a:pt x="90" y="72"/>
                  <a:pt x="113" y="45"/>
                  <a:pt x="138" y="27"/>
                </a:cubicBezTo>
                <a:cubicBezTo>
                  <a:pt x="163" y="9"/>
                  <a:pt x="192" y="0"/>
                  <a:pt x="225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46" name="Freeform 285">
            <a:extLst>
              <a:ext uri="{FF2B5EF4-FFF2-40B4-BE49-F238E27FC236}">
                <a16:creationId xmlns:a16="http://schemas.microsoft.com/office/drawing/2014/main" id="{37637BCB-3DB9-43E2-B93B-14468ACC4F14}"/>
              </a:ext>
            </a:extLst>
          </p:cNvPr>
          <p:cNvSpPr>
            <a:spLocks noEditPoints="1"/>
          </p:cNvSpPr>
          <p:nvPr/>
        </p:nvSpPr>
        <p:spPr bwMode="auto">
          <a:xfrm>
            <a:off x="7869238" y="5749925"/>
            <a:ext cx="79375" cy="204788"/>
          </a:xfrm>
          <a:custGeom>
            <a:avLst/>
            <a:gdLst>
              <a:gd name="T0" fmla="*/ 130 w 210"/>
              <a:gd name="T1" fmla="*/ 147 h 536"/>
              <a:gd name="T2" fmla="*/ 174 w 210"/>
              <a:gd name="T3" fmla="*/ 147 h 536"/>
              <a:gd name="T4" fmla="*/ 113 w 210"/>
              <a:gd name="T5" fmla="*/ 409 h 536"/>
              <a:gd name="T6" fmla="*/ 108 w 210"/>
              <a:gd name="T7" fmla="*/ 434 h 536"/>
              <a:gd name="T8" fmla="*/ 106 w 210"/>
              <a:gd name="T9" fmla="*/ 454 h 536"/>
              <a:gd name="T10" fmla="*/ 111 w 210"/>
              <a:gd name="T11" fmla="*/ 475 h 536"/>
              <a:gd name="T12" fmla="*/ 125 w 210"/>
              <a:gd name="T13" fmla="*/ 480 h 536"/>
              <a:gd name="T14" fmla="*/ 150 w 210"/>
              <a:gd name="T15" fmla="*/ 470 h 536"/>
              <a:gd name="T16" fmla="*/ 183 w 210"/>
              <a:gd name="T17" fmla="*/ 438 h 536"/>
              <a:gd name="T18" fmla="*/ 210 w 210"/>
              <a:gd name="T19" fmla="*/ 465 h 536"/>
              <a:gd name="T20" fmla="*/ 143 w 210"/>
              <a:gd name="T21" fmla="*/ 520 h 536"/>
              <a:gd name="T22" fmla="*/ 78 w 210"/>
              <a:gd name="T23" fmla="*/ 536 h 536"/>
              <a:gd name="T24" fmla="*/ 19 w 210"/>
              <a:gd name="T25" fmla="*/ 516 h 536"/>
              <a:gd name="T26" fmla="*/ 0 w 210"/>
              <a:gd name="T27" fmla="*/ 456 h 536"/>
              <a:gd name="T28" fmla="*/ 9 w 210"/>
              <a:gd name="T29" fmla="*/ 396 h 536"/>
              <a:gd name="T30" fmla="*/ 41 w 210"/>
              <a:gd name="T31" fmla="*/ 264 h 536"/>
              <a:gd name="T32" fmla="*/ 50 w 210"/>
              <a:gd name="T33" fmla="*/ 207 h 536"/>
              <a:gd name="T34" fmla="*/ 43 w 210"/>
              <a:gd name="T35" fmla="*/ 185 h 536"/>
              <a:gd name="T36" fmla="*/ 13 w 210"/>
              <a:gd name="T37" fmla="*/ 177 h 536"/>
              <a:gd name="T38" fmla="*/ 19 w 210"/>
              <a:gd name="T39" fmla="*/ 152 h 536"/>
              <a:gd name="T40" fmla="*/ 130 w 210"/>
              <a:gd name="T41" fmla="*/ 147 h 536"/>
              <a:gd name="T42" fmla="*/ 103 w 210"/>
              <a:gd name="T43" fmla="*/ 0 h 536"/>
              <a:gd name="T44" fmla="*/ 200 w 210"/>
              <a:gd name="T45" fmla="*/ 0 h 536"/>
              <a:gd name="T46" fmla="*/ 180 w 210"/>
              <a:gd name="T47" fmla="*/ 93 h 536"/>
              <a:gd name="T48" fmla="*/ 82 w 210"/>
              <a:gd name="T49" fmla="*/ 93 h 536"/>
              <a:gd name="T50" fmla="*/ 103 w 210"/>
              <a:gd name="T51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10" h="536">
                <a:moveTo>
                  <a:pt x="130" y="147"/>
                </a:moveTo>
                <a:lnTo>
                  <a:pt x="174" y="147"/>
                </a:lnTo>
                <a:lnTo>
                  <a:pt x="113" y="409"/>
                </a:lnTo>
                <a:cubicBezTo>
                  <a:pt x="110" y="420"/>
                  <a:pt x="109" y="428"/>
                  <a:pt x="108" y="434"/>
                </a:cubicBezTo>
                <a:cubicBezTo>
                  <a:pt x="107" y="440"/>
                  <a:pt x="106" y="447"/>
                  <a:pt x="106" y="454"/>
                </a:cubicBezTo>
                <a:cubicBezTo>
                  <a:pt x="106" y="464"/>
                  <a:pt x="108" y="471"/>
                  <a:pt x="111" y="475"/>
                </a:cubicBezTo>
                <a:cubicBezTo>
                  <a:pt x="115" y="478"/>
                  <a:pt x="119" y="480"/>
                  <a:pt x="125" y="480"/>
                </a:cubicBezTo>
                <a:cubicBezTo>
                  <a:pt x="133" y="480"/>
                  <a:pt x="141" y="477"/>
                  <a:pt x="150" y="470"/>
                </a:cubicBezTo>
                <a:cubicBezTo>
                  <a:pt x="159" y="463"/>
                  <a:pt x="170" y="452"/>
                  <a:pt x="183" y="438"/>
                </a:cubicBezTo>
                <a:lnTo>
                  <a:pt x="210" y="465"/>
                </a:lnTo>
                <a:cubicBezTo>
                  <a:pt x="185" y="491"/>
                  <a:pt x="163" y="509"/>
                  <a:pt x="143" y="520"/>
                </a:cubicBezTo>
                <a:cubicBezTo>
                  <a:pt x="123" y="530"/>
                  <a:pt x="102" y="536"/>
                  <a:pt x="78" y="536"/>
                </a:cubicBezTo>
                <a:cubicBezTo>
                  <a:pt x="51" y="536"/>
                  <a:pt x="32" y="529"/>
                  <a:pt x="19" y="516"/>
                </a:cubicBezTo>
                <a:cubicBezTo>
                  <a:pt x="7" y="503"/>
                  <a:pt x="0" y="483"/>
                  <a:pt x="0" y="456"/>
                </a:cubicBezTo>
                <a:cubicBezTo>
                  <a:pt x="0" y="439"/>
                  <a:pt x="3" y="419"/>
                  <a:pt x="9" y="396"/>
                </a:cubicBezTo>
                <a:lnTo>
                  <a:pt x="41" y="264"/>
                </a:lnTo>
                <a:cubicBezTo>
                  <a:pt x="47" y="240"/>
                  <a:pt x="50" y="220"/>
                  <a:pt x="50" y="207"/>
                </a:cubicBezTo>
                <a:cubicBezTo>
                  <a:pt x="50" y="197"/>
                  <a:pt x="47" y="190"/>
                  <a:pt x="43" y="185"/>
                </a:cubicBezTo>
                <a:cubicBezTo>
                  <a:pt x="38" y="181"/>
                  <a:pt x="28" y="178"/>
                  <a:pt x="13" y="177"/>
                </a:cubicBezTo>
                <a:lnTo>
                  <a:pt x="19" y="152"/>
                </a:lnTo>
                <a:lnTo>
                  <a:pt x="130" y="147"/>
                </a:lnTo>
                <a:close/>
                <a:moveTo>
                  <a:pt x="103" y="0"/>
                </a:moveTo>
                <a:lnTo>
                  <a:pt x="200" y="0"/>
                </a:lnTo>
                <a:lnTo>
                  <a:pt x="180" y="93"/>
                </a:lnTo>
                <a:lnTo>
                  <a:pt x="82" y="93"/>
                </a:lnTo>
                <a:lnTo>
                  <a:pt x="103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47" name="Rectangle 286">
            <a:extLst>
              <a:ext uri="{FF2B5EF4-FFF2-40B4-BE49-F238E27FC236}">
                <a16:creationId xmlns:a16="http://schemas.microsoft.com/office/drawing/2014/main" id="{347C1C1B-230D-48F2-A730-59F3DF920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4663" y="5738813"/>
            <a:ext cx="244475" cy="2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48" name="Freeform 287">
            <a:extLst>
              <a:ext uri="{FF2B5EF4-FFF2-40B4-BE49-F238E27FC236}">
                <a16:creationId xmlns:a16="http://schemas.microsoft.com/office/drawing/2014/main" id="{B2309F64-BB6F-4035-B880-FF13A7735BC3}"/>
              </a:ext>
            </a:extLst>
          </p:cNvPr>
          <p:cNvSpPr>
            <a:spLocks/>
          </p:cNvSpPr>
          <p:nvPr/>
        </p:nvSpPr>
        <p:spPr bwMode="auto">
          <a:xfrm>
            <a:off x="8464551" y="5668963"/>
            <a:ext cx="222250" cy="203200"/>
          </a:xfrm>
          <a:custGeom>
            <a:avLst/>
            <a:gdLst>
              <a:gd name="T0" fmla="*/ 225 w 584"/>
              <a:gd name="T1" fmla="*/ 0 h 534"/>
              <a:gd name="T2" fmla="*/ 288 w 584"/>
              <a:gd name="T3" fmla="*/ 12 h 534"/>
              <a:gd name="T4" fmla="*/ 324 w 584"/>
              <a:gd name="T5" fmla="*/ 56 h 534"/>
              <a:gd name="T6" fmla="*/ 351 w 584"/>
              <a:gd name="T7" fmla="*/ 155 h 534"/>
              <a:gd name="T8" fmla="*/ 356 w 584"/>
              <a:gd name="T9" fmla="*/ 155 h 534"/>
              <a:gd name="T10" fmla="*/ 416 w 584"/>
              <a:gd name="T11" fmla="*/ 74 h 534"/>
              <a:gd name="T12" fmla="*/ 456 w 584"/>
              <a:gd name="T13" fmla="*/ 30 h 534"/>
              <a:gd name="T14" fmla="*/ 491 w 584"/>
              <a:gd name="T15" fmla="*/ 7 h 534"/>
              <a:gd name="T16" fmla="*/ 532 w 584"/>
              <a:gd name="T17" fmla="*/ 0 h 534"/>
              <a:gd name="T18" fmla="*/ 584 w 584"/>
              <a:gd name="T19" fmla="*/ 9 h 534"/>
              <a:gd name="T20" fmla="*/ 560 w 584"/>
              <a:gd name="T21" fmla="*/ 122 h 534"/>
              <a:gd name="T22" fmla="*/ 513 w 584"/>
              <a:gd name="T23" fmla="*/ 122 h 534"/>
              <a:gd name="T24" fmla="*/ 494 w 584"/>
              <a:gd name="T25" fmla="*/ 100 h 534"/>
              <a:gd name="T26" fmla="*/ 478 w 584"/>
              <a:gd name="T27" fmla="*/ 104 h 534"/>
              <a:gd name="T28" fmla="*/ 457 w 584"/>
              <a:gd name="T29" fmla="*/ 120 h 534"/>
              <a:gd name="T30" fmla="*/ 424 w 584"/>
              <a:gd name="T31" fmla="*/ 157 h 534"/>
              <a:gd name="T32" fmla="*/ 364 w 584"/>
              <a:gd name="T33" fmla="*/ 231 h 534"/>
              <a:gd name="T34" fmla="*/ 394 w 584"/>
              <a:gd name="T35" fmla="*/ 389 h 534"/>
              <a:gd name="T36" fmla="*/ 419 w 584"/>
              <a:gd name="T37" fmla="*/ 450 h 534"/>
              <a:gd name="T38" fmla="*/ 436 w 584"/>
              <a:gd name="T39" fmla="*/ 458 h 534"/>
              <a:gd name="T40" fmla="*/ 461 w 584"/>
              <a:gd name="T41" fmla="*/ 448 h 534"/>
              <a:gd name="T42" fmla="*/ 489 w 584"/>
              <a:gd name="T43" fmla="*/ 402 h 534"/>
              <a:gd name="T44" fmla="*/ 537 w 584"/>
              <a:gd name="T45" fmla="*/ 424 h 534"/>
              <a:gd name="T46" fmla="*/ 468 w 584"/>
              <a:gd name="T47" fmla="*/ 507 h 534"/>
              <a:gd name="T48" fmla="*/ 378 w 584"/>
              <a:gd name="T49" fmla="*/ 534 h 534"/>
              <a:gd name="T50" fmla="*/ 328 w 584"/>
              <a:gd name="T51" fmla="*/ 526 h 534"/>
              <a:gd name="T52" fmla="*/ 295 w 584"/>
              <a:gd name="T53" fmla="*/ 499 h 534"/>
              <a:gd name="T54" fmla="*/ 272 w 584"/>
              <a:gd name="T55" fmla="*/ 446 h 534"/>
              <a:gd name="T56" fmla="*/ 253 w 584"/>
              <a:gd name="T57" fmla="*/ 357 h 534"/>
              <a:gd name="T58" fmla="*/ 247 w 584"/>
              <a:gd name="T59" fmla="*/ 357 h 534"/>
              <a:gd name="T60" fmla="*/ 177 w 584"/>
              <a:gd name="T61" fmla="*/ 454 h 534"/>
              <a:gd name="T62" fmla="*/ 131 w 584"/>
              <a:gd name="T63" fmla="*/ 504 h 534"/>
              <a:gd name="T64" fmla="*/ 94 w 584"/>
              <a:gd name="T65" fmla="*/ 527 h 534"/>
              <a:gd name="T66" fmla="*/ 52 w 584"/>
              <a:gd name="T67" fmla="*/ 534 h 534"/>
              <a:gd name="T68" fmla="*/ 25 w 584"/>
              <a:gd name="T69" fmla="*/ 531 h 534"/>
              <a:gd name="T70" fmla="*/ 0 w 584"/>
              <a:gd name="T71" fmla="*/ 525 h 534"/>
              <a:gd name="T72" fmla="*/ 24 w 584"/>
              <a:gd name="T73" fmla="*/ 412 h 534"/>
              <a:gd name="T74" fmla="*/ 71 w 584"/>
              <a:gd name="T75" fmla="*/ 412 h 534"/>
              <a:gd name="T76" fmla="*/ 77 w 584"/>
              <a:gd name="T77" fmla="*/ 428 h 534"/>
              <a:gd name="T78" fmla="*/ 89 w 584"/>
              <a:gd name="T79" fmla="*/ 434 h 534"/>
              <a:gd name="T80" fmla="*/ 107 w 584"/>
              <a:gd name="T81" fmla="*/ 430 h 534"/>
              <a:gd name="T82" fmla="*/ 129 w 584"/>
              <a:gd name="T83" fmla="*/ 412 h 534"/>
              <a:gd name="T84" fmla="*/ 166 w 584"/>
              <a:gd name="T85" fmla="*/ 372 h 534"/>
              <a:gd name="T86" fmla="*/ 240 w 584"/>
              <a:gd name="T87" fmla="*/ 280 h 534"/>
              <a:gd name="T88" fmla="*/ 219 w 584"/>
              <a:gd name="T89" fmla="*/ 174 h 534"/>
              <a:gd name="T90" fmla="*/ 202 w 584"/>
              <a:gd name="T91" fmla="*/ 109 h 534"/>
              <a:gd name="T92" fmla="*/ 187 w 584"/>
              <a:gd name="T93" fmla="*/ 82 h 534"/>
              <a:gd name="T94" fmla="*/ 171 w 584"/>
              <a:gd name="T95" fmla="*/ 75 h 534"/>
              <a:gd name="T96" fmla="*/ 153 w 584"/>
              <a:gd name="T97" fmla="*/ 81 h 534"/>
              <a:gd name="T98" fmla="*/ 136 w 584"/>
              <a:gd name="T99" fmla="*/ 99 h 534"/>
              <a:gd name="T100" fmla="*/ 118 w 584"/>
              <a:gd name="T101" fmla="*/ 131 h 534"/>
              <a:gd name="T102" fmla="*/ 70 w 584"/>
              <a:gd name="T103" fmla="*/ 109 h 534"/>
              <a:gd name="T104" fmla="*/ 138 w 584"/>
              <a:gd name="T105" fmla="*/ 27 h 534"/>
              <a:gd name="T106" fmla="*/ 225 w 584"/>
              <a:gd name="T107" fmla="*/ 0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84" h="534">
                <a:moveTo>
                  <a:pt x="225" y="0"/>
                </a:moveTo>
                <a:cubicBezTo>
                  <a:pt x="252" y="0"/>
                  <a:pt x="274" y="4"/>
                  <a:pt x="288" y="12"/>
                </a:cubicBezTo>
                <a:cubicBezTo>
                  <a:pt x="303" y="21"/>
                  <a:pt x="315" y="35"/>
                  <a:pt x="324" y="56"/>
                </a:cubicBezTo>
                <a:cubicBezTo>
                  <a:pt x="334" y="77"/>
                  <a:pt x="342" y="110"/>
                  <a:pt x="351" y="155"/>
                </a:cubicBezTo>
                <a:lnTo>
                  <a:pt x="356" y="155"/>
                </a:lnTo>
                <a:cubicBezTo>
                  <a:pt x="382" y="119"/>
                  <a:pt x="402" y="92"/>
                  <a:pt x="416" y="74"/>
                </a:cubicBezTo>
                <a:cubicBezTo>
                  <a:pt x="430" y="55"/>
                  <a:pt x="443" y="41"/>
                  <a:pt x="456" y="30"/>
                </a:cubicBezTo>
                <a:cubicBezTo>
                  <a:pt x="468" y="19"/>
                  <a:pt x="480" y="11"/>
                  <a:pt x="491" y="7"/>
                </a:cubicBezTo>
                <a:cubicBezTo>
                  <a:pt x="502" y="2"/>
                  <a:pt x="516" y="0"/>
                  <a:pt x="532" y="0"/>
                </a:cubicBezTo>
                <a:cubicBezTo>
                  <a:pt x="549" y="0"/>
                  <a:pt x="567" y="3"/>
                  <a:pt x="584" y="9"/>
                </a:cubicBezTo>
                <a:lnTo>
                  <a:pt x="560" y="122"/>
                </a:lnTo>
                <a:lnTo>
                  <a:pt x="513" y="122"/>
                </a:lnTo>
                <a:cubicBezTo>
                  <a:pt x="511" y="107"/>
                  <a:pt x="505" y="100"/>
                  <a:pt x="494" y="100"/>
                </a:cubicBezTo>
                <a:cubicBezTo>
                  <a:pt x="489" y="100"/>
                  <a:pt x="484" y="101"/>
                  <a:pt x="478" y="104"/>
                </a:cubicBezTo>
                <a:cubicBezTo>
                  <a:pt x="473" y="106"/>
                  <a:pt x="466" y="111"/>
                  <a:pt x="457" y="120"/>
                </a:cubicBezTo>
                <a:cubicBezTo>
                  <a:pt x="448" y="129"/>
                  <a:pt x="437" y="141"/>
                  <a:pt x="424" y="157"/>
                </a:cubicBezTo>
                <a:cubicBezTo>
                  <a:pt x="411" y="173"/>
                  <a:pt x="391" y="198"/>
                  <a:pt x="364" y="231"/>
                </a:cubicBezTo>
                <a:cubicBezTo>
                  <a:pt x="376" y="304"/>
                  <a:pt x="386" y="357"/>
                  <a:pt x="394" y="389"/>
                </a:cubicBezTo>
                <a:cubicBezTo>
                  <a:pt x="402" y="420"/>
                  <a:pt x="410" y="441"/>
                  <a:pt x="419" y="450"/>
                </a:cubicBezTo>
                <a:cubicBezTo>
                  <a:pt x="423" y="456"/>
                  <a:pt x="429" y="458"/>
                  <a:pt x="436" y="458"/>
                </a:cubicBezTo>
                <a:cubicBezTo>
                  <a:pt x="445" y="458"/>
                  <a:pt x="453" y="455"/>
                  <a:pt x="461" y="448"/>
                </a:cubicBezTo>
                <a:cubicBezTo>
                  <a:pt x="468" y="441"/>
                  <a:pt x="478" y="426"/>
                  <a:pt x="489" y="402"/>
                </a:cubicBezTo>
                <a:lnTo>
                  <a:pt x="537" y="424"/>
                </a:lnTo>
                <a:cubicBezTo>
                  <a:pt x="517" y="461"/>
                  <a:pt x="494" y="489"/>
                  <a:pt x="468" y="507"/>
                </a:cubicBezTo>
                <a:cubicBezTo>
                  <a:pt x="443" y="525"/>
                  <a:pt x="413" y="534"/>
                  <a:pt x="378" y="534"/>
                </a:cubicBezTo>
                <a:cubicBezTo>
                  <a:pt x="357" y="534"/>
                  <a:pt x="340" y="531"/>
                  <a:pt x="328" y="526"/>
                </a:cubicBezTo>
                <a:cubicBezTo>
                  <a:pt x="315" y="520"/>
                  <a:pt x="304" y="511"/>
                  <a:pt x="295" y="499"/>
                </a:cubicBezTo>
                <a:cubicBezTo>
                  <a:pt x="286" y="486"/>
                  <a:pt x="279" y="469"/>
                  <a:pt x="272" y="446"/>
                </a:cubicBezTo>
                <a:cubicBezTo>
                  <a:pt x="265" y="423"/>
                  <a:pt x="259" y="393"/>
                  <a:pt x="253" y="357"/>
                </a:cubicBezTo>
                <a:lnTo>
                  <a:pt x="247" y="357"/>
                </a:lnTo>
                <a:cubicBezTo>
                  <a:pt x="218" y="399"/>
                  <a:pt x="194" y="431"/>
                  <a:pt x="177" y="454"/>
                </a:cubicBezTo>
                <a:cubicBezTo>
                  <a:pt x="159" y="476"/>
                  <a:pt x="144" y="492"/>
                  <a:pt x="131" y="504"/>
                </a:cubicBezTo>
                <a:cubicBezTo>
                  <a:pt x="118" y="515"/>
                  <a:pt x="106" y="523"/>
                  <a:pt x="94" y="527"/>
                </a:cubicBezTo>
                <a:cubicBezTo>
                  <a:pt x="83" y="532"/>
                  <a:pt x="69" y="534"/>
                  <a:pt x="52" y="534"/>
                </a:cubicBezTo>
                <a:cubicBezTo>
                  <a:pt x="45" y="534"/>
                  <a:pt x="36" y="533"/>
                  <a:pt x="25" y="531"/>
                </a:cubicBezTo>
                <a:cubicBezTo>
                  <a:pt x="14" y="529"/>
                  <a:pt x="5" y="527"/>
                  <a:pt x="0" y="525"/>
                </a:cubicBezTo>
                <a:lnTo>
                  <a:pt x="24" y="412"/>
                </a:lnTo>
                <a:lnTo>
                  <a:pt x="71" y="412"/>
                </a:lnTo>
                <a:cubicBezTo>
                  <a:pt x="72" y="419"/>
                  <a:pt x="73" y="425"/>
                  <a:pt x="77" y="428"/>
                </a:cubicBezTo>
                <a:cubicBezTo>
                  <a:pt x="80" y="432"/>
                  <a:pt x="84" y="434"/>
                  <a:pt x="89" y="434"/>
                </a:cubicBezTo>
                <a:cubicBezTo>
                  <a:pt x="96" y="434"/>
                  <a:pt x="102" y="432"/>
                  <a:pt x="107" y="430"/>
                </a:cubicBezTo>
                <a:cubicBezTo>
                  <a:pt x="112" y="427"/>
                  <a:pt x="120" y="421"/>
                  <a:pt x="129" y="412"/>
                </a:cubicBezTo>
                <a:cubicBezTo>
                  <a:pt x="139" y="403"/>
                  <a:pt x="151" y="390"/>
                  <a:pt x="166" y="372"/>
                </a:cubicBezTo>
                <a:cubicBezTo>
                  <a:pt x="180" y="355"/>
                  <a:pt x="205" y="324"/>
                  <a:pt x="240" y="280"/>
                </a:cubicBezTo>
                <a:cubicBezTo>
                  <a:pt x="232" y="239"/>
                  <a:pt x="225" y="203"/>
                  <a:pt x="219" y="174"/>
                </a:cubicBezTo>
                <a:cubicBezTo>
                  <a:pt x="213" y="144"/>
                  <a:pt x="207" y="122"/>
                  <a:pt x="202" y="109"/>
                </a:cubicBezTo>
                <a:cubicBezTo>
                  <a:pt x="196" y="96"/>
                  <a:pt x="191" y="87"/>
                  <a:pt x="187" y="82"/>
                </a:cubicBezTo>
                <a:cubicBezTo>
                  <a:pt x="182" y="78"/>
                  <a:pt x="177" y="75"/>
                  <a:pt x="171" y="75"/>
                </a:cubicBezTo>
                <a:cubicBezTo>
                  <a:pt x="164" y="75"/>
                  <a:pt x="158" y="77"/>
                  <a:pt x="153" y="81"/>
                </a:cubicBezTo>
                <a:cubicBezTo>
                  <a:pt x="147" y="85"/>
                  <a:pt x="142" y="90"/>
                  <a:pt x="136" y="99"/>
                </a:cubicBezTo>
                <a:cubicBezTo>
                  <a:pt x="130" y="107"/>
                  <a:pt x="124" y="118"/>
                  <a:pt x="118" y="131"/>
                </a:cubicBezTo>
                <a:lnTo>
                  <a:pt x="70" y="109"/>
                </a:lnTo>
                <a:cubicBezTo>
                  <a:pt x="90" y="72"/>
                  <a:pt x="113" y="45"/>
                  <a:pt x="138" y="27"/>
                </a:cubicBezTo>
                <a:cubicBezTo>
                  <a:pt x="163" y="9"/>
                  <a:pt x="192" y="0"/>
                  <a:pt x="225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49" name="Rectangle 288">
            <a:extLst>
              <a:ext uri="{FF2B5EF4-FFF2-40B4-BE49-F238E27FC236}">
                <a16:creationId xmlns:a16="http://schemas.microsoft.com/office/drawing/2014/main" id="{22BEEBCE-E5C3-459A-BB9A-DF8430372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1376" y="5603875"/>
            <a:ext cx="230188" cy="20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50" name="Freeform 289">
            <a:extLst>
              <a:ext uri="{FF2B5EF4-FFF2-40B4-BE49-F238E27FC236}">
                <a16:creationId xmlns:a16="http://schemas.microsoft.com/office/drawing/2014/main" id="{9FBBED2B-9376-4E43-AD3E-10E099EC732D}"/>
              </a:ext>
            </a:extLst>
          </p:cNvPr>
          <p:cNvSpPr>
            <a:spLocks/>
          </p:cNvSpPr>
          <p:nvPr/>
        </p:nvSpPr>
        <p:spPr bwMode="auto">
          <a:xfrm>
            <a:off x="8882063" y="5519738"/>
            <a:ext cx="133350" cy="203200"/>
          </a:xfrm>
          <a:custGeom>
            <a:avLst/>
            <a:gdLst>
              <a:gd name="T0" fmla="*/ 182 w 350"/>
              <a:gd name="T1" fmla="*/ 0 h 532"/>
              <a:gd name="T2" fmla="*/ 297 w 350"/>
              <a:gd name="T3" fmla="*/ 29 h 532"/>
              <a:gd name="T4" fmla="*/ 340 w 350"/>
              <a:gd name="T5" fmla="*/ 111 h 532"/>
              <a:gd name="T6" fmla="*/ 315 w 350"/>
              <a:gd name="T7" fmla="*/ 187 h 532"/>
              <a:gd name="T8" fmla="*/ 230 w 350"/>
              <a:gd name="T9" fmla="*/ 246 h 532"/>
              <a:gd name="T10" fmla="*/ 230 w 350"/>
              <a:gd name="T11" fmla="*/ 250 h 532"/>
              <a:gd name="T12" fmla="*/ 318 w 350"/>
              <a:gd name="T13" fmla="*/ 294 h 532"/>
              <a:gd name="T14" fmla="*/ 350 w 350"/>
              <a:gd name="T15" fmla="*/ 379 h 532"/>
              <a:gd name="T16" fmla="*/ 328 w 350"/>
              <a:gd name="T17" fmla="*/ 458 h 532"/>
              <a:gd name="T18" fmla="*/ 263 w 350"/>
              <a:gd name="T19" fmla="*/ 512 h 532"/>
              <a:gd name="T20" fmla="*/ 157 w 350"/>
              <a:gd name="T21" fmla="*/ 532 h 532"/>
              <a:gd name="T22" fmla="*/ 72 w 350"/>
              <a:gd name="T23" fmla="*/ 524 h 532"/>
              <a:gd name="T24" fmla="*/ 0 w 350"/>
              <a:gd name="T25" fmla="*/ 502 h 532"/>
              <a:gd name="T26" fmla="*/ 0 w 350"/>
              <a:gd name="T27" fmla="*/ 406 h 532"/>
              <a:gd name="T28" fmla="*/ 68 w 350"/>
              <a:gd name="T29" fmla="*/ 406 h 532"/>
              <a:gd name="T30" fmla="*/ 100 w 350"/>
              <a:gd name="T31" fmla="*/ 469 h 532"/>
              <a:gd name="T32" fmla="*/ 153 w 350"/>
              <a:gd name="T33" fmla="*/ 489 h 532"/>
              <a:gd name="T34" fmla="*/ 233 w 350"/>
              <a:gd name="T35" fmla="*/ 389 h 532"/>
              <a:gd name="T36" fmla="*/ 205 w 350"/>
              <a:gd name="T37" fmla="*/ 309 h 532"/>
              <a:gd name="T38" fmla="*/ 119 w 350"/>
              <a:gd name="T39" fmla="*/ 283 h 532"/>
              <a:gd name="T40" fmla="*/ 89 w 350"/>
              <a:gd name="T41" fmla="*/ 283 h 532"/>
              <a:gd name="T42" fmla="*/ 89 w 350"/>
              <a:gd name="T43" fmla="*/ 239 h 532"/>
              <a:gd name="T44" fmla="*/ 189 w 350"/>
              <a:gd name="T45" fmla="*/ 208 h 532"/>
              <a:gd name="T46" fmla="*/ 223 w 350"/>
              <a:gd name="T47" fmla="*/ 126 h 532"/>
              <a:gd name="T48" fmla="*/ 206 w 350"/>
              <a:gd name="T49" fmla="*/ 63 h 532"/>
              <a:gd name="T50" fmla="*/ 156 w 350"/>
              <a:gd name="T51" fmla="*/ 41 h 532"/>
              <a:gd name="T52" fmla="*/ 104 w 350"/>
              <a:gd name="T53" fmla="*/ 64 h 532"/>
              <a:gd name="T54" fmla="*/ 76 w 350"/>
              <a:gd name="T55" fmla="*/ 131 h 532"/>
              <a:gd name="T56" fmla="*/ 7 w 350"/>
              <a:gd name="T57" fmla="*/ 131 h 532"/>
              <a:gd name="T58" fmla="*/ 7 w 350"/>
              <a:gd name="T59" fmla="*/ 41 h 532"/>
              <a:gd name="T60" fmla="*/ 182 w 350"/>
              <a:gd name="T61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532">
                <a:moveTo>
                  <a:pt x="182" y="0"/>
                </a:moveTo>
                <a:cubicBezTo>
                  <a:pt x="230" y="0"/>
                  <a:pt x="268" y="9"/>
                  <a:pt x="297" y="29"/>
                </a:cubicBezTo>
                <a:cubicBezTo>
                  <a:pt x="326" y="48"/>
                  <a:pt x="340" y="76"/>
                  <a:pt x="340" y="111"/>
                </a:cubicBezTo>
                <a:cubicBezTo>
                  <a:pt x="340" y="140"/>
                  <a:pt x="331" y="166"/>
                  <a:pt x="315" y="187"/>
                </a:cubicBezTo>
                <a:cubicBezTo>
                  <a:pt x="298" y="208"/>
                  <a:pt x="269" y="228"/>
                  <a:pt x="230" y="246"/>
                </a:cubicBezTo>
                <a:lnTo>
                  <a:pt x="230" y="250"/>
                </a:lnTo>
                <a:cubicBezTo>
                  <a:pt x="267" y="257"/>
                  <a:pt x="296" y="271"/>
                  <a:pt x="318" y="294"/>
                </a:cubicBezTo>
                <a:cubicBezTo>
                  <a:pt x="339" y="317"/>
                  <a:pt x="350" y="345"/>
                  <a:pt x="350" y="379"/>
                </a:cubicBezTo>
                <a:cubicBezTo>
                  <a:pt x="350" y="409"/>
                  <a:pt x="343" y="435"/>
                  <a:pt x="328" y="458"/>
                </a:cubicBezTo>
                <a:cubicBezTo>
                  <a:pt x="314" y="481"/>
                  <a:pt x="292" y="499"/>
                  <a:pt x="263" y="512"/>
                </a:cubicBezTo>
                <a:cubicBezTo>
                  <a:pt x="234" y="525"/>
                  <a:pt x="198" y="532"/>
                  <a:pt x="157" y="532"/>
                </a:cubicBezTo>
                <a:cubicBezTo>
                  <a:pt x="128" y="532"/>
                  <a:pt x="100" y="529"/>
                  <a:pt x="72" y="524"/>
                </a:cubicBezTo>
                <a:cubicBezTo>
                  <a:pt x="44" y="519"/>
                  <a:pt x="20" y="511"/>
                  <a:pt x="0" y="502"/>
                </a:cubicBezTo>
                <a:lnTo>
                  <a:pt x="0" y="406"/>
                </a:lnTo>
                <a:lnTo>
                  <a:pt x="68" y="406"/>
                </a:lnTo>
                <a:cubicBezTo>
                  <a:pt x="76" y="435"/>
                  <a:pt x="86" y="456"/>
                  <a:pt x="100" y="469"/>
                </a:cubicBezTo>
                <a:cubicBezTo>
                  <a:pt x="113" y="482"/>
                  <a:pt x="131" y="489"/>
                  <a:pt x="153" y="489"/>
                </a:cubicBezTo>
                <a:cubicBezTo>
                  <a:pt x="206" y="489"/>
                  <a:pt x="233" y="456"/>
                  <a:pt x="233" y="389"/>
                </a:cubicBezTo>
                <a:cubicBezTo>
                  <a:pt x="233" y="353"/>
                  <a:pt x="224" y="327"/>
                  <a:pt x="205" y="309"/>
                </a:cubicBezTo>
                <a:cubicBezTo>
                  <a:pt x="186" y="292"/>
                  <a:pt x="157" y="283"/>
                  <a:pt x="119" y="283"/>
                </a:cubicBezTo>
                <a:lnTo>
                  <a:pt x="89" y="283"/>
                </a:lnTo>
                <a:lnTo>
                  <a:pt x="89" y="239"/>
                </a:lnTo>
                <a:cubicBezTo>
                  <a:pt x="133" y="238"/>
                  <a:pt x="166" y="227"/>
                  <a:pt x="189" y="208"/>
                </a:cubicBezTo>
                <a:cubicBezTo>
                  <a:pt x="212" y="189"/>
                  <a:pt x="223" y="162"/>
                  <a:pt x="223" y="126"/>
                </a:cubicBezTo>
                <a:cubicBezTo>
                  <a:pt x="223" y="98"/>
                  <a:pt x="218" y="77"/>
                  <a:pt x="206" y="63"/>
                </a:cubicBezTo>
                <a:cubicBezTo>
                  <a:pt x="195" y="48"/>
                  <a:pt x="178" y="41"/>
                  <a:pt x="156" y="41"/>
                </a:cubicBezTo>
                <a:cubicBezTo>
                  <a:pt x="135" y="41"/>
                  <a:pt x="117" y="49"/>
                  <a:pt x="104" y="64"/>
                </a:cubicBezTo>
                <a:cubicBezTo>
                  <a:pt x="90" y="79"/>
                  <a:pt x="81" y="101"/>
                  <a:pt x="76" y="131"/>
                </a:cubicBezTo>
                <a:lnTo>
                  <a:pt x="7" y="131"/>
                </a:lnTo>
                <a:lnTo>
                  <a:pt x="7" y="41"/>
                </a:lnTo>
                <a:cubicBezTo>
                  <a:pt x="71" y="13"/>
                  <a:pt x="130" y="0"/>
                  <a:pt x="182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51" name="Rectangle 290">
            <a:extLst>
              <a:ext uri="{FF2B5EF4-FFF2-40B4-BE49-F238E27FC236}">
                <a16:creationId xmlns:a16="http://schemas.microsoft.com/office/drawing/2014/main" id="{B3E0ECAC-248F-4921-909C-649CB60CB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4638" y="5967413"/>
            <a:ext cx="44082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spc="50" normalizeH="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=0</a:t>
            </a:r>
            <a:endParaRPr kumimoji="0" lang="en-US" altLang="en-US" sz="1800" b="1" i="0" u="none" strike="noStrike" spc="50" normalizeH="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52" name="Freeform 291">
            <a:extLst>
              <a:ext uri="{FF2B5EF4-FFF2-40B4-BE49-F238E27FC236}">
                <a16:creationId xmlns:a16="http://schemas.microsoft.com/office/drawing/2014/main" id="{E16C95E3-10E9-44BE-8EDD-0123584A9A10}"/>
              </a:ext>
            </a:extLst>
          </p:cNvPr>
          <p:cNvSpPr>
            <a:spLocks/>
          </p:cNvSpPr>
          <p:nvPr/>
        </p:nvSpPr>
        <p:spPr bwMode="auto">
          <a:xfrm>
            <a:off x="9372601" y="5565775"/>
            <a:ext cx="257175" cy="369888"/>
          </a:xfrm>
          <a:custGeom>
            <a:avLst/>
            <a:gdLst>
              <a:gd name="T0" fmla="*/ 20 w 676"/>
              <a:gd name="T1" fmla="*/ 0 h 971"/>
              <a:gd name="T2" fmla="*/ 664 w 676"/>
              <a:gd name="T3" fmla="*/ 0 h 971"/>
              <a:gd name="T4" fmla="*/ 664 w 676"/>
              <a:gd name="T5" fmla="*/ 232 h 971"/>
              <a:gd name="T6" fmla="*/ 607 w 676"/>
              <a:gd name="T7" fmla="*/ 232 h 971"/>
              <a:gd name="T8" fmla="*/ 582 w 676"/>
              <a:gd name="T9" fmla="*/ 151 h 971"/>
              <a:gd name="T10" fmla="*/ 558 w 676"/>
              <a:gd name="T11" fmla="*/ 102 h 971"/>
              <a:gd name="T12" fmla="*/ 533 w 676"/>
              <a:gd name="T13" fmla="*/ 74 h 971"/>
              <a:gd name="T14" fmla="*/ 504 w 676"/>
              <a:gd name="T15" fmla="*/ 59 h 971"/>
              <a:gd name="T16" fmla="*/ 460 w 676"/>
              <a:gd name="T17" fmla="*/ 54 h 971"/>
              <a:gd name="T18" fmla="*/ 169 w 676"/>
              <a:gd name="T19" fmla="*/ 54 h 971"/>
              <a:gd name="T20" fmla="*/ 423 w 676"/>
              <a:gd name="T21" fmla="*/ 440 h 971"/>
              <a:gd name="T22" fmla="*/ 423 w 676"/>
              <a:gd name="T23" fmla="*/ 479 h 971"/>
              <a:gd name="T24" fmla="*/ 138 w 676"/>
              <a:gd name="T25" fmla="*/ 871 h 971"/>
              <a:gd name="T26" fmla="*/ 482 w 676"/>
              <a:gd name="T27" fmla="*/ 871 h 971"/>
              <a:gd name="T28" fmla="*/ 530 w 676"/>
              <a:gd name="T29" fmla="*/ 866 h 971"/>
              <a:gd name="T30" fmla="*/ 558 w 676"/>
              <a:gd name="T31" fmla="*/ 854 h 971"/>
              <a:gd name="T32" fmla="*/ 580 w 676"/>
              <a:gd name="T33" fmla="*/ 830 h 971"/>
              <a:gd name="T34" fmla="*/ 598 w 676"/>
              <a:gd name="T35" fmla="*/ 787 h 971"/>
              <a:gd name="T36" fmla="*/ 615 w 676"/>
              <a:gd name="T37" fmla="*/ 716 h 971"/>
              <a:gd name="T38" fmla="*/ 676 w 676"/>
              <a:gd name="T39" fmla="*/ 716 h 971"/>
              <a:gd name="T40" fmla="*/ 661 w 676"/>
              <a:gd name="T41" fmla="*/ 971 h 971"/>
              <a:gd name="T42" fmla="*/ 0 w 676"/>
              <a:gd name="T43" fmla="*/ 971 h 971"/>
              <a:gd name="T44" fmla="*/ 0 w 676"/>
              <a:gd name="T45" fmla="*/ 942 h 971"/>
              <a:gd name="T46" fmla="*/ 322 w 676"/>
              <a:gd name="T47" fmla="*/ 499 h 971"/>
              <a:gd name="T48" fmla="*/ 20 w 676"/>
              <a:gd name="T49" fmla="*/ 30 h 971"/>
              <a:gd name="T50" fmla="*/ 20 w 676"/>
              <a:gd name="T51" fmla="*/ 0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76" h="971">
                <a:moveTo>
                  <a:pt x="20" y="0"/>
                </a:moveTo>
                <a:lnTo>
                  <a:pt x="664" y="0"/>
                </a:lnTo>
                <a:lnTo>
                  <a:pt x="664" y="232"/>
                </a:lnTo>
                <a:lnTo>
                  <a:pt x="607" y="232"/>
                </a:lnTo>
                <a:cubicBezTo>
                  <a:pt x="599" y="199"/>
                  <a:pt x="590" y="172"/>
                  <a:pt x="582" y="151"/>
                </a:cubicBezTo>
                <a:cubicBezTo>
                  <a:pt x="575" y="131"/>
                  <a:pt x="567" y="114"/>
                  <a:pt x="558" y="102"/>
                </a:cubicBezTo>
                <a:cubicBezTo>
                  <a:pt x="550" y="90"/>
                  <a:pt x="542" y="80"/>
                  <a:pt x="533" y="74"/>
                </a:cubicBezTo>
                <a:cubicBezTo>
                  <a:pt x="525" y="68"/>
                  <a:pt x="515" y="63"/>
                  <a:pt x="504" y="59"/>
                </a:cubicBezTo>
                <a:cubicBezTo>
                  <a:pt x="493" y="56"/>
                  <a:pt x="478" y="54"/>
                  <a:pt x="460" y="54"/>
                </a:cubicBezTo>
                <a:lnTo>
                  <a:pt x="169" y="54"/>
                </a:lnTo>
                <a:lnTo>
                  <a:pt x="423" y="440"/>
                </a:lnTo>
                <a:lnTo>
                  <a:pt x="423" y="479"/>
                </a:lnTo>
                <a:lnTo>
                  <a:pt x="138" y="871"/>
                </a:lnTo>
                <a:lnTo>
                  <a:pt x="482" y="871"/>
                </a:lnTo>
                <a:cubicBezTo>
                  <a:pt x="503" y="871"/>
                  <a:pt x="519" y="869"/>
                  <a:pt x="530" y="866"/>
                </a:cubicBezTo>
                <a:cubicBezTo>
                  <a:pt x="541" y="864"/>
                  <a:pt x="551" y="859"/>
                  <a:pt x="558" y="854"/>
                </a:cubicBezTo>
                <a:cubicBezTo>
                  <a:pt x="566" y="848"/>
                  <a:pt x="573" y="840"/>
                  <a:pt x="580" y="830"/>
                </a:cubicBezTo>
                <a:cubicBezTo>
                  <a:pt x="586" y="819"/>
                  <a:pt x="592" y="805"/>
                  <a:pt x="598" y="787"/>
                </a:cubicBezTo>
                <a:cubicBezTo>
                  <a:pt x="604" y="769"/>
                  <a:pt x="610" y="745"/>
                  <a:pt x="615" y="716"/>
                </a:cubicBezTo>
                <a:lnTo>
                  <a:pt x="676" y="716"/>
                </a:lnTo>
                <a:lnTo>
                  <a:pt x="661" y="971"/>
                </a:lnTo>
                <a:lnTo>
                  <a:pt x="0" y="971"/>
                </a:lnTo>
                <a:lnTo>
                  <a:pt x="0" y="942"/>
                </a:lnTo>
                <a:lnTo>
                  <a:pt x="322" y="499"/>
                </a:lnTo>
                <a:lnTo>
                  <a:pt x="20" y="30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53" name="Freeform 292">
            <a:extLst>
              <a:ext uri="{FF2B5EF4-FFF2-40B4-BE49-F238E27FC236}">
                <a16:creationId xmlns:a16="http://schemas.microsoft.com/office/drawing/2014/main" id="{413CFDFA-F8FB-4DD0-9F42-3E6DDA0F5E85}"/>
              </a:ext>
            </a:extLst>
          </p:cNvPr>
          <p:cNvSpPr>
            <a:spLocks noEditPoints="1"/>
          </p:cNvSpPr>
          <p:nvPr/>
        </p:nvSpPr>
        <p:spPr bwMode="auto">
          <a:xfrm>
            <a:off x="9690101" y="5564188"/>
            <a:ext cx="1346200" cy="376238"/>
          </a:xfrm>
          <a:custGeom>
            <a:avLst/>
            <a:gdLst>
              <a:gd name="T0" fmla="*/ 3216 w 3532"/>
              <a:gd name="T1" fmla="*/ 0 h 989"/>
              <a:gd name="T2" fmla="*/ 3450 w 3532"/>
              <a:gd name="T3" fmla="*/ 173 h 989"/>
              <a:gd name="T4" fmla="*/ 3532 w 3532"/>
              <a:gd name="T5" fmla="*/ 495 h 989"/>
              <a:gd name="T6" fmla="*/ 3450 w 3532"/>
              <a:gd name="T7" fmla="*/ 816 h 989"/>
              <a:gd name="T8" fmla="*/ 3216 w 3532"/>
              <a:gd name="T9" fmla="*/ 989 h 989"/>
              <a:gd name="T10" fmla="*/ 3204 w 3532"/>
              <a:gd name="T11" fmla="*/ 949 h 989"/>
              <a:gd name="T12" fmla="*/ 3383 w 3532"/>
              <a:gd name="T13" fmla="*/ 790 h 989"/>
              <a:gd name="T14" fmla="*/ 3441 w 3532"/>
              <a:gd name="T15" fmla="*/ 490 h 989"/>
              <a:gd name="T16" fmla="*/ 3383 w 3532"/>
              <a:gd name="T17" fmla="*/ 197 h 989"/>
              <a:gd name="T18" fmla="*/ 3202 w 3532"/>
              <a:gd name="T19" fmla="*/ 40 h 989"/>
              <a:gd name="T20" fmla="*/ 3216 w 3532"/>
              <a:gd name="T21" fmla="*/ 0 h 989"/>
              <a:gd name="T22" fmla="*/ 316 w 3532"/>
              <a:gd name="T23" fmla="*/ 0 h 989"/>
              <a:gd name="T24" fmla="*/ 330 w 3532"/>
              <a:gd name="T25" fmla="*/ 40 h 989"/>
              <a:gd name="T26" fmla="*/ 149 w 3532"/>
              <a:gd name="T27" fmla="*/ 197 h 989"/>
              <a:gd name="T28" fmla="*/ 90 w 3532"/>
              <a:gd name="T29" fmla="*/ 490 h 989"/>
              <a:gd name="T30" fmla="*/ 149 w 3532"/>
              <a:gd name="T31" fmla="*/ 790 h 989"/>
              <a:gd name="T32" fmla="*/ 328 w 3532"/>
              <a:gd name="T33" fmla="*/ 949 h 989"/>
              <a:gd name="T34" fmla="*/ 316 w 3532"/>
              <a:gd name="T35" fmla="*/ 989 h 989"/>
              <a:gd name="T36" fmla="*/ 81 w 3532"/>
              <a:gd name="T37" fmla="*/ 816 h 989"/>
              <a:gd name="T38" fmla="*/ 0 w 3532"/>
              <a:gd name="T39" fmla="*/ 495 h 989"/>
              <a:gd name="T40" fmla="*/ 82 w 3532"/>
              <a:gd name="T41" fmla="*/ 173 h 989"/>
              <a:gd name="T42" fmla="*/ 316 w 3532"/>
              <a:gd name="T43" fmla="*/ 0 h 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32" h="989">
                <a:moveTo>
                  <a:pt x="3216" y="0"/>
                </a:moveTo>
                <a:cubicBezTo>
                  <a:pt x="3318" y="27"/>
                  <a:pt x="3396" y="84"/>
                  <a:pt x="3450" y="173"/>
                </a:cubicBezTo>
                <a:cubicBezTo>
                  <a:pt x="3504" y="262"/>
                  <a:pt x="3532" y="369"/>
                  <a:pt x="3532" y="495"/>
                </a:cubicBezTo>
                <a:cubicBezTo>
                  <a:pt x="3532" y="621"/>
                  <a:pt x="3504" y="728"/>
                  <a:pt x="3450" y="816"/>
                </a:cubicBezTo>
                <a:cubicBezTo>
                  <a:pt x="3396" y="905"/>
                  <a:pt x="3318" y="962"/>
                  <a:pt x="3216" y="989"/>
                </a:cubicBezTo>
                <a:lnTo>
                  <a:pt x="3204" y="949"/>
                </a:lnTo>
                <a:cubicBezTo>
                  <a:pt x="3284" y="922"/>
                  <a:pt x="3344" y="869"/>
                  <a:pt x="3383" y="790"/>
                </a:cubicBezTo>
                <a:cubicBezTo>
                  <a:pt x="3422" y="712"/>
                  <a:pt x="3441" y="611"/>
                  <a:pt x="3441" y="490"/>
                </a:cubicBezTo>
                <a:cubicBezTo>
                  <a:pt x="3441" y="372"/>
                  <a:pt x="3422" y="274"/>
                  <a:pt x="3383" y="197"/>
                </a:cubicBezTo>
                <a:cubicBezTo>
                  <a:pt x="3344" y="119"/>
                  <a:pt x="3284" y="67"/>
                  <a:pt x="3202" y="40"/>
                </a:cubicBezTo>
                <a:lnTo>
                  <a:pt x="3216" y="0"/>
                </a:lnTo>
                <a:close/>
                <a:moveTo>
                  <a:pt x="316" y="0"/>
                </a:moveTo>
                <a:lnTo>
                  <a:pt x="330" y="40"/>
                </a:lnTo>
                <a:cubicBezTo>
                  <a:pt x="248" y="67"/>
                  <a:pt x="188" y="119"/>
                  <a:pt x="149" y="197"/>
                </a:cubicBezTo>
                <a:cubicBezTo>
                  <a:pt x="110" y="274"/>
                  <a:pt x="90" y="372"/>
                  <a:pt x="90" y="490"/>
                </a:cubicBezTo>
                <a:cubicBezTo>
                  <a:pt x="90" y="611"/>
                  <a:pt x="110" y="712"/>
                  <a:pt x="149" y="790"/>
                </a:cubicBezTo>
                <a:cubicBezTo>
                  <a:pt x="188" y="869"/>
                  <a:pt x="248" y="922"/>
                  <a:pt x="328" y="949"/>
                </a:cubicBezTo>
                <a:lnTo>
                  <a:pt x="316" y="989"/>
                </a:lnTo>
                <a:cubicBezTo>
                  <a:pt x="214" y="962"/>
                  <a:pt x="136" y="905"/>
                  <a:pt x="81" y="816"/>
                </a:cubicBezTo>
                <a:cubicBezTo>
                  <a:pt x="27" y="728"/>
                  <a:pt x="0" y="621"/>
                  <a:pt x="0" y="495"/>
                </a:cubicBezTo>
                <a:cubicBezTo>
                  <a:pt x="0" y="369"/>
                  <a:pt x="27" y="262"/>
                  <a:pt x="82" y="173"/>
                </a:cubicBezTo>
                <a:cubicBezTo>
                  <a:pt x="136" y="84"/>
                  <a:pt x="214" y="27"/>
                  <a:pt x="316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54" name="Freeform 293">
            <a:extLst>
              <a:ext uri="{FF2B5EF4-FFF2-40B4-BE49-F238E27FC236}">
                <a16:creationId xmlns:a16="http://schemas.microsoft.com/office/drawing/2014/main" id="{C843BED7-152C-4905-966E-578977D6D9F3}"/>
              </a:ext>
            </a:extLst>
          </p:cNvPr>
          <p:cNvSpPr>
            <a:spLocks/>
          </p:cNvSpPr>
          <p:nvPr/>
        </p:nvSpPr>
        <p:spPr bwMode="auto">
          <a:xfrm>
            <a:off x="9829801" y="5667375"/>
            <a:ext cx="222250" cy="203200"/>
          </a:xfrm>
          <a:custGeom>
            <a:avLst/>
            <a:gdLst>
              <a:gd name="T0" fmla="*/ 225 w 584"/>
              <a:gd name="T1" fmla="*/ 0 h 534"/>
              <a:gd name="T2" fmla="*/ 288 w 584"/>
              <a:gd name="T3" fmla="*/ 12 h 534"/>
              <a:gd name="T4" fmla="*/ 324 w 584"/>
              <a:gd name="T5" fmla="*/ 56 h 534"/>
              <a:gd name="T6" fmla="*/ 351 w 584"/>
              <a:gd name="T7" fmla="*/ 155 h 534"/>
              <a:gd name="T8" fmla="*/ 356 w 584"/>
              <a:gd name="T9" fmla="*/ 155 h 534"/>
              <a:gd name="T10" fmla="*/ 416 w 584"/>
              <a:gd name="T11" fmla="*/ 74 h 534"/>
              <a:gd name="T12" fmla="*/ 456 w 584"/>
              <a:gd name="T13" fmla="*/ 30 h 534"/>
              <a:gd name="T14" fmla="*/ 491 w 584"/>
              <a:gd name="T15" fmla="*/ 7 h 534"/>
              <a:gd name="T16" fmla="*/ 532 w 584"/>
              <a:gd name="T17" fmla="*/ 0 h 534"/>
              <a:gd name="T18" fmla="*/ 584 w 584"/>
              <a:gd name="T19" fmla="*/ 9 h 534"/>
              <a:gd name="T20" fmla="*/ 560 w 584"/>
              <a:gd name="T21" fmla="*/ 122 h 534"/>
              <a:gd name="T22" fmla="*/ 513 w 584"/>
              <a:gd name="T23" fmla="*/ 122 h 534"/>
              <a:gd name="T24" fmla="*/ 494 w 584"/>
              <a:gd name="T25" fmla="*/ 100 h 534"/>
              <a:gd name="T26" fmla="*/ 478 w 584"/>
              <a:gd name="T27" fmla="*/ 104 h 534"/>
              <a:gd name="T28" fmla="*/ 457 w 584"/>
              <a:gd name="T29" fmla="*/ 120 h 534"/>
              <a:gd name="T30" fmla="*/ 424 w 584"/>
              <a:gd name="T31" fmla="*/ 157 h 534"/>
              <a:gd name="T32" fmla="*/ 364 w 584"/>
              <a:gd name="T33" fmla="*/ 231 h 534"/>
              <a:gd name="T34" fmla="*/ 394 w 584"/>
              <a:gd name="T35" fmla="*/ 389 h 534"/>
              <a:gd name="T36" fmla="*/ 419 w 584"/>
              <a:gd name="T37" fmla="*/ 450 h 534"/>
              <a:gd name="T38" fmla="*/ 436 w 584"/>
              <a:gd name="T39" fmla="*/ 458 h 534"/>
              <a:gd name="T40" fmla="*/ 461 w 584"/>
              <a:gd name="T41" fmla="*/ 448 h 534"/>
              <a:gd name="T42" fmla="*/ 489 w 584"/>
              <a:gd name="T43" fmla="*/ 402 h 534"/>
              <a:gd name="T44" fmla="*/ 537 w 584"/>
              <a:gd name="T45" fmla="*/ 424 h 534"/>
              <a:gd name="T46" fmla="*/ 468 w 584"/>
              <a:gd name="T47" fmla="*/ 507 h 534"/>
              <a:gd name="T48" fmla="*/ 378 w 584"/>
              <a:gd name="T49" fmla="*/ 534 h 534"/>
              <a:gd name="T50" fmla="*/ 328 w 584"/>
              <a:gd name="T51" fmla="*/ 526 h 534"/>
              <a:gd name="T52" fmla="*/ 295 w 584"/>
              <a:gd name="T53" fmla="*/ 499 h 534"/>
              <a:gd name="T54" fmla="*/ 272 w 584"/>
              <a:gd name="T55" fmla="*/ 446 h 534"/>
              <a:gd name="T56" fmla="*/ 253 w 584"/>
              <a:gd name="T57" fmla="*/ 357 h 534"/>
              <a:gd name="T58" fmla="*/ 247 w 584"/>
              <a:gd name="T59" fmla="*/ 357 h 534"/>
              <a:gd name="T60" fmla="*/ 177 w 584"/>
              <a:gd name="T61" fmla="*/ 454 h 534"/>
              <a:gd name="T62" fmla="*/ 131 w 584"/>
              <a:gd name="T63" fmla="*/ 504 h 534"/>
              <a:gd name="T64" fmla="*/ 94 w 584"/>
              <a:gd name="T65" fmla="*/ 527 h 534"/>
              <a:gd name="T66" fmla="*/ 52 w 584"/>
              <a:gd name="T67" fmla="*/ 534 h 534"/>
              <a:gd name="T68" fmla="*/ 25 w 584"/>
              <a:gd name="T69" fmla="*/ 531 h 534"/>
              <a:gd name="T70" fmla="*/ 0 w 584"/>
              <a:gd name="T71" fmla="*/ 525 h 534"/>
              <a:gd name="T72" fmla="*/ 24 w 584"/>
              <a:gd name="T73" fmla="*/ 412 h 534"/>
              <a:gd name="T74" fmla="*/ 71 w 584"/>
              <a:gd name="T75" fmla="*/ 412 h 534"/>
              <a:gd name="T76" fmla="*/ 77 w 584"/>
              <a:gd name="T77" fmla="*/ 428 h 534"/>
              <a:gd name="T78" fmla="*/ 89 w 584"/>
              <a:gd name="T79" fmla="*/ 434 h 534"/>
              <a:gd name="T80" fmla="*/ 107 w 584"/>
              <a:gd name="T81" fmla="*/ 430 h 534"/>
              <a:gd name="T82" fmla="*/ 129 w 584"/>
              <a:gd name="T83" fmla="*/ 412 h 534"/>
              <a:gd name="T84" fmla="*/ 166 w 584"/>
              <a:gd name="T85" fmla="*/ 372 h 534"/>
              <a:gd name="T86" fmla="*/ 240 w 584"/>
              <a:gd name="T87" fmla="*/ 280 h 534"/>
              <a:gd name="T88" fmla="*/ 219 w 584"/>
              <a:gd name="T89" fmla="*/ 174 h 534"/>
              <a:gd name="T90" fmla="*/ 202 w 584"/>
              <a:gd name="T91" fmla="*/ 109 h 534"/>
              <a:gd name="T92" fmla="*/ 187 w 584"/>
              <a:gd name="T93" fmla="*/ 82 h 534"/>
              <a:gd name="T94" fmla="*/ 171 w 584"/>
              <a:gd name="T95" fmla="*/ 75 h 534"/>
              <a:gd name="T96" fmla="*/ 153 w 584"/>
              <a:gd name="T97" fmla="*/ 81 h 534"/>
              <a:gd name="T98" fmla="*/ 136 w 584"/>
              <a:gd name="T99" fmla="*/ 99 h 534"/>
              <a:gd name="T100" fmla="*/ 118 w 584"/>
              <a:gd name="T101" fmla="*/ 131 h 534"/>
              <a:gd name="T102" fmla="*/ 70 w 584"/>
              <a:gd name="T103" fmla="*/ 109 h 534"/>
              <a:gd name="T104" fmla="*/ 138 w 584"/>
              <a:gd name="T105" fmla="*/ 27 h 534"/>
              <a:gd name="T106" fmla="*/ 225 w 584"/>
              <a:gd name="T107" fmla="*/ 0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84" h="534">
                <a:moveTo>
                  <a:pt x="225" y="0"/>
                </a:moveTo>
                <a:cubicBezTo>
                  <a:pt x="252" y="0"/>
                  <a:pt x="274" y="4"/>
                  <a:pt x="288" y="12"/>
                </a:cubicBezTo>
                <a:cubicBezTo>
                  <a:pt x="303" y="21"/>
                  <a:pt x="315" y="35"/>
                  <a:pt x="324" y="56"/>
                </a:cubicBezTo>
                <a:cubicBezTo>
                  <a:pt x="334" y="77"/>
                  <a:pt x="342" y="110"/>
                  <a:pt x="351" y="155"/>
                </a:cubicBezTo>
                <a:lnTo>
                  <a:pt x="356" y="155"/>
                </a:lnTo>
                <a:cubicBezTo>
                  <a:pt x="382" y="119"/>
                  <a:pt x="402" y="92"/>
                  <a:pt x="416" y="74"/>
                </a:cubicBezTo>
                <a:cubicBezTo>
                  <a:pt x="430" y="55"/>
                  <a:pt x="443" y="41"/>
                  <a:pt x="456" y="30"/>
                </a:cubicBezTo>
                <a:cubicBezTo>
                  <a:pt x="468" y="19"/>
                  <a:pt x="480" y="11"/>
                  <a:pt x="491" y="7"/>
                </a:cubicBezTo>
                <a:cubicBezTo>
                  <a:pt x="502" y="2"/>
                  <a:pt x="516" y="0"/>
                  <a:pt x="532" y="0"/>
                </a:cubicBezTo>
                <a:cubicBezTo>
                  <a:pt x="549" y="0"/>
                  <a:pt x="567" y="3"/>
                  <a:pt x="584" y="9"/>
                </a:cubicBezTo>
                <a:lnTo>
                  <a:pt x="560" y="122"/>
                </a:lnTo>
                <a:lnTo>
                  <a:pt x="513" y="122"/>
                </a:lnTo>
                <a:cubicBezTo>
                  <a:pt x="511" y="107"/>
                  <a:pt x="505" y="100"/>
                  <a:pt x="494" y="100"/>
                </a:cubicBezTo>
                <a:cubicBezTo>
                  <a:pt x="489" y="100"/>
                  <a:pt x="484" y="101"/>
                  <a:pt x="478" y="104"/>
                </a:cubicBezTo>
                <a:cubicBezTo>
                  <a:pt x="473" y="106"/>
                  <a:pt x="466" y="111"/>
                  <a:pt x="457" y="120"/>
                </a:cubicBezTo>
                <a:cubicBezTo>
                  <a:pt x="448" y="129"/>
                  <a:pt x="437" y="141"/>
                  <a:pt x="424" y="157"/>
                </a:cubicBezTo>
                <a:cubicBezTo>
                  <a:pt x="411" y="173"/>
                  <a:pt x="391" y="198"/>
                  <a:pt x="364" y="231"/>
                </a:cubicBezTo>
                <a:cubicBezTo>
                  <a:pt x="376" y="304"/>
                  <a:pt x="386" y="357"/>
                  <a:pt x="394" y="389"/>
                </a:cubicBezTo>
                <a:cubicBezTo>
                  <a:pt x="402" y="420"/>
                  <a:pt x="410" y="441"/>
                  <a:pt x="419" y="450"/>
                </a:cubicBezTo>
                <a:cubicBezTo>
                  <a:pt x="423" y="456"/>
                  <a:pt x="429" y="458"/>
                  <a:pt x="436" y="458"/>
                </a:cubicBezTo>
                <a:cubicBezTo>
                  <a:pt x="445" y="458"/>
                  <a:pt x="453" y="455"/>
                  <a:pt x="461" y="448"/>
                </a:cubicBezTo>
                <a:cubicBezTo>
                  <a:pt x="468" y="441"/>
                  <a:pt x="478" y="426"/>
                  <a:pt x="489" y="402"/>
                </a:cubicBezTo>
                <a:lnTo>
                  <a:pt x="537" y="424"/>
                </a:lnTo>
                <a:cubicBezTo>
                  <a:pt x="517" y="461"/>
                  <a:pt x="494" y="489"/>
                  <a:pt x="468" y="507"/>
                </a:cubicBezTo>
                <a:cubicBezTo>
                  <a:pt x="443" y="525"/>
                  <a:pt x="413" y="534"/>
                  <a:pt x="378" y="534"/>
                </a:cubicBezTo>
                <a:cubicBezTo>
                  <a:pt x="357" y="534"/>
                  <a:pt x="340" y="531"/>
                  <a:pt x="328" y="526"/>
                </a:cubicBezTo>
                <a:cubicBezTo>
                  <a:pt x="315" y="520"/>
                  <a:pt x="304" y="511"/>
                  <a:pt x="295" y="499"/>
                </a:cubicBezTo>
                <a:cubicBezTo>
                  <a:pt x="286" y="486"/>
                  <a:pt x="279" y="469"/>
                  <a:pt x="272" y="446"/>
                </a:cubicBezTo>
                <a:cubicBezTo>
                  <a:pt x="265" y="423"/>
                  <a:pt x="259" y="393"/>
                  <a:pt x="253" y="357"/>
                </a:cubicBezTo>
                <a:lnTo>
                  <a:pt x="247" y="357"/>
                </a:lnTo>
                <a:cubicBezTo>
                  <a:pt x="218" y="399"/>
                  <a:pt x="194" y="431"/>
                  <a:pt x="177" y="454"/>
                </a:cubicBezTo>
                <a:cubicBezTo>
                  <a:pt x="159" y="476"/>
                  <a:pt x="144" y="492"/>
                  <a:pt x="131" y="504"/>
                </a:cubicBezTo>
                <a:cubicBezTo>
                  <a:pt x="118" y="515"/>
                  <a:pt x="106" y="523"/>
                  <a:pt x="94" y="527"/>
                </a:cubicBezTo>
                <a:cubicBezTo>
                  <a:pt x="83" y="532"/>
                  <a:pt x="69" y="534"/>
                  <a:pt x="52" y="534"/>
                </a:cubicBezTo>
                <a:cubicBezTo>
                  <a:pt x="45" y="534"/>
                  <a:pt x="36" y="533"/>
                  <a:pt x="25" y="531"/>
                </a:cubicBezTo>
                <a:cubicBezTo>
                  <a:pt x="14" y="529"/>
                  <a:pt x="5" y="527"/>
                  <a:pt x="0" y="525"/>
                </a:cubicBezTo>
                <a:lnTo>
                  <a:pt x="24" y="412"/>
                </a:lnTo>
                <a:lnTo>
                  <a:pt x="71" y="412"/>
                </a:lnTo>
                <a:cubicBezTo>
                  <a:pt x="72" y="419"/>
                  <a:pt x="73" y="425"/>
                  <a:pt x="77" y="428"/>
                </a:cubicBezTo>
                <a:cubicBezTo>
                  <a:pt x="80" y="432"/>
                  <a:pt x="84" y="434"/>
                  <a:pt x="89" y="434"/>
                </a:cubicBezTo>
                <a:cubicBezTo>
                  <a:pt x="96" y="434"/>
                  <a:pt x="102" y="432"/>
                  <a:pt x="107" y="430"/>
                </a:cubicBezTo>
                <a:cubicBezTo>
                  <a:pt x="112" y="427"/>
                  <a:pt x="120" y="421"/>
                  <a:pt x="129" y="412"/>
                </a:cubicBezTo>
                <a:cubicBezTo>
                  <a:pt x="139" y="403"/>
                  <a:pt x="151" y="390"/>
                  <a:pt x="166" y="372"/>
                </a:cubicBezTo>
                <a:cubicBezTo>
                  <a:pt x="180" y="355"/>
                  <a:pt x="205" y="324"/>
                  <a:pt x="240" y="280"/>
                </a:cubicBezTo>
                <a:cubicBezTo>
                  <a:pt x="232" y="239"/>
                  <a:pt x="225" y="203"/>
                  <a:pt x="219" y="174"/>
                </a:cubicBezTo>
                <a:cubicBezTo>
                  <a:pt x="213" y="144"/>
                  <a:pt x="207" y="122"/>
                  <a:pt x="202" y="109"/>
                </a:cubicBezTo>
                <a:cubicBezTo>
                  <a:pt x="196" y="96"/>
                  <a:pt x="191" y="87"/>
                  <a:pt x="187" y="82"/>
                </a:cubicBezTo>
                <a:cubicBezTo>
                  <a:pt x="182" y="78"/>
                  <a:pt x="177" y="75"/>
                  <a:pt x="171" y="75"/>
                </a:cubicBezTo>
                <a:cubicBezTo>
                  <a:pt x="164" y="75"/>
                  <a:pt x="158" y="77"/>
                  <a:pt x="153" y="81"/>
                </a:cubicBezTo>
                <a:cubicBezTo>
                  <a:pt x="147" y="85"/>
                  <a:pt x="142" y="90"/>
                  <a:pt x="136" y="99"/>
                </a:cubicBezTo>
                <a:cubicBezTo>
                  <a:pt x="130" y="107"/>
                  <a:pt x="124" y="118"/>
                  <a:pt x="118" y="131"/>
                </a:cubicBezTo>
                <a:lnTo>
                  <a:pt x="70" y="109"/>
                </a:lnTo>
                <a:cubicBezTo>
                  <a:pt x="90" y="72"/>
                  <a:pt x="113" y="45"/>
                  <a:pt x="138" y="27"/>
                </a:cubicBezTo>
                <a:cubicBezTo>
                  <a:pt x="163" y="9"/>
                  <a:pt x="192" y="0"/>
                  <a:pt x="225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55" name="Freeform 294">
            <a:extLst>
              <a:ext uri="{FF2B5EF4-FFF2-40B4-BE49-F238E27FC236}">
                <a16:creationId xmlns:a16="http://schemas.microsoft.com/office/drawing/2014/main" id="{C939AC64-EA2D-48C3-9905-4E833F6E7EF4}"/>
              </a:ext>
            </a:extLst>
          </p:cNvPr>
          <p:cNvSpPr>
            <a:spLocks noEditPoints="1"/>
          </p:cNvSpPr>
          <p:nvPr/>
        </p:nvSpPr>
        <p:spPr bwMode="auto">
          <a:xfrm>
            <a:off x="10079038" y="5748338"/>
            <a:ext cx="79375" cy="204788"/>
          </a:xfrm>
          <a:custGeom>
            <a:avLst/>
            <a:gdLst>
              <a:gd name="T0" fmla="*/ 130 w 210"/>
              <a:gd name="T1" fmla="*/ 147 h 536"/>
              <a:gd name="T2" fmla="*/ 174 w 210"/>
              <a:gd name="T3" fmla="*/ 147 h 536"/>
              <a:gd name="T4" fmla="*/ 113 w 210"/>
              <a:gd name="T5" fmla="*/ 409 h 536"/>
              <a:gd name="T6" fmla="*/ 108 w 210"/>
              <a:gd name="T7" fmla="*/ 434 h 536"/>
              <a:gd name="T8" fmla="*/ 106 w 210"/>
              <a:gd name="T9" fmla="*/ 454 h 536"/>
              <a:gd name="T10" fmla="*/ 111 w 210"/>
              <a:gd name="T11" fmla="*/ 475 h 536"/>
              <a:gd name="T12" fmla="*/ 125 w 210"/>
              <a:gd name="T13" fmla="*/ 480 h 536"/>
              <a:gd name="T14" fmla="*/ 150 w 210"/>
              <a:gd name="T15" fmla="*/ 470 h 536"/>
              <a:gd name="T16" fmla="*/ 183 w 210"/>
              <a:gd name="T17" fmla="*/ 438 h 536"/>
              <a:gd name="T18" fmla="*/ 210 w 210"/>
              <a:gd name="T19" fmla="*/ 465 h 536"/>
              <a:gd name="T20" fmla="*/ 143 w 210"/>
              <a:gd name="T21" fmla="*/ 520 h 536"/>
              <a:gd name="T22" fmla="*/ 78 w 210"/>
              <a:gd name="T23" fmla="*/ 536 h 536"/>
              <a:gd name="T24" fmla="*/ 19 w 210"/>
              <a:gd name="T25" fmla="*/ 516 h 536"/>
              <a:gd name="T26" fmla="*/ 0 w 210"/>
              <a:gd name="T27" fmla="*/ 456 h 536"/>
              <a:gd name="T28" fmla="*/ 9 w 210"/>
              <a:gd name="T29" fmla="*/ 396 h 536"/>
              <a:gd name="T30" fmla="*/ 41 w 210"/>
              <a:gd name="T31" fmla="*/ 264 h 536"/>
              <a:gd name="T32" fmla="*/ 50 w 210"/>
              <a:gd name="T33" fmla="*/ 207 h 536"/>
              <a:gd name="T34" fmla="*/ 43 w 210"/>
              <a:gd name="T35" fmla="*/ 185 h 536"/>
              <a:gd name="T36" fmla="*/ 13 w 210"/>
              <a:gd name="T37" fmla="*/ 177 h 536"/>
              <a:gd name="T38" fmla="*/ 19 w 210"/>
              <a:gd name="T39" fmla="*/ 152 h 536"/>
              <a:gd name="T40" fmla="*/ 130 w 210"/>
              <a:gd name="T41" fmla="*/ 147 h 536"/>
              <a:gd name="T42" fmla="*/ 103 w 210"/>
              <a:gd name="T43" fmla="*/ 0 h 536"/>
              <a:gd name="T44" fmla="*/ 200 w 210"/>
              <a:gd name="T45" fmla="*/ 0 h 536"/>
              <a:gd name="T46" fmla="*/ 180 w 210"/>
              <a:gd name="T47" fmla="*/ 93 h 536"/>
              <a:gd name="T48" fmla="*/ 82 w 210"/>
              <a:gd name="T49" fmla="*/ 93 h 536"/>
              <a:gd name="T50" fmla="*/ 103 w 210"/>
              <a:gd name="T51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10" h="536">
                <a:moveTo>
                  <a:pt x="130" y="147"/>
                </a:moveTo>
                <a:lnTo>
                  <a:pt x="174" y="147"/>
                </a:lnTo>
                <a:lnTo>
                  <a:pt x="113" y="409"/>
                </a:lnTo>
                <a:cubicBezTo>
                  <a:pt x="110" y="420"/>
                  <a:pt x="109" y="428"/>
                  <a:pt x="108" y="434"/>
                </a:cubicBezTo>
                <a:cubicBezTo>
                  <a:pt x="107" y="440"/>
                  <a:pt x="106" y="447"/>
                  <a:pt x="106" y="454"/>
                </a:cubicBezTo>
                <a:cubicBezTo>
                  <a:pt x="106" y="464"/>
                  <a:pt x="108" y="471"/>
                  <a:pt x="111" y="475"/>
                </a:cubicBezTo>
                <a:cubicBezTo>
                  <a:pt x="115" y="478"/>
                  <a:pt x="119" y="480"/>
                  <a:pt x="125" y="480"/>
                </a:cubicBezTo>
                <a:cubicBezTo>
                  <a:pt x="133" y="480"/>
                  <a:pt x="141" y="477"/>
                  <a:pt x="150" y="470"/>
                </a:cubicBezTo>
                <a:cubicBezTo>
                  <a:pt x="159" y="463"/>
                  <a:pt x="170" y="452"/>
                  <a:pt x="183" y="438"/>
                </a:cubicBezTo>
                <a:lnTo>
                  <a:pt x="210" y="465"/>
                </a:lnTo>
                <a:cubicBezTo>
                  <a:pt x="185" y="491"/>
                  <a:pt x="163" y="509"/>
                  <a:pt x="143" y="520"/>
                </a:cubicBezTo>
                <a:cubicBezTo>
                  <a:pt x="123" y="530"/>
                  <a:pt x="102" y="536"/>
                  <a:pt x="78" y="536"/>
                </a:cubicBezTo>
                <a:cubicBezTo>
                  <a:pt x="51" y="536"/>
                  <a:pt x="32" y="529"/>
                  <a:pt x="19" y="516"/>
                </a:cubicBezTo>
                <a:cubicBezTo>
                  <a:pt x="7" y="503"/>
                  <a:pt x="0" y="483"/>
                  <a:pt x="0" y="456"/>
                </a:cubicBezTo>
                <a:cubicBezTo>
                  <a:pt x="0" y="439"/>
                  <a:pt x="3" y="419"/>
                  <a:pt x="9" y="396"/>
                </a:cubicBezTo>
                <a:lnTo>
                  <a:pt x="41" y="264"/>
                </a:lnTo>
                <a:cubicBezTo>
                  <a:pt x="47" y="240"/>
                  <a:pt x="50" y="220"/>
                  <a:pt x="50" y="207"/>
                </a:cubicBezTo>
                <a:cubicBezTo>
                  <a:pt x="50" y="197"/>
                  <a:pt x="47" y="190"/>
                  <a:pt x="43" y="185"/>
                </a:cubicBezTo>
                <a:cubicBezTo>
                  <a:pt x="38" y="181"/>
                  <a:pt x="28" y="178"/>
                  <a:pt x="13" y="177"/>
                </a:cubicBezTo>
                <a:lnTo>
                  <a:pt x="19" y="152"/>
                </a:lnTo>
                <a:lnTo>
                  <a:pt x="130" y="147"/>
                </a:lnTo>
                <a:close/>
                <a:moveTo>
                  <a:pt x="103" y="0"/>
                </a:moveTo>
                <a:lnTo>
                  <a:pt x="200" y="0"/>
                </a:lnTo>
                <a:lnTo>
                  <a:pt x="180" y="93"/>
                </a:lnTo>
                <a:lnTo>
                  <a:pt x="82" y="93"/>
                </a:lnTo>
                <a:lnTo>
                  <a:pt x="103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56" name="Rectangle 295">
            <a:extLst>
              <a:ext uri="{FF2B5EF4-FFF2-40B4-BE49-F238E27FC236}">
                <a16:creationId xmlns:a16="http://schemas.microsoft.com/office/drawing/2014/main" id="{02A243E1-62E6-4943-85C0-8F2EBE6C2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4463" y="5737225"/>
            <a:ext cx="246063" cy="2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57" name="Freeform 296">
            <a:extLst>
              <a:ext uri="{FF2B5EF4-FFF2-40B4-BE49-F238E27FC236}">
                <a16:creationId xmlns:a16="http://schemas.microsoft.com/office/drawing/2014/main" id="{83847B85-9860-4049-850C-4CFB8F7CE57B}"/>
              </a:ext>
            </a:extLst>
          </p:cNvPr>
          <p:cNvSpPr>
            <a:spLocks/>
          </p:cNvSpPr>
          <p:nvPr/>
        </p:nvSpPr>
        <p:spPr bwMode="auto">
          <a:xfrm>
            <a:off x="10674351" y="5667375"/>
            <a:ext cx="222250" cy="203200"/>
          </a:xfrm>
          <a:custGeom>
            <a:avLst/>
            <a:gdLst>
              <a:gd name="T0" fmla="*/ 225 w 584"/>
              <a:gd name="T1" fmla="*/ 0 h 534"/>
              <a:gd name="T2" fmla="*/ 288 w 584"/>
              <a:gd name="T3" fmla="*/ 12 h 534"/>
              <a:gd name="T4" fmla="*/ 324 w 584"/>
              <a:gd name="T5" fmla="*/ 56 h 534"/>
              <a:gd name="T6" fmla="*/ 351 w 584"/>
              <a:gd name="T7" fmla="*/ 155 h 534"/>
              <a:gd name="T8" fmla="*/ 356 w 584"/>
              <a:gd name="T9" fmla="*/ 155 h 534"/>
              <a:gd name="T10" fmla="*/ 416 w 584"/>
              <a:gd name="T11" fmla="*/ 74 h 534"/>
              <a:gd name="T12" fmla="*/ 456 w 584"/>
              <a:gd name="T13" fmla="*/ 30 h 534"/>
              <a:gd name="T14" fmla="*/ 491 w 584"/>
              <a:gd name="T15" fmla="*/ 7 h 534"/>
              <a:gd name="T16" fmla="*/ 532 w 584"/>
              <a:gd name="T17" fmla="*/ 0 h 534"/>
              <a:gd name="T18" fmla="*/ 584 w 584"/>
              <a:gd name="T19" fmla="*/ 9 h 534"/>
              <a:gd name="T20" fmla="*/ 560 w 584"/>
              <a:gd name="T21" fmla="*/ 122 h 534"/>
              <a:gd name="T22" fmla="*/ 513 w 584"/>
              <a:gd name="T23" fmla="*/ 122 h 534"/>
              <a:gd name="T24" fmla="*/ 494 w 584"/>
              <a:gd name="T25" fmla="*/ 100 h 534"/>
              <a:gd name="T26" fmla="*/ 478 w 584"/>
              <a:gd name="T27" fmla="*/ 104 h 534"/>
              <a:gd name="T28" fmla="*/ 457 w 584"/>
              <a:gd name="T29" fmla="*/ 120 h 534"/>
              <a:gd name="T30" fmla="*/ 424 w 584"/>
              <a:gd name="T31" fmla="*/ 157 h 534"/>
              <a:gd name="T32" fmla="*/ 364 w 584"/>
              <a:gd name="T33" fmla="*/ 231 h 534"/>
              <a:gd name="T34" fmla="*/ 394 w 584"/>
              <a:gd name="T35" fmla="*/ 389 h 534"/>
              <a:gd name="T36" fmla="*/ 419 w 584"/>
              <a:gd name="T37" fmla="*/ 450 h 534"/>
              <a:gd name="T38" fmla="*/ 436 w 584"/>
              <a:gd name="T39" fmla="*/ 458 h 534"/>
              <a:gd name="T40" fmla="*/ 461 w 584"/>
              <a:gd name="T41" fmla="*/ 448 h 534"/>
              <a:gd name="T42" fmla="*/ 489 w 584"/>
              <a:gd name="T43" fmla="*/ 402 h 534"/>
              <a:gd name="T44" fmla="*/ 537 w 584"/>
              <a:gd name="T45" fmla="*/ 424 h 534"/>
              <a:gd name="T46" fmla="*/ 468 w 584"/>
              <a:gd name="T47" fmla="*/ 507 h 534"/>
              <a:gd name="T48" fmla="*/ 378 w 584"/>
              <a:gd name="T49" fmla="*/ 534 h 534"/>
              <a:gd name="T50" fmla="*/ 328 w 584"/>
              <a:gd name="T51" fmla="*/ 526 h 534"/>
              <a:gd name="T52" fmla="*/ 295 w 584"/>
              <a:gd name="T53" fmla="*/ 499 h 534"/>
              <a:gd name="T54" fmla="*/ 272 w 584"/>
              <a:gd name="T55" fmla="*/ 446 h 534"/>
              <a:gd name="T56" fmla="*/ 253 w 584"/>
              <a:gd name="T57" fmla="*/ 357 h 534"/>
              <a:gd name="T58" fmla="*/ 247 w 584"/>
              <a:gd name="T59" fmla="*/ 357 h 534"/>
              <a:gd name="T60" fmla="*/ 177 w 584"/>
              <a:gd name="T61" fmla="*/ 454 h 534"/>
              <a:gd name="T62" fmla="*/ 131 w 584"/>
              <a:gd name="T63" fmla="*/ 504 h 534"/>
              <a:gd name="T64" fmla="*/ 94 w 584"/>
              <a:gd name="T65" fmla="*/ 527 h 534"/>
              <a:gd name="T66" fmla="*/ 52 w 584"/>
              <a:gd name="T67" fmla="*/ 534 h 534"/>
              <a:gd name="T68" fmla="*/ 25 w 584"/>
              <a:gd name="T69" fmla="*/ 531 h 534"/>
              <a:gd name="T70" fmla="*/ 0 w 584"/>
              <a:gd name="T71" fmla="*/ 525 h 534"/>
              <a:gd name="T72" fmla="*/ 24 w 584"/>
              <a:gd name="T73" fmla="*/ 412 h 534"/>
              <a:gd name="T74" fmla="*/ 71 w 584"/>
              <a:gd name="T75" fmla="*/ 412 h 534"/>
              <a:gd name="T76" fmla="*/ 77 w 584"/>
              <a:gd name="T77" fmla="*/ 428 h 534"/>
              <a:gd name="T78" fmla="*/ 89 w 584"/>
              <a:gd name="T79" fmla="*/ 434 h 534"/>
              <a:gd name="T80" fmla="*/ 107 w 584"/>
              <a:gd name="T81" fmla="*/ 430 h 534"/>
              <a:gd name="T82" fmla="*/ 129 w 584"/>
              <a:gd name="T83" fmla="*/ 412 h 534"/>
              <a:gd name="T84" fmla="*/ 166 w 584"/>
              <a:gd name="T85" fmla="*/ 372 h 534"/>
              <a:gd name="T86" fmla="*/ 240 w 584"/>
              <a:gd name="T87" fmla="*/ 280 h 534"/>
              <a:gd name="T88" fmla="*/ 219 w 584"/>
              <a:gd name="T89" fmla="*/ 174 h 534"/>
              <a:gd name="T90" fmla="*/ 202 w 584"/>
              <a:gd name="T91" fmla="*/ 109 h 534"/>
              <a:gd name="T92" fmla="*/ 187 w 584"/>
              <a:gd name="T93" fmla="*/ 82 h 534"/>
              <a:gd name="T94" fmla="*/ 171 w 584"/>
              <a:gd name="T95" fmla="*/ 75 h 534"/>
              <a:gd name="T96" fmla="*/ 153 w 584"/>
              <a:gd name="T97" fmla="*/ 81 h 534"/>
              <a:gd name="T98" fmla="*/ 136 w 584"/>
              <a:gd name="T99" fmla="*/ 99 h 534"/>
              <a:gd name="T100" fmla="*/ 118 w 584"/>
              <a:gd name="T101" fmla="*/ 131 h 534"/>
              <a:gd name="T102" fmla="*/ 70 w 584"/>
              <a:gd name="T103" fmla="*/ 109 h 534"/>
              <a:gd name="T104" fmla="*/ 138 w 584"/>
              <a:gd name="T105" fmla="*/ 27 h 534"/>
              <a:gd name="T106" fmla="*/ 225 w 584"/>
              <a:gd name="T107" fmla="*/ 0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84" h="534">
                <a:moveTo>
                  <a:pt x="225" y="0"/>
                </a:moveTo>
                <a:cubicBezTo>
                  <a:pt x="252" y="0"/>
                  <a:pt x="274" y="4"/>
                  <a:pt x="288" y="12"/>
                </a:cubicBezTo>
                <a:cubicBezTo>
                  <a:pt x="303" y="21"/>
                  <a:pt x="315" y="35"/>
                  <a:pt x="324" y="56"/>
                </a:cubicBezTo>
                <a:cubicBezTo>
                  <a:pt x="334" y="77"/>
                  <a:pt x="342" y="110"/>
                  <a:pt x="351" y="155"/>
                </a:cubicBezTo>
                <a:lnTo>
                  <a:pt x="356" y="155"/>
                </a:lnTo>
                <a:cubicBezTo>
                  <a:pt x="382" y="119"/>
                  <a:pt x="402" y="92"/>
                  <a:pt x="416" y="74"/>
                </a:cubicBezTo>
                <a:cubicBezTo>
                  <a:pt x="430" y="55"/>
                  <a:pt x="443" y="41"/>
                  <a:pt x="456" y="30"/>
                </a:cubicBezTo>
                <a:cubicBezTo>
                  <a:pt x="468" y="19"/>
                  <a:pt x="480" y="11"/>
                  <a:pt x="491" y="7"/>
                </a:cubicBezTo>
                <a:cubicBezTo>
                  <a:pt x="502" y="2"/>
                  <a:pt x="516" y="0"/>
                  <a:pt x="532" y="0"/>
                </a:cubicBezTo>
                <a:cubicBezTo>
                  <a:pt x="549" y="0"/>
                  <a:pt x="567" y="3"/>
                  <a:pt x="584" y="9"/>
                </a:cubicBezTo>
                <a:lnTo>
                  <a:pt x="560" y="122"/>
                </a:lnTo>
                <a:lnTo>
                  <a:pt x="513" y="122"/>
                </a:lnTo>
                <a:cubicBezTo>
                  <a:pt x="511" y="107"/>
                  <a:pt x="505" y="100"/>
                  <a:pt x="494" y="100"/>
                </a:cubicBezTo>
                <a:cubicBezTo>
                  <a:pt x="489" y="100"/>
                  <a:pt x="484" y="101"/>
                  <a:pt x="478" y="104"/>
                </a:cubicBezTo>
                <a:cubicBezTo>
                  <a:pt x="473" y="106"/>
                  <a:pt x="466" y="111"/>
                  <a:pt x="457" y="120"/>
                </a:cubicBezTo>
                <a:cubicBezTo>
                  <a:pt x="448" y="129"/>
                  <a:pt x="437" y="141"/>
                  <a:pt x="424" y="157"/>
                </a:cubicBezTo>
                <a:cubicBezTo>
                  <a:pt x="411" y="173"/>
                  <a:pt x="391" y="198"/>
                  <a:pt x="364" y="231"/>
                </a:cubicBezTo>
                <a:cubicBezTo>
                  <a:pt x="376" y="304"/>
                  <a:pt x="386" y="357"/>
                  <a:pt x="394" y="389"/>
                </a:cubicBezTo>
                <a:cubicBezTo>
                  <a:pt x="402" y="420"/>
                  <a:pt x="410" y="441"/>
                  <a:pt x="419" y="450"/>
                </a:cubicBezTo>
                <a:cubicBezTo>
                  <a:pt x="423" y="456"/>
                  <a:pt x="429" y="458"/>
                  <a:pt x="436" y="458"/>
                </a:cubicBezTo>
                <a:cubicBezTo>
                  <a:pt x="445" y="458"/>
                  <a:pt x="453" y="455"/>
                  <a:pt x="461" y="448"/>
                </a:cubicBezTo>
                <a:cubicBezTo>
                  <a:pt x="468" y="441"/>
                  <a:pt x="478" y="426"/>
                  <a:pt x="489" y="402"/>
                </a:cubicBezTo>
                <a:lnTo>
                  <a:pt x="537" y="424"/>
                </a:lnTo>
                <a:cubicBezTo>
                  <a:pt x="517" y="461"/>
                  <a:pt x="494" y="489"/>
                  <a:pt x="468" y="507"/>
                </a:cubicBezTo>
                <a:cubicBezTo>
                  <a:pt x="443" y="525"/>
                  <a:pt x="413" y="534"/>
                  <a:pt x="378" y="534"/>
                </a:cubicBezTo>
                <a:cubicBezTo>
                  <a:pt x="357" y="534"/>
                  <a:pt x="340" y="531"/>
                  <a:pt x="328" y="526"/>
                </a:cubicBezTo>
                <a:cubicBezTo>
                  <a:pt x="315" y="520"/>
                  <a:pt x="304" y="511"/>
                  <a:pt x="295" y="499"/>
                </a:cubicBezTo>
                <a:cubicBezTo>
                  <a:pt x="286" y="486"/>
                  <a:pt x="279" y="469"/>
                  <a:pt x="272" y="446"/>
                </a:cubicBezTo>
                <a:cubicBezTo>
                  <a:pt x="265" y="423"/>
                  <a:pt x="259" y="393"/>
                  <a:pt x="253" y="357"/>
                </a:cubicBezTo>
                <a:lnTo>
                  <a:pt x="247" y="357"/>
                </a:lnTo>
                <a:cubicBezTo>
                  <a:pt x="218" y="399"/>
                  <a:pt x="194" y="431"/>
                  <a:pt x="177" y="454"/>
                </a:cubicBezTo>
                <a:cubicBezTo>
                  <a:pt x="159" y="476"/>
                  <a:pt x="144" y="492"/>
                  <a:pt x="131" y="504"/>
                </a:cubicBezTo>
                <a:cubicBezTo>
                  <a:pt x="118" y="515"/>
                  <a:pt x="106" y="523"/>
                  <a:pt x="94" y="527"/>
                </a:cubicBezTo>
                <a:cubicBezTo>
                  <a:pt x="83" y="532"/>
                  <a:pt x="69" y="534"/>
                  <a:pt x="52" y="534"/>
                </a:cubicBezTo>
                <a:cubicBezTo>
                  <a:pt x="45" y="534"/>
                  <a:pt x="36" y="533"/>
                  <a:pt x="25" y="531"/>
                </a:cubicBezTo>
                <a:cubicBezTo>
                  <a:pt x="14" y="529"/>
                  <a:pt x="5" y="527"/>
                  <a:pt x="0" y="525"/>
                </a:cubicBezTo>
                <a:lnTo>
                  <a:pt x="24" y="412"/>
                </a:lnTo>
                <a:lnTo>
                  <a:pt x="71" y="412"/>
                </a:lnTo>
                <a:cubicBezTo>
                  <a:pt x="72" y="419"/>
                  <a:pt x="73" y="425"/>
                  <a:pt x="77" y="428"/>
                </a:cubicBezTo>
                <a:cubicBezTo>
                  <a:pt x="80" y="432"/>
                  <a:pt x="84" y="434"/>
                  <a:pt x="89" y="434"/>
                </a:cubicBezTo>
                <a:cubicBezTo>
                  <a:pt x="96" y="434"/>
                  <a:pt x="102" y="432"/>
                  <a:pt x="107" y="430"/>
                </a:cubicBezTo>
                <a:cubicBezTo>
                  <a:pt x="112" y="427"/>
                  <a:pt x="120" y="421"/>
                  <a:pt x="129" y="412"/>
                </a:cubicBezTo>
                <a:cubicBezTo>
                  <a:pt x="139" y="403"/>
                  <a:pt x="151" y="390"/>
                  <a:pt x="166" y="372"/>
                </a:cubicBezTo>
                <a:cubicBezTo>
                  <a:pt x="180" y="355"/>
                  <a:pt x="205" y="324"/>
                  <a:pt x="240" y="280"/>
                </a:cubicBezTo>
                <a:cubicBezTo>
                  <a:pt x="232" y="239"/>
                  <a:pt x="225" y="203"/>
                  <a:pt x="219" y="174"/>
                </a:cubicBezTo>
                <a:cubicBezTo>
                  <a:pt x="213" y="144"/>
                  <a:pt x="207" y="122"/>
                  <a:pt x="202" y="109"/>
                </a:cubicBezTo>
                <a:cubicBezTo>
                  <a:pt x="196" y="96"/>
                  <a:pt x="191" y="87"/>
                  <a:pt x="187" y="82"/>
                </a:cubicBezTo>
                <a:cubicBezTo>
                  <a:pt x="182" y="78"/>
                  <a:pt x="177" y="75"/>
                  <a:pt x="171" y="75"/>
                </a:cubicBezTo>
                <a:cubicBezTo>
                  <a:pt x="164" y="75"/>
                  <a:pt x="158" y="77"/>
                  <a:pt x="153" y="81"/>
                </a:cubicBezTo>
                <a:cubicBezTo>
                  <a:pt x="147" y="85"/>
                  <a:pt x="142" y="90"/>
                  <a:pt x="136" y="99"/>
                </a:cubicBezTo>
                <a:cubicBezTo>
                  <a:pt x="130" y="107"/>
                  <a:pt x="124" y="118"/>
                  <a:pt x="118" y="131"/>
                </a:cubicBezTo>
                <a:lnTo>
                  <a:pt x="70" y="109"/>
                </a:lnTo>
                <a:cubicBezTo>
                  <a:pt x="90" y="72"/>
                  <a:pt x="113" y="45"/>
                  <a:pt x="138" y="27"/>
                </a:cubicBezTo>
                <a:cubicBezTo>
                  <a:pt x="163" y="9"/>
                  <a:pt x="192" y="0"/>
                  <a:pt x="225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58" name="Rectangle 297">
            <a:extLst>
              <a:ext uri="{FF2B5EF4-FFF2-40B4-BE49-F238E27FC236}">
                <a16:creationId xmlns:a16="http://schemas.microsoft.com/office/drawing/2014/main" id="{63E5D9B6-BD3D-47D2-9EB2-AEC56732B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1176" y="5602288"/>
            <a:ext cx="231775" cy="20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59" name="Freeform 298">
            <a:extLst>
              <a:ext uri="{FF2B5EF4-FFF2-40B4-BE49-F238E27FC236}">
                <a16:creationId xmlns:a16="http://schemas.microsoft.com/office/drawing/2014/main" id="{6A1DD2DF-C23C-4A02-A0B8-79CE8235DF3F}"/>
              </a:ext>
            </a:extLst>
          </p:cNvPr>
          <p:cNvSpPr>
            <a:spLocks noEditPoints="1"/>
          </p:cNvSpPr>
          <p:nvPr/>
        </p:nvSpPr>
        <p:spPr bwMode="auto">
          <a:xfrm>
            <a:off x="11080751" y="5519738"/>
            <a:ext cx="160338" cy="198438"/>
          </a:xfrm>
          <a:custGeom>
            <a:avLst/>
            <a:gdLst>
              <a:gd name="T0" fmla="*/ 204 w 419"/>
              <a:gd name="T1" fmla="*/ 121 h 522"/>
              <a:gd name="T2" fmla="*/ 74 w 419"/>
              <a:gd name="T3" fmla="*/ 317 h 522"/>
              <a:gd name="T4" fmla="*/ 74 w 419"/>
              <a:gd name="T5" fmla="*/ 324 h 522"/>
              <a:gd name="T6" fmla="*/ 204 w 419"/>
              <a:gd name="T7" fmla="*/ 324 h 522"/>
              <a:gd name="T8" fmla="*/ 204 w 419"/>
              <a:gd name="T9" fmla="*/ 236 h 522"/>
              <a:gd name="T10" fmla="*/ 208 w 419"/>
              <a:gd name="T11" fmla="*/ 121 h 522"/>
              <a:gd name="T12" fmla="*/ 204 w 419"/>
              <a:gd name="T13" fmla="*/ 121 h 522"/>
              <a:gd name="T14" fmla="*/ 231 w 419"/>
              <a:gd name="T15" fmla="*/ 0 h 522"/>
              <a:gd name="T16" fmla="*/ 317 w 419"/>
              <a:gd name="T17" fmla="*/ 0 h 522"/>
              <a:gd name="T18" fmla="*/ 317 w 419"/>
              <a:gd name="T19" fmla="*/ 324 h 522"/>
              <a:gd name="T20" fmla="*/ 329 w 419"/>
              <a:gd name="T21" fmla="*/ 324 h 522"/>
              <a:gd name="T22" fmla="*/ 355 w 419"/>
              <a:gd name="T23" fmla="*/ 321 h 522"/>
              <a:gd name="T24" fmla="*/ 368 w 419"/>
              <a:gd name="T25" fmla="*/ 312 h 522"/>
              <a:gd name="T26" fmla="*/ 379 w 419"/>
              <a:gd name="T27" fmla="*/ 287 h 522"/>
              <a:gd name="T28" fmla="*/ 419 w 419"/>
              <a:gd name="T29" fmla="*/ 287 h 522"/>
              <a:gd name="T30" fmla="*/ 414 w 419"/>
              <a:gd name="T31" fmla="*/ 372 h 522"/>
              <a:gd name="T32" fmla="*/ 317 w 419"/>
              <a:gd name="T33" fmla="*/ 372 h 522"/>
              <a:gd name="T34" fmla="*/ 317 w 419"/>
              <a:gd name="T35" fmla="*/ 428 h 522"/>
              <a:gd name="T36" fmla="*/ 321 w 419"/>
              <a:gd name="T37" fmla="*/ 469 h 522"/>
              <a:gd name="T38" fmla="*/ 331 w 419"/>
              <a:gd name="T39" fmla="*/ 486 h 522"/>
              <a:gd name="T40" fmla="*/ 358 w 419"/>
              <a:gd name="T41" fmla="*/ 497 h 522"/>
              <a:gd name="T42" fmla="*/ 358 w 419"/>
              <a:gd name="T43" fmla="*/ 522 h 522"/>
              <a:gd name="T44" fmla="*/ 164 w 419"/>
              <a:gd name="T45" fmla="*/ 522 h 522"/>
              <a:gd name="T46" fmla="*/ 164 w 419"/>
              <a:gd name="T47" fmla="*/ 497 h 522"/>
              <a:gd name="T48" fmla="*/ 191 w 419"/>
              <a:gd name="T49" fmla="*/ 485 h 522"/>
              <a:gd name="T50" fmla="*/ 202 w 419"/>
              <a:gd name="T51" fmla="*/ 468 h 522"/>
              <a:gd name="T52" fmla="*/ 204 w 419"/>
              <a:gd name="T53" fmla="*/ 428 h 522"/>
              <a:gd name="T54" fmla="*/ 204 w 419"/>
              <a:gd name="T55" fmla="*/ 372 h 522"/>
              <a:gd name="T56" fmla="*/ 0 w 419"/>
              <a:gd name="T57" fmla="*/ 372 h 522"/>
              <a:gd name="T58" fmla="*/ 0 w 419"/>
              <a:gd name="T59" fmla="*/ 331 h 522"/>
              <a:gd name="T60" fmla="*/ 231 w 419"/>
              <a:gd name="T61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9" h="522">
                <a:moveTo>
                  <a:pt x="204" y="121"/>
                </a:moveTo>
                <a:lnTo>
                  <a:pt x="74" y="317"/>
                </a:lnTo>
                <a:lnTo>
                  <a:pt x="74" y="324"/>
                </a:lnTo>
                <a:lnTo>
                  <a:pt x="204" y="324"/>
                </a:lnTo>
                <a:lnTo>
                  <a:pt x="204" y="236"/>
                </a:lnTo>
                <a:cubicBezTo>
                  <a:pt x="204" y="200"/>
                  <a:pt x="206" y="161"/>
                  <a:pt x="208" y="121"/>
                </a:cubicBezTo>
                <a:lnTo>
                  <a:pt x="204" y="121"/>
                </a:lnTo>
                <a:close/>
                <a:moveTo>
                  <a:pt x="231" y="0"/>
                </a:moveTo>
                <a:lnTo>
                  <a:pt x="317" y="0"/>
                </a:lnTo>
                <a:lnTo>
                  <a:pt x="317" y="324"/>
                </a:lnTo>
                <a:lnTo>
                  <a:pt x="329" y="324"/>
                </a:lnTo>
                <a:cubicBezTo>
                  <a:pt x="341" y="324"/>
                  <a:pt x="350" y="323"/>
                  <a:pt x="355" y="321"/>
                </a:cubicBezTo>
                <a:cubicBezTo>
                  <a:pt x="360" y="320"/>
                  <a:pt x="365" y="316"/>
                  <a:pt x="368" y="312"/>
                </a:cubicBezTo>
                <a:cubicBezTo>
                  <a:pt x="372" y="307"/>
                  <a:pt x="375" y="299"/>
                  <a:pt x="379" y="287"/>
                </a:cubicBezTo>
                <a:lnTo>
                  <a:pt x="419" y="287"/>
                </a:lnTo>
                <a:lnTo>
                  <a:pt x="414" y="372"/>
                </a:lnTo>
                <a:lnTo>
                  <a:pt x="317" y="372"/>
                </a:lnTo>
                <a:lnTo>
                  <a:pt x="317" y="428"/>
                </a:lnTo>
                <a:cubicBezTo>
                  <a:pt x="317" y="447"/>
                  <a:pt x="318" y="461"/>
                  <a:pt x="321" y="469"/>
                </a:cubicBezTo>
                <a:cubicBezTo>
                  <a:pt x="323" y="476"/>
                  <a:pt x="326" y="482"/>
                  <a:pt x="331" y="486"/>
                </a:cubicBezTo>
                <a:cubicBezTo>
                  <a:pt x="336" y="490"/>
                  <a:pt x="345" y="494"/>
                  <a:pt x="358" y="497"/>
                </a:cubicBezTo>
                <a:lnTo>
                  <a:pt x="358" y="522"/>
                </a:lnTo>
                <a:lnTo>
                  <a:pt x="164" y="522"/>
                </a:lnTo>
                <a:lnTo>
                  <a:pt x="164" y="497"/>
                </a:lnTo>
                <a:cubicBezTo>
                  <a:pt x="177" y="494"/>
                  <a:pt x="186" y="490"/>
                  <a:pt x="191" y="485"/>
                </a:cubicBezTo>
                <a:cubicBezTo>
                  <a:pt x="196" y="481"/>
                  <a:pt x="200" y="475"/>
                  <a:pt x="202" y="468"/>
                </a:cubicBezTo>
                <a:cubicBezTo>
                  <a:pt x="203" y="460"/>
                  <a:pt x="204" y="447"/>
                  <a:pt x="204" y="428"/>
                </a:cubicBezTo>
                <a:lnTo>
                  <a:pt x="204" y="372"/>
                </a:lnTo>
                <a:lnTo>
                  <a:pt x="0" y="372"/>
                </a:lnTo>
                <a:lnTo>
                  <a:pt x="0" y="331"/>
                </a:lnTo>
                <a:lnTo>
                  <a:pt x="231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60" name="Rectangle 299">
            <a:extLst>
              <a:ext uri="{FF2B5EF4-FFF2-40B4-BE49-F238E27FC236}">
                <a16:creationId xmlns:a16="http://schemas.microsoft.com/office/drawing/2014/main" id="{06302F51-15DF-4076-B872-135680893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838" y="5965825"/>
            <a:ext cx="65242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spc="50" normalizeH="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=34</a:t>
            </a:r>
            <a:endParaRPr kumimoji="0" lang="en-US" altLang="en-US" sz="1800" b="1" i="0" u="none" strike="noStrike" spc="50" normalizeH="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62" name="TextBox 1261">
            <a:extLst>
              <a:ext uri="{FF2B5EF4-FFF2-40B4-BE49-F238E27FC236}">
                <a16:creationId xmlns:a16="http://schemas.microsoft.com/office/drawing/2014/main" id="{0745CA25-4D9C-4054-8B77-78D54F548D6E}"/>
              </a:ext>
            </a:extLst>
          </p:cNvPr>
          <p:cNvSpPr txBox="1"/>
          <p:nvPr/>
        </p:nvSpPr>
        <p:spPr>
          <a:xfrm>
            <a:off x="779465" y="152400"/>
            <a:ext cx="10615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528DB"/>
                </a:solidFill>
              </a:rPr>
              <a:t>শোধিত পরিঘাত </a:t>
            </a:r>
            <a:r>
              <a:rPr lang="en-US" sz="4000" b="1" dirty="0" err="1">
                <a:solidFill>
                  <a:srgbClr val="1528DB"/>
                </a:solidFill>
              </a:rPr>
              <a:t>নির্ণয়ের</a:t>
            </a:r>
            <a:r>
              <a:rPr lang="en-US" sz="4000" b="1" dirty="0">
                <a:solidFill>
                  <a:srgbClr val="1528DB"/>
                </a:solidFill>
              </a:rPr>
              <a:t> </a:t>
            </a:r>
            <a:r>
              <a:rPr lang="en-US" sz="4000" b="1" dirty="0" err="1">
                <a:solidFill>
                  <a:srgbClr val="1528DB"/>
                </a:solidFill>
              </a:rPr>
              <a:t>প্রয়োজনীয়</a:t>
            </a:r>
            <a:r>
              <a:rPr lang="en-US" sz="4000" b="1" dirty="0">
                <a:solidFill>
                  <a:srgbClr val="1528DB"/>
                </a:solidFill>
              </a:rPr>
              <a:t> </a:t>
            </a:r>
            <a:r>
              <a:rPr lang="en-US" sz="4000" b="1" dirty="0" err="1">
                <a:solidFill>
                  <a:srgbClr val="1528DB"/>
                </a:solidFill>
              </a:rPr>
              <a:t>সারণিঃ</a:t>
            </a:r>
            <a:endParaRPr lang="en-GB" sz="4000" b="1" dirty="0">
              <a:solidFill>
                <a:srgbClr val="1528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5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000"/>
                            </p:stCondLst>
                            <p:childTnLst>
                              <p:par>
                                <p:cTn id="2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5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0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5"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0" dur="5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3"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8" dur="5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3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00"/>
                            </p:stCondLst>
                            <p:childTnLst>
                              <p:par>
                                <p:cTn id="3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7" dur="5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2" dur="5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5" dur="5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8" dur="5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5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4" dur="5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5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0" dur="5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00"/>
                                        <p:tgtEl>
                                          <p:spTgt spid="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8" dur="5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3"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8"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3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500"/>
                            </p:stCondLst>
                            <p:childTnLst>
                              <p:par>
                                <p:cTn id="3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7" dur="5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000"/>
                            </p:stCondLst>
                            <p:childTnLst>
                              <p:par>
                                <p:cTn id="3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00"/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6" dur="5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9" dur="5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2" dur="5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5" dur="50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8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500"/>
                                        <p:tgtEl>
                                          <p:spTgt spid="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4" dur="5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7" dur="500"/>
                                        <p:tgtEl>
                                          <p:spTgt spid="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2" dur="500"/>
                                        <p:tgtEl>
                                          <p:spTgt spid="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6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5" grpId="0" animBg="1"/>
      <p:bldP spid="1166" grpId="0" animBg="1"/>
      <p:bldP spid="1167" grpId="0" animBg="1"/>
      <p:bldP spid="1168" grpId="0" animBg="1"/>
      <p:bldP spid="1169" grpId="0" animBg="1"/>
      <p:bldP spid="1170" grpId="0" animBg="1"/>
      <p:bldP spid="1171" grpId="0" animBg="1"/>
      <p:bldP spid="1172" grpId="0" animBg="1"/>
      <p:bldP spid="1173" grpId="0" animBg="1"/>
      <p:bldP spid="1174" grpId="0" animBg="1"/>
      <p:bldP spid="1175" grpId="0" animBg="1"/>
      <p:bldP spid="1176" grpId="0" animBg="1"/>
      <p:bldP spid="1177" grpId="0" animBg="1"/>
      <p:bldP spid="1178" grpId="0" animBg="1"/>
      <p:bldP spid="1179" grpId="0" animBg="1"/>
      <p:bldP spid="1180" grpId="0" animBg="1"/>
      <p:bldP spid="1181" grpId="0" animBg="1"/>
      <p:bldP spid="1182" grpId="0" animBg="1"/>
      <p:bldP spid="1183" grpId="0" animBg="1"/>
      <p:bldP spid="1184" grpId="0" animBg="1"/>
      <p:bldP spid="1185" grpId="0" animBg="1"/>
      <p:bldP spid="1186" grpId="0" animBg="1"/>
      <p:bldP spid="1187" grpId="0" animBg="1"/>
      <p:bldP spid="1188" grpId="0" animBg="1"/>
      <p:bldP spid="1189" grpId="0" animBg="1"/>
      <p:bldP spid="1190" grpId="0" animBg="1"/>
      <p:bldP spid="1191" grpId="0" animBg="1"/>
      <p:bldP spid="1192" grpId="0" animBg="1"/>
      <p:bldP spid="1193" grpId="0"/>
      <p:bldP spid="1194" grpId="0"/>
      <p:bldP spid="1195" grpId="0"/>
      <p:bldP spid="1196" grpId="0"/>
      <p:bldP spid="1197" grpId="0"/>
      <p:bldP spid="1198" grpId="0"/>
      <p:bldP spid="1199" grpId="0"/>
      <p:bldP spid="1200" grpId="0"/>
      <p:bldP spid="1201" grpId="0"/>
      <p:bldP spid="1202" grpId="0"/>
      <p:bldP spid="1203" grpId="0"/>
      <p:bldP spid="1204" grpId="0"/>
      <p:bldP spid="1205" grpId="0"/>
      <p:bldP spid="1206" grpId="0"/>
      <p:bldP spid="1207" grpId="0"/>
      <p:bldP spid="1208" grpId="0"/>
      <p:bldP spid="1209" grpId="0"/>
      <p:bldP spid="1210" grpId="0"/>
      <p:bldP spid="1211" grpId="0"/>
      <p:bldP spid="1212" grpId="0"/>
      <p:bldP spid="1213" grpId="0"/>
      <p:bldP spid="1214" grpId="0"/>
      <p:bldP spid="1215" grpId="0"/>
      <p:bldP spid="1216" grpId="0"/>
      <p:bldP spid="1217" grpId="0"/>
      <p:bldP spid="1218" grpId="0"/>
      <p:bldP spid="1219" grpId="0"/>
      <p:bldP spid="1220" grpId="0"/>
      <p:bldP spid="1221" grpId="0"/>
      <p:bldP spid="1222" grpId="0"/>
      <p:bldP spid="1223" grpId="0" animBg="1"/>
      <p:bldP spid="1224" grpId="0" animBg="1"/>
      <p:bldP spid="1225" grpId="0"/>
      <p:bldP spid="1226" grpId="0" animBg="1"/>
      <p:bldP spid="1227" grpId="0" animBg="1"/>
      <p:bldP spid="1228" grpId="0" animBg="1"/>
      <p:bldP spid="1229" grpId="0" animBg="1"/>
      <p:bldP spid="1230" grpId="0" animBg="1"/>
      <p:bldP spid="1231" grpId="0" animBg="1"/>
      <p:bldP spid="1232" grpId="0" animBg="1"/>
      <p:bldP spid="1233" grpId="0"/>
      <p:bldP spid="1234" grpId="0" animBg="1"/>
      <p:bldP spid="1235" grpId="0" animBg="1"/>
      <p:bldP spid="1236" grpId="0" animBg="1"/>
      <p:bldP spid="1237" grpId="0" animBg="1"/>
      <p:bldP spid="1238" grpId="0" animBg="1"/>
      <p:bldP spid="1239" grpId="0" animBg="1"/>
      <p:bldP spid="1240" grpId="0" animBg="1"/>
      <p:bldP spid="1241" grpId="0" animBg="1"/>
      <p:bldP spid="1242" grpId="0"/>
      <p:bldP spid="1243" grpId="0" animBg="1"/>
      <p:bldP spid="1244" grpId="0" animBg="1"/>
      <p:bldP spid="1245" grpId="0" animBg="1"/>
      <p:bldP spid="1246" grpId="0" animBg="1"/>
      <p:bldP spid="1247" grpId="0" animBg="1"/>
      <p:bldP spid="1248" grpId="0" animBg="1"/>
      <p:bldP spid="1249" grpId="0" animBg="1"/>
      <p:bldP spid="1250" grpId="0" animBg="1"/>
      <p:bldP spid="1251" grpId="0"/>
      <p:bldP spid="1252" grpId="0" animBg="1"/>
      <p:bldP spid="1253" grpId="0" animBg="1"/>
      <p:bldP spid="1254" grpId="0" animBg="1"/>
      <p:bldP spid="1255" grpId="0" animBg="1"/>
      <p:bldP spid="1256" grpId="0" animBg="1"/>
      <p:bldP spid="1257" grpId="0" animBg="1"/>
      <p:bldP spid="1258" grpId="0" animBg="1"/>
      <p:bldP spid="1259" grpId="0" animBg="1"/>
      <p:bldP spid="12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E51087-BDC5-45B4-B17E-61AE0107E3BC}"/>
              </a:ext>
            </a:extLst>
          </p:cNvPr>
          <p:cNvSpPr/>
          <p:nvPr/>
        </p:nvSpPr>
        <p:spPr>
          <a:xfrm>
            <a:off x="1447800" y="207436"/>
            <a:ext cx="3187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আমরা</a:t>
            </a:r>
            <a:r>
              <a:rPr lang="en-US" sz="5400" b="1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জানি</a:t>
            </a:r>
            <a:r>
              <a:rPr lang="en-US" sz="5400" b="1" dirty="0">
                <a:ln/>
                <a:solidFill>
                  <a:srgbClr val="7030A0"/>
                </a:solidFill>
              </a:rPr>
              <a:t>,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C3736DC-30E9-4BE0-97FD-1FEEDC530E11}"/>
              </a:ext>
            </a:extLst>
          </p:cNvPr>
          <p:cNvSpPr txBox="1"/>
          <p:nvPr/>
        </p:nvSpPr>
        <p:spPr>
          <a:xfrm>
            <a:off x="4490061" y="197200"/>
            <a:ext cx="61341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Vrinda" panose="020B0502040204020203" pitchFamily="34" charset="0"/>
              </a:rPr>
              <a:t>r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Vrinda" panose="020B0502040204020203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Vrinda" panose="020B0502040204020203" pitchFamily="34" charset="0"/>
              </a:rPr>
              <a:t>–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তম কেন্দ্রীয় পরিঘাত, 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Vrind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DF8D8C7-F137-4E95-82D8-1184E7A76E48}"/>
                  </a:ext>
                </a:extLst>
              </p:cNvPr>
              <p:cNvSpPr txBox="1"/>
              <p:nvPr/>
            </p:nvSpPr>
            <p:spPr>
              <a:xfrm>
                <a:off x="1746738" y="2229102"/>
                <a:ext cx="10439400" cy="29396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6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প্রথম কেন্দ্রীয় পরিঘাত,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0" lang="en-US" sz="6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µ</m:t>
                        </m:r>
                      </m:e>
                      <m:sub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GB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0" lang="en-GB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kumimoji="0" lang="pt-BR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pt-BR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pt-BR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06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06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06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06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06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kumimoji="0" lang="en-US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𝟏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kumimoji="0" lang="en-GB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  <a:p>
                <a:pPr lvl="0">
                  <a:defRPr/>
                </a:pPr>
                <a:r>
                  <a:rPr lang="en-GB" sz="6000" b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														=</a:t>
                </a:r>
                <a:r>
                  <a:rPr kumimoji="0" lang="en-GB" sz="6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ea typeface="Cambria Math" panose="02040503050406030204" pitchFamily="18" charset="0"/>
                    <a:cs typeface="Vrinda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0" lang="en-GB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kumimoji="0" lang="pt-BR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pt-BR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kumimoji="0" lang="en-US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</m:d>
                          </m:e>
                        </m:nary>
                      </m:num>
                      <m:den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kumimoji="0" lang="en-GB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DF8D8C7-F137-4E95-82D8-1184E7A76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738" y="2229102"/>
                <a:ext cx="10439400" cy="2939651"/>
              </a:xfrm>
              <a:prstGeom prst="rect">
                <a:avLst/>
              </a:prstGeom>
              <a:blipFill>
                <a:blip r:embed="rId2"/>
                <a:stretch>
                  <a:fillRect l="-3680" b="-6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E7F1A4F7-6BBF-4FB1-9D6B-A31DAA81EC96}"/>
                  </a:ext>
                </a:extLst>
              </p:cNvPr>
              <p:cNvSpPr txBox="1"/>
              <p:nvPr/>
            </p:nvSpPr>
            <p:spPr>
              <a:xfrm>
                <a:off x="3074327" y="1096793"/>
                <a:ext cx="6093724" cy="1480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0" lang="en-US" sz="6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µ</m:t>
                        </m:r>
                      </m:e>
                      <m:sub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kumimoji="0" lang="en-GB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0" lang="en-GB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kumimoji="0" lang="pt-BR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pt-BR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pt-BR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7030A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7030A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7030A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7030A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7030A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kumimoji="0" lang="en-US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𝒓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E7F1A4F7-6BBF-4FB1-9D6B-A31DAA81E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327" y="1096793"/>
                <a:ext cx="6093724" cy="1480149"/>
              </a:xfrm>
              <a:prstGeom prst="rect">
                <a:avLst/>
              </a:prstGeom>
              <a:blipFill>
                <a:blip r:embed="rId3"/>
                <a:stretch>
                  <a:fillRect b="-172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C5BA7961-1C4C-4179-9C6E-EE18941C1532}"/>
                  </a:ext>
                </a:extLst>
              </p:cNvPr>
              <p:cNvSpPr txBox="1"/>
              <p:nvPr/>
            </p:nvSpPr>
            <p:spPr>
              <a:xfrm>
                <a:off x="8106663" y="5127211"/>
                <a:ext cx="2398594" cy="1425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GB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r>
                          <a:rPr kumimoji="0" lang="en-US" sz="6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𝟎</m:t>
                        </m:r>
                      </m:num>
                      <m:den>
                        <m:r>
                          <a:rPr kumimoji="0" lang="en-US" sz="6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C5BA7961-1C4C-4179-9C6E-EE18941C1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663" y="5127211"/>
                <a:ext cx="2398594" cy="1425968"/>
              </a:xfrm>
              <a:prstGeom prst="rect">
                <a:avLst/>
              </a:prstGeom>
              <a:blipFill>
                <a:blip r:embed="rId4"/>
                <a:stretch>
                  <a:fillRect b="-132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TextBox 123">
            <a:extLst>
              <a:ext uri="{FF2B5EF4-FFF2-40B4-BE49-F238E27FC236}">
                <a16:creationId xmlns:a16="http://schemas.microsoft.com/office/drawing/2014/main" id="{52A996FE-0CD3-4F48-A65C-A34F569B1759}"/>
              </a:ext>
            </a:extLst>
          </p:cNvPr>
          <p:cNvSpPr txBox="1"/>
          <p:nvPr/>
        </p:nvSpPr>
        <p:spPr>
          <a:xfrm>
            <a:off x="10058400" y="5332364"/>
            <a:ext cx="15880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Vrinda" panose="020B0502040204020203" pitchFamily="34" charset="0"/>
              </a:rPr>
              <a:t>= 0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29E4CA-7984-47C3-A5C8-C1ECC88FBA1A}"/>
                  </a:ext>
                </a:extLst>
              </p:cNvPr>
              <p:cNvSpPr txBox="1"/>
              <p:nvPr/>
            </p:nvSpPr>
            <p:spPr>
              <a:xfrm>
                <a:off x="1437290" y="2198921"/>
                <a:ext cx="10194878" cy="1564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6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দ্বিতীয় কেন্দ্রীয় পরিঘাত,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0" lang="en-US" sz="6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µ</m:t>
                        </m:r>
                      </m:e>
                      <m:sub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GB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0" lang="en-GB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kumimoji="0" lang="pt-BR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pt-BR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pt-BR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06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06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06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06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06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kumimoji="0" lang="en-US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kumimoji="0" lang="en-GB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29E4CA-7984-47C3-A5C8-C1ECC88FB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290" y="2198921"/>
                <a:ext cx="10194878" cy="1564211"/>
              </a:xfrm>
              <a:prstGeom prst="rect">
                <a:avLst/>
              </a:prstGeom>
              <a:blipFill>
                <a:blip r:embed="rId5"/>
                <a:stretch>
                  <a:fillRect l="-3768" b="-273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F2C566-D9A9-4926-AD31-A41A36D4BF93}"/>
                  </a:ext>
                </a:extLst>
              </p:cNvPr>
              <p:cNvSpPr txBox="1"/>
              <p:nvPr/>
            </p:nvSpPr>
            <p:spPr>
              <a:xfrm>
                <a:off x="8246627" y="3698927"/>
                <a:ext cx="1889647" cy="1425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6000" b="1" dirty="0">
                    <a:solidFill>
                      <a:srgbClr val="002060"/>
                    </a:solidFill>
                    <a:ea typeface="Cambria Math" panose="02040503050406030204" pitchFamily="18" charset="0"/>
                    <a:cs typeface="Vrinda" panose="020B0502040204020203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r>
                          <a:rPr lang="en-GB" sz="60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𝟏𝟎</m:t>
                        </m:r>
                      </m:num>
                      <m:den>
                        <m:r>
                          <a:rPr lang="en-GB" sz="60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F2C566-D9A9-4926-AD31-A41A36D4B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627" y="3698927"/>
                <a:ext cx="1889647" cy="1425968"/>
              </a:xfrm>
              <a:prstGeom prst="rect">
                <a:avLst/>
              </a:prstGeom>
              <a:blipFill>
                <a:blip r:embed="rId6"/>
                <a:stretch>
                  <a:fillRect l="-19677" b="-14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6CF0519-D00C-417D-B184-F09D3D97C606}"/>
              </a:ext>
            </a:extLst>
          </p:cNvPr>
          <p:cNvSpPr txBox="1"/>
          <p:nvPr/>
        </p:nvSpPr>
        <p:spPr>
          <a:xfrm>
            <a:off x="8573226" y="5288506"/>
            <a:ext cx="16911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Vrinda" panose="020B0502040204020203" pitchFamily="34" charset="0"/>
              </a:rPr>
              <a:t>= 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3D26AE-ECBD-4BDA-BAD2-3CFF56300DF0}"/>
                  </a:ext>
                </a:extLst>
              </p:cNvPr>
              <p:cNvSpPr txBox="1"/>
              <p:nvPr/>
            </p:nvSpPr>
            <p:spPr>
              <a:xfrm>
                <a:off x="1451550" y="2210306"/>
                <a:ext cx="10194878" cy="1564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6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তৃতীয়</a:t>
                </a:r>
                <a:r>
                  <a:rPr lang="en-US" sz="6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কেন্দ্রীয় পরিঘাত,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0" lang="en-US" sz="6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µ</m:t>
                        </m:r>
                      </m:e>
                      <m:sub>
                        <m:r>
                          <a:rPr kumimoji="0" lang="en-US" sz="6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kumimoji="0" lang="en-GB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0" lang="en-GB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kumimoji="0" lang="pt-BR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pt-BR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pt-BR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06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06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06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06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06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kumimoji="0" lang="en-US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kumimoji="0" lang="en-GB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3D26AE-ECBD-4BDA-BAD2-3CFF56300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550" y="2210306"/>
                <a:ext cx="10194878" cy="1564211"/>
              </a:xfrm>
              <a:prstGeom prst="rect">
                <a:avLst/>
              </a:prstGeom>
              <a:blipFill>
                <a:blip r:embed="rId7"/>
                <a:stretch>
                  <a:fillRect l="-3706" b="-269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E8D26C-33B0-49C2-9291-DCA28D8619C3}"/>
                  </a:ext>
                </a:extLst>
              </p:cNvPr>
              <p:cNvSpPr txBox="1"/>
              <p:nvPr/>
            </p:nvSpPr>
            <p:spPr>
              <a:xfrm>
                <a:off x="8361136" y="3696611"/>
                <a:ext cx="1889647" cy="1425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6000" b="1" dirty="0">
                    <a:solidFill>
                      <a:srgbClr val="002060"/>
                    </a:solidFill>
                    <a:ea typeface="Cambria Math" panose="02040503050406030204" pitchFamily="18" charset="0"/>
                    <a:cs typeface="Vrinda" panose="020B0502040204020203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r>
                          <a:rPr lang="en-GB" sz="60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𝟎</m:t>
                        </m:r>
                      </m:num>
                      <m:den>
                        <m:r>
                          <a:rPr lang="en-GB" sz="60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E8D26C-33B0-49C2-9291-DCA28D861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136" y="3696611"/>
                <a:ext cx="1889647" cy="1425968"/>
              </a:xfrm>
              <a:prstGeom prst="rect">
                <a:avLst/>
              </a:prstGeom>
              <a:blipFill>
                <a:blip r:embed="rId8"/>
                <a:stretch>
                  <a:fillRect l="-19677" b="-14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737559A-8746-400A-8053-65B336820D3A}"/>
              </a:ext>
            </a:extLst>
          </p:cNvPr>
          <p:cNvSpPr txBox="1"/>
          <p:nvPr/>
        </p:nvSpPr>
        <p:spPr>
          <a:xfrm>
            <a:off x="8693650" y="5288506"/>
            <a:ext cx="16911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Vrinda" panose="020B0502040204020203" pitchFamily="34" charset="0"/>
              </a:rPr>
              <a:t>= 0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C1231D-D32E-47BB-990C-8A19ACD64B56}"/>
                  </a:ext>
                </a:extLst>
              </p:cNvPr>
              <p:cNvSpPr txBox="1"/>
              <p:nvPr/>
            </p:nvSpPr>
            <p:spPr>
              <a:xfrm>
                <a:off x="1437290" y="2148776"/>
                <a:ext cx="10194878" cy="15621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6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চতুর্থ</a:t>
                </a:r>
                <a:r>
                  <a:rPr lang="en-US" sz="6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কেন্দ্রীয় পরিঘাত,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0" lang="en-US" sz="6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µ</m:t>
                        </m:r>
                      </m:e>
                      <m:sub>
                        <m:r>
                          <a:rPr kumimoji="0" lang="en-US" sz="6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kumimoji="0" lang="en-GB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0" lang="en-GB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kumimoji="0" lang="pt-BR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pt-BR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pt-BR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06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06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06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06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06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kumimoji="0" lang="en-US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kumimoji="0" lang="en-GB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C1231D-D32E-47BB-990C-8A19ACD64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290" y="2148776"/>
                <a:ext cx="10194878" cy="1562159"/>
              </a:xfrm>
              <a:prstGeom prst="rect">
                <a:avLst/>
              </a:prstGeom>
              <a:blipFill>
                <a:blip r:embed="rId9"/>
                <a:stretch>
                  <a:fillRect l="-3768" b="-26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CC93F1-3FC1-4A5F-9376-C5775CCAA8E8}"/>
                  </a:ext>
                </a:extLst>
              </p:cNvPr>
              <p:cNvSpPr txBox="1"/>
              <p:nvPr/>
            </p:nvSpPr>
            <p:spPr>
              <a:xfrm>
                <a:off x="8287949" y="3705077"/>
                <a:ext cx="1889647" cy="1425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6000" b="1" dirty="0">
                    <a:solidFill>
                      <a:srgbClr val="002060"/>
                    </a:solidFill>
                    <a:ea typeface="Cambria Math" panose="02040503050406030204" pitchFamily="18" charset="0"/>
                    <a:cs typeface="Vrinda" panose="020B0502040204020203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r>
                          <a:rPr kumimoji="0" lang="en-US" sz="6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𝟑𝟒</m:t>
                        </m:r>
                      </m:num>
                      <m:den>
                        <m:r>
                          <a:rPr lang="en-GB" sz="60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CC93F1-3FC1-4A5F-9376-C5775CCAA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7949" y="3705077"/>
                <a:ext cx="1889647" cy="1425968"/>
              </a:xfrm>
              <a:prstGeom prst="rect">
                <a:avLst/>
              </a:prstGeom>
              <a:blipFill>
                <a:blip r:embed="rId10"/>
                <a:stretch>
                  <a:fillRect l="-19677" b="-14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8253467-9D8A-43D0-83B9-8140C02CBA55}"/>
              </a:ext>
            </a:extLst>
          </p:cNvPr>
          <p:cNvSpPr txBox="1"/>
          <p:nvPr/>
        </p:nvSpPr>
        <p:spPr>
          <a:xfrm>
            <a:off x="8610238" y="5366523"/>
            <a:ext cx="21233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Vrinda" panose="020B0502040204020203" pitchFamily="34" charset="0"/>
              </a:rPr>
              <a:t>= 6.8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1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1" build="allAtOnce"/>
      <p:bldP spid="118" grpId="0"/>
      <p:bldP spid="122" grpId="0"/>
      <p:bldP spid="122" grpId="2"/>
      <p:bldP spid="124" grpId="0"/>
      <p:bldP spid="124" grpId="2"/>
      <p:bldP spid="8" grpId="0" build="allAtOnce"/>
      <p:bldP spid="9" grpId="0"/>
      <p:bldP spid="9" grpId="1"/>
      <p:bldP spid="10" grpId="0"/>
      <p:bldP spid="10" grpId="1"/>
      <p:bldP spid="11" grpId="0" build="allAtOnce"/>
      <p:bldP spid="12" grpId="0"/>
      <p:bldP spid="12" grpId="1"/>
      <p:bldP spid="13" grpId="0"/>
      <p:bldP spid="13" grpId="1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3996FB-EC14-4707-8A6B-16F6F02DED24}"/>
                  </a:ext>
                </a:extLst>
              </p:cNvPr>
              <p:cNvSpPr txBox="1"/>
              <p:nvPr/>
            </p:nvSpPr>
            <p:spPr>
              <a:xfrm>
                <a:off x="1409700" y="1055638"/>
                <a:ext cx="10287000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4800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মনেকরি, কোন চলক </a:t>
                </a:r>
                <a:r>
                  <a:rPr lang="en-GB" sz="4800" b="1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𝒙</a:t>
                </a:r>
                <a:r>
                  <a:rPr lang="en-GB" sz="4800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-</a:t>
                </a:r>
                <a:r>
                  <a:rPr lang="bn-BD" sz="4800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এর</a:t>
                </a:r>
                <a:r>
                  <a:rPr lang="en-US" sz="4800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n</a:t>
                </a:r>
                <a:r>
                  <a:rPr lang="en-GB" sz="4800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bn-BD" sz="4800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সংখ্যক মানসমূহ যথাক্রমে</a:t>
                </a:r>
                <a:r>
                  <a:rPr lang="en-US" sz="4800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bn-BD" sz="4800" b="1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bn-BD" sz="4800" b="1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, ……, </a:t>
                </a:r>
                <a:r>
                  <a:rPr lang="en-US" sz="4800" b="1" dirty="0">
                    <a:solidFill>
                      <a:srgbClr val="00B0F0"/>
                    </a:solidFill>
                    <a:latin typeface="Shonar Bangla" panose="02020603050405020304" pitchFamily="18" charset="0"/>
                    <a:cs typeface="Shonar Bangla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bn-BD" sz="4800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যাদের গাণিতিক গড়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8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MS UI Gothic" panose="020B0600070205080204" pitchFamily="34" charset="-128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MS UI Gothic" panose="020B0600070205080204" pitchFamily="34" charset="-128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4800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,</a:t>
                </a:r>
                <a:r>
                  <a:rPr lang="en-GB" sz="4800" dirty="0">
                    <a:solidFill>
                      <a:prstClr val="white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GB" sz="4800" b="1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a</a:t>
                </a:r>
                <a:r>
                  <a:rPr lang="en-US" sz="4800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4800" dirty="0" err="1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যে</a:t>
                </a:r>
                <a:r>
                  <a:rPr lang="en-US" sz="4800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কোন </a:t>
                </a:r>
                <a:r>
                  <a:rPr lang="en-US" sz="4800" dirty="0" err="1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একটি</a:t>
                </a:r>
                <a:r>
                  <a:rPr lang="en-US" sz="4800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4800" dirty="0" err="1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ধ্রুবক</a:t>
                </a:r>
                <a:r>
                  <a:rPr lang="en-US" sz="4800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4800" dirty="0" err="1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যেন</a:t>
                </a:r>
                <a:r>
                  <a:rPr lang="en-US" sz="4800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a </a:t>
                </a:r>
                <a:r>
                  <a:rPr lang="en-US" sz="4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8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MS UI Gothic" panose="020B0600070205080204" pitchFamily="34" charset="-128"/>
                          </a:rPr>
                        </m:ctrlPr>
                      </m:accPr>
                      <m:e>
                        <m:r>
                          <a:rPr lang="en-US" sz="48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MS UI Gothic" panose="020B0600070205080204" pitchFamily="34" charset="-128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.</a:t>
                </a:r>
                <a:endParaRPr lang="en-US" sz="4800" b="1" dirty="0">
                  <a:latin typeface="Shonar Bangla" panose="02020603050405020304" pitchFamily="18" charset="0"/>
                  <a:ea typeface="MS UI Gothic" panose="020B0600070205080204" pitchFamily="34" charset="-128"/>
                  <a:cs typeface="Shonar Bangla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3996FB-EC14-4707-8A6B-16F6F02DE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0" y="1055638"/>
                <a:ext cx="10287000" cy="2308324"/>
              </a:xfrm>
              <a:prstGeom prst="rect">
                <a:avLst/>
              </a:prstGeom>
              <a:blipFill>
                <a:blip r:embed="rId2"/>
                <a:stretch>
                  <a:fillRect l="-889" t="-10026" r="-889" b="-147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B97F76-3360-49C2-8031-C6892278613E}"/>
                  </a:ext>
                </a:extLst>
              </p:cNvPr>
              <p:cNvSpPr txBox="1"/>
              <p:nvPr/>
            </p:nvSpPr>
            <p:spPr>
              <a:xfrm>
                <a:off x="1968500" y="3207300"/>
                <a:ext cx="10515600" cy="1480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4000" dirty="0">
                    <a:solidFill>
                      <a:srgbClr val="FFC00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তাহলে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r –</a:t>
                </a:r>
                <a:r>
                  <a:rPr lang="en-US" sz="4000" dirty="0">
                    <a:solidFill>
                      <a:srgbClr val="FFC00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তম অশোধিত পরিঘাত,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GB" sz="6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SupPr>
                      <m:e>
                        <m:r>
                          <a:rPr kumimoji="0" lang="en-GB" sz="6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𝝁</m:t>
                        </m:r>
                      </m:e>
                      <m:sub>
                        <m:r>
                          <a:rPr kumimoji="0" lang="en-US" sz="6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𝒓</m:t>
                        </m:r>
                      </m:sub>
                      <m:sup>
                        <m:r>
                          <a:rPr kumimoji="0" lang="en-US" sz="6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0" lang="en-GB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0" lang="en-GB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kumimoji="0" lang="pt-BR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pt-BR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pt-BR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0" lang="en-US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𝒓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kumimoji="0" lang="en-GB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B97F76-3360-49C2-8031-C68922786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500" y="3207300"/>
                <a:ext cx="10515600" cy="1480149"/>
              </a:xfrm>
              <a:prstGeom prst="rect">
                <a:avLst/>
              </a:prstGeom>
              <a:blipFill>
                <a:blip r:embed="rId3"/>
                <a:stretch>
                  <a:fillRect l="-2087" b="-127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8238A07-B3A2-4C88-ABB7-6F84D3AD6427}"/>
              </a:ext>
            </a:extLst>
          </p:cNvPr>
          <p:cNvSpPr txBox="1"/>
          <p:nvPr/>
        </p:nvSpPr>
        <p:spPr>
          <a:xfrm>
            <a:off x="3075580" y="121383"/>
            <a:ext cx="683042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অবিন্যস্ত তথ্যের ক্ষেত্রে 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315B4F-A234-4BBD-BCA7-7E16C87A99C7}"/>
              </a:ext>
            </a:extLst>
          </p:cNvPr>
          <p:cNvSpPr txBox="1"/>
          <p:nvPr/>
        </p:nvSpPr>
        <p:spPr>
          <a:xfrm>
            <a:off x="2273491" y="4915459"/>
            <a:ext cx="92243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Vrinda" panose="020B0502040204020203" pitchFamily="34" charset="0"/>
              </a:rPr>
              <a:t>r =1, 2, 3,4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বসিয়ে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 প্রথম, দ্বিতীয়,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তৃতীয়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এবং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চতুর্থ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 অশোধিত পরিঘাত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নির্ণয়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করা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যায়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। 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Vrinda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096959-4A4E-4D8C-87A9-16C3022D1188}"/>
              </a:ext>
            </a:extLst>
          </p:cNvPr>
          <p:cNvSpPr/>
          <p:nvPr/>
        </p:nvSpPr>
        <p:spPr>
          <a:xfrm>
            <a:off x="1066800" y="213716"/>
            <a:ext cx="10431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কাঁচা </a:t>
            </a:r>
            <a:r>
              <a:rPr lang="en-US" sz="54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বা</a:t>
            </a:r>
            <a:r>
              <a: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অশোধিত</a:t>
            </a:r>
            <a:r>
              <a: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পরিঘাতের</a:t>
            </a:r>
            <a:r>
              <a: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গাণিতিক </a:t>
            </a:r>
            <a:r>
              <a:rPr lang="en-US" sz="54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বিশ্লেষণ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C186A7-A405-48D7-AE5D-D531E19A0C5F}"/>
                  </a:ext>
                </a:extLst>
              </p:cNvPr>
              <p:cNvSpPr txBox="1"/>
              <p:nvPr/>
            </p:nvSpPr>
            <p:spPr>
              <a:xfrm>
                <a:off x="1066800" y="4551577"/>
                <a:ext cx="10972800" cy="1564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6000" dirty="0">
                    <a:solidFill>
                      <a:prstClr val="white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প্রথম অশোধিত পরিঘাত</a:t>
                </a:r>
                <a:r>
                  <a:rPr lang="en-US" sz="6000" b="1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,</a:t>
                </a:r>
                <a:r>
                  <a:rPr lang="en-US" sz="6000" b="1" dirty="0">
                    <a:solidFill>
                      <a:srgbClr val="FFFF0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6000" b="1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SupPr>
                      <m:e>
                        <m:r>
                          <a:rPr lang="en-GB" sz="6000" b="1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𝝁</m:t>
                        </m:r>
                      </m:e>
                      <m:sub>
                        <m:r>
                          <a:rPr lang="en-US" sz="60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6000" b="1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′</m:t>
                        </m:r>
                      </m:sup>
                    </m:sSubSup>
                    <m:r>
                      <a:rPr lang="en-US" sz="6000" b="1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r>
                  <a:rPr kumimoji="0" lang="en-GB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0" lang="en-GB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kumimoji="0" lang="pt-BR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pt-BR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pt-BR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0" lang="en-US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𝟏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kumimoji="0" lang="en-GB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C186A7-A405-48D7-AE5D-D531E19A0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551577"/>
                <a:ext cx="10972800" cy="1564211"/>
              </a:xfrm>
              <a:prstGeom prst="rect">
                <a:avLst/>
              </a:prstGeom>
              <a:blipFill>
                <a:blip r:embed="rId4"/>
                <a:stretch>
                  <a:fillRect l="-3333" b="-23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6B776D-D93C-41E4-903F-A75EEA449309}"/>
                  </a:ext>
                </a:extLst>
              </p:cNvPr>
              <p:cNvSpPr txBox="1"/>
              <p:nvPr/>
            </p:nvSpPr>
            <p:spPr>
              <a:xfrm>
                <a:off x="876300" y="209088"/>
                <a:ext cx="10439400" cy="14906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r –</a:t>
                </a:r>
                <a:r>
                  <a:rPr lang="en-US" sz="6000" dirty="0">
                    <a:solidFill>
                      <a:prstClr val="white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তম অশোধিত পরিঘাত,</a:t>
                </a:r>
                <a:r>
                  <a:rPr lang="en-US" sz="6000" dirty="0">
                    <a:solidFill>
                      <a:srgbClr val="FF000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60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SupPr>
                      <m:e>
                        <m:r>
                          <a:rPr lang="en-GB" sz="6000" b="1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𝝁</m:t>
                        </m:r>
                      </m:e>
                      <m:sub>
                        <m:r>
                          <a:rPr lang="en-US" sz="6000" b="1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𝒓</m:t>
                        </m:r>
                      </m:sub>
                      <m:sup>
                        <m:r>
                          <a:rPr lang="en-US" sz="6000" b="1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0" lang="en-GB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0" lang="en-GB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kumimoji="0" lang="pt-BR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pt-BR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pt-BR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0" lang="en-US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𝒓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kumimoji="0" lang="en-GB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6B776D-D93C-41E4-903F-A75EEA449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209088"/>
                <a:ext cx="10439400" cy="1490601"/>
              </a:xfrm>
              <a:prstGeom prst="rect">
                <a:avLst/>
              </a:prstGeom>
              <a:blipFill>
                <a:blip r:embed="rId5"/>
                <a:stretch>
                  <a:fillRect l="-356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BC07EE-9264-44AB-98F8-8242485A625D}"/>
                  </a:ext>
                </a:extLst>
              </p:cNvPr>
              <p:cNvSpPr txBox="1"/>
              <p:nvPr/>
            </p:nvSpPr>
            <p:spPr>
              <a:xfrm>
                <a:off x="1270000" y="1788588"/>
                <a:ext cx="9906000" cy="1564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6000" dirty="0">
                    <a:solidFill>
                      <a:prstClr val="white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দ্বিতীয় অশোধিত পরিঘাত,</a:t>
                </a:r>
                <a:r>
                  <a:rPr lang="en-US" sz="6000" dirty="0">
                    <a:solidFill>
                      <a:srgbClr val="FF000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60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SupPr>
                      <m:e>
                        <m:r>
                          <a:rPr lang="en-GB" sz="6000" b="1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𝝁</m:t>
                        </m:r>
                      </m:e>
                      <m:sub>
                        <m:r>
                          <a:rPr lang="en-US" sz="60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𝟐</m:t>
                        </m:r>
                      </m:sub>
                      <m:sup>
                        <m:r>
                          <a:rPr lang="en-US" sz="6000" b="1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0" lang="en-GB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0" lang="en-GB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kumimoji="0" lang="pt-BR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pt-BR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pt-BR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0" lang="en-US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kumimoji="0" lang="en-GB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BC07EE-9264-44AB-98F8-8242485A6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00" y="1788588"/>
                <a:ext cx="9906000" cy="1564211"/>
              </a:xfrm>
              <a:prstGeom prst="rect">
                <a:avLst/>
              </a:prstGeom>
              <a:blipFill>
                <a:blip r:embed="rId6"/>
                <a:stretch>
                  <a:fillRect l="-3692" b="-22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3357D7-D406-4203-9419-028041109C87}"/>
                  </a:ext>
                </a:extLst>
              </p:cNvPr>
              <p:cNvSpPr txBox="1"/>
              <p:nvPr/>
            </p:nvSpPr>
            <p:spPr>
              <a:xfrm>
                <a:off x="1270000" y="3428998"/>
                <a:ext cx="10350500" cy="1564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6000" dirty="0" err="1">
                    <a:solidFill>
                      <a:prstClr val="white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তৃতীয়</a:t>
                </a:r>
                <a:r>
                  <a:rPr lang="en-US" sz="6000" dirty="0">
                    <a:solidFill>
                      <a:prstClr val="white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অশোধিত পরিঘাত, </a:t>
                </a:r>
                <a:r>
                  <a:rPr lang="en-US" sz="6000" dirty="0">
                    <a:solidFill>
                      <a:srgbClr val="FF000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60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SupPr>
                      <m:e>
                        <m:r>
                          <a:rPr lang="en-GB" sz="6000" b="1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𝝁</m:t>
                        </m:r>
                      </m:e>
                      <m:sub>
                        <m:r>
                          <a:rPr lang="en-US" sz="60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𝟑</m:t>
                        </m:r>
                      </m:sub>
                      <m:sup>
                        <m:r>
                          <a:rPr lang="en-US" sz="6000" b="1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′</m:t>
                        </m:r>
                      </m:sup>
                    </m:sSubSup>
                    <m:r>
                      <a:rPr lang="en-US" sz="6000" b="1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r>
                  <a:rPr kumimoji="0" lang="en-GB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0" lang="en-GB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kumimoji="0" lang="pt-BR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pt-BR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pt-BR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0" lang="en-US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kumimoji="0" lang="en-GB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3357D7-D406-4203-9419-028041109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00" y="3428998"/>
                <a:ext cx="10350500" cy="1564211"/>
              </a:xfrm>
              <a:prstGeom prst="rect">
                <a:avLst/>
              </a:prstGeom>
              <a:blipFill>
                <a:blip r:embed="rId7"/>
                <a:stretch>
                  <a:fillRect l="-3534" b="-22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C8974A-9D49-4BD9-83DC-9274985E263C}"/>
                  </a:ext>
                </a:extLst>
              </p:cNvPr>
              <p:cNvSpPr txBox="1"/>
              <p:nvPr/>
            </p:nvSpPr>
            <p:spPr>
              <a:xfrm>
                <a:off x="1377950" y="4840811"/>
                <a:ext cx="10502900" cy="15621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6000" dirty="0" err="1">
                    <a:solidFill>
                      <a:prstClr val="white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চতুর্থ</a:t>
                </a:r>
                <a:r>
                  <a:rPr lang="en-US" sz="6000" dirty="0">
                    <a:solidFill>
                      <a:prstClr val="white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অশোধিত পরিঘাত, </a:t>
                </a:r>
                <a:r>
                  <a:rPr lang="en-US" sz="6000" dirty="0">
                    <a:solidFill>
                      <a:srgbClr val="FF000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60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SupPr>
                      <m:e>
                        <m:r>
                          <a:rPr lang="en-GB" sz="6000" b="1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𝝁</m:t>
                        </m:r>
                      </m:e>
                      <m:sub>
                        <m:r>
                          <a:rPr lang="en-US" sz="60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𝟒</m:t>
                        </m:r>
                      </m:sub>
                      <m:sup>
                        <m:r>
                          <a:rPr lang="en-US" sz="6000" b="1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′</m:t>
                        </m:r>
                      </m:sup>
                    </m:sSubSup>
                    <m:r>
                      <a:rPr lang="en-US" sz="6000" b="1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r>
                  <a:rPr kumimoji="0" lang="en-GB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0" lang="en-GB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kumimoji="0" lang="pt-BR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pt-BR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pt-BR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0" lang="en-US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kumimoji="0" lang="en-GB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C8974A-9D49-4BD9-83DC-9274985E2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950" y="4840811"/>
                <a:ext cx="10502900" cy="1562159"/>
              </a:xfrm>
              <a:prstGeom prst="rect">
                <a:avLst/>
              </a:prstGeom>
              <a:blipFill>
                <a:blip r:embed="rId8"/>
                <a:stretch>
                  <a:fillRect l="-3482" b="-226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01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4" grpId="1"/>
      <p:bldP spid="6" grpId="0"/>
      <p:bldP spid="6" grpId="1"/>
      <p:bldP spid="8" grpId="0"/>
      <p:bldP spid="8" grpId="1"/>
      <p:bldP spid="8" grpId="2"/>
      <p:bldP spid="2" grpId="0"/>
      <p:bldP spid="9" grpId="0"/>
      <p:bldP spid="9" grpId="1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3996FB-EC14-4707-8A6B-16F6F02DED24}"/>
                  </a:ext>
                </a:extLst>
              </p:cNvPr>
              <p:cNvSpPr txBox="1"/>
              <p:nvPr/>
            </p:nvSpPr>
            <p:spPr>
              <a:xfrm>
                <a:off x="304800" y="762000"/>
                <a:ext cx="11658600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4800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মনেকরি, কোন </a:t>
                </a:r>
                <a:r>
                  <a:rPr lang="en-US" sz="4800" dirty="0" err="1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গণসংখ্যা</a:t>
                </a:r>
                <a:r>
                  <a:rPr lang="en-US" sz="4800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4800" dirty="0" err="1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নিবেশনের</a:t>
                </a:r>
                <a:r>
                  <a:rPr lang="en-US" sz="4800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4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 Math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n</a:t>
                </a:r>
                <a:r>
                  <a:rPr lang="en-GB" sz="4800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bn-BD" sz="4800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সংখ্যক</a:t>
                </a:r>
                <a:r>
                  <a:rPr lang="en-US" sz="4800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4800" dirty="0" err="1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শ্র্রেণির</a:t>
                </a:r>
                <a:r>
                  <a:rPr lang="en-US" sz="4800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4800" dirty="0" err="1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মধ্যবিন্দু</a:t>
                </a:r>
                <a:r>
                  <a:rPr lang="bn-BD" sz="4800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সমূহ </a:t>
                </a:r>
                <a:endParaRPr lang="en-US" sz="4800" dirty="0">
                  <a:latin typeface="Shonar Bangla" panose="02020603050405020304" pitchFamily="18" charset="0"/>
                  <a:ea typeface="MS UI Gothic" panose="020B0600070205080204" pitchFamily="34" charset="-128"/>
                  <a:cs typeface="Shonar Bangla" panose="02020603050405020304" pitchFamily="18" charset="0"/>
                </a:endParaRPr>
              </a:p>
              <a:p>
                <a:pPr algn="ctr"/>
                <a:r>
                  <a:rPr lang="bn-BD" sz="4800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যথাক্রমে</a:t>
                </a:r>
                <a:r>
                  <a:rPr lang="en-US" sz="4800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bn-BD" sz="4800" b="1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bn-BD" sz="4800" b="1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, ……, </a:t>
                </a:r>
                <a:r>
                  <a:rPr lang="en-US" sz="4800" b="1" dirty="0">
                    <a:solidFill>
                      <a:srgbClr val="00B0F0"/>
                    </a:solidFill>
                    <a:latin typeface="Shonar Bangla" panose="02020603050405020304" pitchFamily="18" charset="0"/>
                    <a:cs typeface="Shonar Bangla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bn-BD" sz="4800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যাদের</a:t>
                </a:r>
                <a:r>
                  <a:rPr lang="en-US" sz="4800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4800" dirty="0" err="1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গণসংখ্যা</a:t>
                </a:r>
                <a:r>
                  <a:rPr lang="en-US" sz="4800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4800" dirty="0" err="1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যথাক্রমে</a:t>
                </a:r>
                <a:r>
                  <a:rPr lang="bn-BD" sz="4800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4800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bn-BD" sz="4800" b="1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bn-BD" sz="4800" b="1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, ……, </a:t>
                </a:r>
                <a:r>
                  <a:rPr lang="en-US" sz="4800" b="1" dirty="0">
                    <a:solidFill>
                      <a:srgbClr val="00B0F0"/>
                    </a:solidFill>
                    <a:latin typeface="Shonar Bangla" panose="02020603050405020304" pitchFamily="18" charset="0"/>
                    <a:cs typeface="Shonar Bangla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800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4800" dirty="0" err="1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এবং</a:t>
                </a:r>
                <a:r>
                  <a:rPr lang="en-US" sz="4800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a </a:t>
                </a:r>
                <a:r>
                  <a:rPr lang="en-US" sz="4800" dirty="0" err="1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যে</a:t>
                </a:r>
                <a:r>
                  <a:rPr lang="en-US" sz="4800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4800" dirty="0" err="1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কোনো</a:t>
                </a:r>
                <a:r>
                  <a:rPr lang="en-US" sz="4800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4800" dirty="0" err="1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একটি</a:t>
                </a:r>
                <a:r>
                  <a:rPr lang="en-US" sz="4800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4800" dirty="0" err="1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ধ্রুবক</a:t>
                </a:r>
                <a:r>
                  <a:rPr lang="en-US" sz="4800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4800" dirty="0" err="1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যেন</a:t>
                </a:r>
                <a:r>
                  <a:rPr lang="en-US" sz="4800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a </a:t>
                </a:r>
                <a:r>
                  <a:rPr lang="en-US" sz="4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8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MS UI Gothic" panose="020B0600070205080204" pitchFamily="34" charset="-128"/>
                          </a:rPr>
                        </m:ctrlPr>
                      </m:accPr>
                      <m:e>
                        <m:r>
                          <a:rPr lang="en-US" sz="48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MS UI Gothic" panose="020B0600070205080204" pitchFamily="34" charset="-128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4800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এবং </a:t>
                </a:r>
                <a:r>
                  <a:rPr lang="en-US" sz="4800" b="1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  <a:sym typeface="Symbol" panose="05050102010706020507" pitchFamily="18" charset="2"/>
                  </a:rPr>
                  <a:t></a:t>
                </a:r>
                <a:r>
                  <a:rPr lang="en-US" sz="4800" b="1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= </a:t>
                </a:r>
                <a:r>
                  <a:rPr lang="en-US" sz="4800" b="1" dirty="0">
                    <a:solidFill>
                      <a:srgbClr val="00B0F0"/>
                    </a:solidFill>
                    <a:latin typeface="Cambri Math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n</a:t>
                </a:r>
                <a:r>
                  <a:rPr lang="en-US" sz="4800" b="1" i="1" dirty="0">
                    <a:solidFill>
                      <a:srgbClr val="00B0F0"/>
                    </a:solidFill>
                    <a:latin typeface="Cambri Math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endParaRPr lang="en-US" sz="4800" b="1" i="1" dirty="0">
                  <a:latin typeface="Cambri Math"/>
                  <a:ea typeface="MS UI Gothic" panose="020B0600070205080204" pitchFamily="34" charset="-128"/>
                  <a:cs typeface="Shonar Bangla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3996FB-EC14-4707-8A6B-16F6F02DE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762000"/>
                <a:ext cx="11658600" cy="3046988"/>
              </a:xfrm>
              <a:prstGeom prst="rect">
                <a:avLst/>
              </a:prstGeom>
              <a:blipFill>
                <a:blip r:embed="rId2"/>
                <a:stretch>
                  <a:fillRect l="-2196" t="-7200" r="-3241" b="-11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B97F76-3360-49C2-8031-C6892278613E}"/>
                  </a:ext>
                </a:extLst>
              </p:cNvPr>
              <p:cNvSpPr txBox="1"/>
              <p:nvPr/>
            </p:nvSpPr>
            <p:spPr>
              <a:xfrm>
                <a:off x="1600200" y="3429000"/>
                <a:ext cx="10363200" cy="14906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4000" b="1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তাহলে 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r –</a:t>
                </a:r>
                <a:r>
                  <a:rPr lang="en-US" sz="4000" b="1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তম কেন্দ্রীয় পরিঘাত,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0" lang="en-US" sz="6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µ</m:t>
                        </m:r>
                      </m:e>
                      <m:sub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kumimoji="0" lang="en-GB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0" lang="en-GB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60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6000" b="1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kumimoji="0" lang="pt-BR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pt-BR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B0F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pt-BR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B0F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B0F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B0F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B0F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B0F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B0F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kumimoji="0" lang="en-US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𝒓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kumimoji="0" lang="en-GB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B97F76-3360-49C2-8031-C68922786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429000"/>
                <a:ext cx="10363200" cy="1490601"/>
              </a:xfrm>
              <a:prstGeom prst="rect">
                <a:avLst/>
              </a:prstGeom>
              <a:blipFill>
                <a:blip r:embed="rId3"/>
                <a:stretch>
                  <a:fillRect l="-2118" b="-11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8238A07-B3A2-4C88-ABB7-6F84D3AD6427}"/>
              </a:ext>
            </a:extLst>
          </p:cNvPr>
          <p:cNvSpPr txBox="1"/>
          <p:nvPr/>
        </p:nvSpPr>
        <p:spPr>
          <a:xfrm>
            <a:off x="2743200" y="152400"/>
            <a:ext cx="6413500" cy="1015663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বিন্যস্ত তথ্যের ক্ষেত্রে 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315B4F-A234-4BBD-BCA7-7E16C87A99C7}"/>
              </a:ext>
            </a:extLst>
          </p:cNvPr>
          <p:cNvSpPr txBox="1"/>
          <p:nvPr/>
        </p:nvSpPr>
        <p:spPr>
          <a:xfrm>
            <a:off x="2717800" y="4777262"/>
            <a:ext cx="9067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Vrinda" panose="020B0502040204020203" pitchFamily="34" charset="0"/>
              </a:rPr>
              <a:t>r=1, 2, 3,4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বসিয়ে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 প্রথম, দ্বিতীয়,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তৃতীয়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এবং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চতুর্থ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 পরিঘাত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নির্ণয়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করা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যায়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।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Vrind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946ACE-7F5C-4A8F-8A92-48AD234C17A1}"/>
                  </a:ext>
                </a:extLst>
              </p:cNvPr>
              <p:cNvSpPr txBox="1"/>
              <p:nvPr/>
            </p:nvSpPr>
            <p:spPr>
              <a:xfrm>
                <a:off x="3429000" y="5143473"/>
                <a:ext cx="7848600" cy="11884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4400" dirty="0">
                    <a:solidFill>
                      <a:prstClr val="white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প্রথম অশোধিত পরিঘাত,</a:t>
                </a:r>
                <a:r>
                  <a:rPr lang="en-US" sz="4400" dirty="0">
                    <a:solidFill>
                      <a:srgbClr val="FF000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SupPr>
                      <m:e>
                        <m:r>
                          <a:rPr lang="en-GB" sz="44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𝝁</m:t>
                        </m:r>
                      </m:e>
                      <m:sub>
                        <m:r>
                          <a:rPr lang="en-US" sz="44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0" lang="en-GB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sz="4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pt-BR" sz="4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4400" b="1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44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44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4400" b="1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𝟏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4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946ACE-7F5C-4A8F-8A92-48AD234C1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143473"/>
                <a:ext cx="7848600" cy="1188467"/>
              </a:xfrm>
              <a:prstGeom prst="rect">
                <a:avLst/>
              </a:prstGeom>
              <a:blipFill>
                <a:blip r:embed="rId4"/>
                <a:stretch>
                  <a:fillRect l="-3186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B0B751-F421-4B18-87A3-C1ABC0A92F36}"/>
                  </a:ext>
                </a:extLst>
              </p:cNvPr>
              <p:cNvSpPr txBox="1"/>
              <p:nvPr/>
            </p:nvSpPr>
            <p:spPr>
              <a:xfrm>
                <a:off x="2819400" y="768176"/>
                <a:ext cx="8610600" cy="11176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r– </a:t>
                </a:r>
                <a:r>
                  <a:rPr lang="en-US" sz="4400" dirty="0" err="1">
                    <a:solidFill>
                      <a:prstClr val="white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তম</a:t>
                </a:r>
                <a:r>
                  <a:rPr lang="en-US" sz="4400" dirty="0">
                    <a:solidFill>
                      <a:prstClr val="white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অশোধিত পরিঘাত</a:t>
                </a:r>
                <a:r>
                  <a:rPr lang="en-US" sz="4400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, </a:t>
                </a:r>
                <a:r>
                  <a:rPr lang="en-US" sz="6000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60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SupPr>
                      <m:e>
                        <m:r>
                          <a:rPr lang="en-GB" sz="60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𝝁</m:t>
                        </m:r>
                      </m:e>
                      <m:sub>
                        <m:r>
                          <a:rPr lang="en-US" sz="60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𝒓</m:t>
                        </m:r>
                      </m:sub>
                      <m:sup>
                        <m:r>
                          <a:rPr lang="en-US" sz="60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′</m:t>
                        </m:r>
                      </m:sup>
                    </m:sSubSup>
                    <m:r>
                      <a:rPr lang="en-US" sz="6000" b="1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r>
                  <a:rPr kumimoji="0" lang="en-GB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0" lang="en-GB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kumimoji="0" lang="pt-BR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pt-BR" sz="4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B0F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pt-BR" sz="4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B0F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4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B0F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en-US" sz="4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B0F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kumimoji="0" lang="en-US" sz="4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B0F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r>
                                      <a:rPr kumimoji="0" lang="en-US" sz="4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B0F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𝒓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B0B751-F421-4B18-87A3-C1ABC0A92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768176"/>
                <a:ext cx="8610600" cy="1117614"/>
              </a:xfrm>
              <a:prstGeom prst="rect">
                <a:avLst/>
              </a:prstGeom>
              <a:blipFill>
                <a:blip r:embed="rId5"/>
                <a:stretch>
                  <a:fillRect l="-2904" b="-185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168FAF3-9E4E-4AEE-A330-5A12AC58FAC8}"/>
                  </a:ext>
                </a:extLst>
              </p:cNvPr>
              <p:cNvSpPr txBox="1"/>
              <p:nvPr/>
            </p:nvSpPr>
            <p:spPr>
              <a:xfrm>
                <a:off x="3505200" y="2057400"/>
                <a:ext cx="8305800" cy="1171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4400" dirty="0">
                    <a:solidFill>
                      <a:prstClr val="white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দ্বিতীয় অশোধিত পরিঘাত,</a:t>
                </a:r>
                <a:r>
                  <a:rPr lang="en-US" sz="4400" dirty="0">
                    <a:solidFill>
                      <a:srgbClr val="FF000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SupPr>
                      <m:e>
                        <m:r>
                          <a:rPr lang="en-GB" sz="44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𝝁</m:t>
                        </m:r>
                      </m:e>
                      <m:sub>
                        <m:r>
                          <a:rPr lang="en-US" sz="44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0" lang="en-GB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sz="4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pt-BR" sz="4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4400" b="1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44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44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4400" b="1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4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168FAF3-9E4E-4AEE-A330-5A12AC58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057400"/>
                <a:ext cx="8305800" cy="1171603"/>
              </a:xfrm>
              <a:prstGeom prst="rect">
                <a:avLst/>
              </a:prstGeom>
              <a:blipFill>
                <a:blip r:embed="rId6"/>
                <a:stretch>
                  <a:fillRect l="-2935" b="-213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008321-560B-4AE8-900C-ED6F37361746}"/>
                  </a:ext>
                </a:extLst>
              </p:cNvPr>
              <p:cNvSpPr txBox="1"/>
              <p:nvPr/>
            </p:nvSpPr>
            <p:spPr>
              <a:xfrm>
                <a:off x="3352800" y="3454400"/>
                <a:ext cx="8077200" cy="1171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4400" dirty="0">
                    <a:solidFill>
                      <a:prstClr val="white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তৃতীয় অশোধিত পরিঘাত, </a:t>
                </a:r>
                <a:r>
                  <a:rPr lang="en-US" sz="4400" dirty="0">
                    <a:solidFill>
                      <a:srgbClr val="FF000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SupPr>
                      <m:e>
                        <m:r>
                          <a:rPr lang="en-GB" sz="44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𝝁</m:t>
                        </m:r>
                      </m:e>
                      <m:sub>
                        <m:r>
                          <a:rPr lang="en-US" sz="44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𝟑</m:t>
                        </m:r>
                      </m:sub>
                      <m:sup>
                        <m:r>
                          <a:rPr lang="en-US" sz="44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′</m:t>
                        </m:r>
                      </m:sup>
                    </m:sSubSup>
                    <m:r>
                      <a:rPr lang="en-US" sz="4400" b="1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r>
                  <a:rPr kumimoji="0" lang="en-GB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sz="4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pt-BR" sz="4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4400" b="1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44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44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4400" b="1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4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008321-560B-4AE8-900C-ED6F37361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454400"/>
                <a:ext cx="8077200" cy="1171603"/>
              </a:xfrm>
              <a:prstGeom prst="rect">
                <a:avLst/>
              </a:prstGeom>
              <a:blipFill>
                <a:blip r:embed="rId7"/>
                <a:stretch>
                  <a:fillRect l="-3019" b="-2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27F10B4-5F67-4B12-94AC-F66D55C55152}"/>
                  </a:ext>
                </a:extLst>
              </p:cNvPr>
              <p:cNvSpPr txBox="1"/>
              <p:nvPr/>
            </p:nvSpPr>
            <p:spPr>
              <a:xfrm>
                <a:off x="3352800" y="5061376"/>
                <a:ext cx="8001000" cy="11701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4400" dirty="0">
                    <a:solidFill>
                      <a:prstClr val="white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চতুর্থ অশোধিত পরিঘাত,</a:t>
                </a:r>
                <a:r>
                  <a:rPr lang="en-US" sz="4400" dirty="0">
                    <a:solidFill>
                      <a:srgbClr val="FF000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SupPr>
                      <m:e>
                        <m:r>
                          <a:rPr lang="en-GB" sz="44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𝝁</m:t>
                        </m:r>
                      </m:e>
                      <m:sub>
                        <m:r>
                          <a:rPr lang="en-US" sz="44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𝟒</m:t>
                        </m:r>
                      </m:sub>
                      <m:sup>
                        <m:r>
                          <a:rPr lang="en-US" sz="44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0" lang="en-GB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sz="4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pt-BR" sz="4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4400" b="1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44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44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4400" b="1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4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27F10B4-5F67-4B12-94AC-F66D55C55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5061376"/>
                <a:ext cx="8001000" cy="1170129"/>
              </a:xfrm>
              <a:prstGeom prst="rect">
                <a:avLst/>
              </a:prstGeom>
              <a:blipFill>
                <a:blip r:embed="rId8"/>
                <a:stretch>
                  <a:fillRect l="-3046" b="-213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628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4" grpId="1"/>
      <p:bldP spid="6" grpId="1"/>
      <p:bldP spid="8" grpId="0"/>
      <p:bldP spid="8" grpId="1"/>
      <p:bldP spid="8" grpId="2"/>
      <p:bldP spid="9" grpId="0"/>
      <p:bldP spid="9" grpId="1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F30412-757A-44DF-877C-F3E7B99A9652}"/>
              </a:ext>
            </a:extLst>
          </p:cNvPr>
          <p:cNvSpPr/>
          <p:nvPr/>
        </p:nvSpPr>
        <p:spPr>
          <a:xfrm>
            <a:off x="497677" y="1182231"/>
            <a:ext cx="11029886" cy="132343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 Math"/>
              </a:rPr>
              <a:t>5, 6, 7, 8, 9</a:t>
            </a:r>
          </a:p>
          <a:p>
            <a:pPr algn="ctr"/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সংখ্যাগুলোর</a:t>
            </a:r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প্রথম </a:t>
            </a:r>
            <a:r>
              <a:rPr lang="en-US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চারটি</a:t>
            </a:r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অশোধিত</a:t>
            </a:r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কাঁচা পরিঘাত </a:t>
            </a:r>
            <a:r>
              <a:rPr lang="en-US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নির্ণয়</a:t>
            </a:r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</a:t>
            </a:r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FD5545-9DEF-4601-BEFC-6FFFDA8EAFBE}"/>
                  </a:ext>
                </a:extLst>
              </p:cNvPr>
              <p:cNvSpPr/>
              <p:nvPr/>
            </p:nvSpPr>
            <p:spPr>
              <a:xfrm>
                <a:off x="3481189" y="2621206"/>
                <a:ext cx="5062861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0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ধরা</a:t>
                </a:r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40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যাক</a:t>
                </a:r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pt-BR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𝒙</m:t>
                        </m:r>
                      </m:e>
                      <m:sub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4000" b="1" cap="none" spc="0" dirty="0">
                    <a:ln w="0"/>
                    <a:solidFill>
                      <a:srgbClr val="00B0F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: </a:t>
                </a:r>
                <a:r>
                  <a:rPr lang="en-US" sz="4000" b="1" cap="none" spc="0" dirty="0">
                    <a:ln w="0"/>
                    <a:solidFill>
                      <a:srgbClr val="00B0F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{5, 6, 7, 8, 9}</a:t>
                </a:r>
                <a:endParaRPr lang="en-US" sz="4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FD5545-9DEF-4601-BEFC-6FFFDA8EAF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189" y="2621206"/>
                <a:ext cx="5062861" cy="707886"/>
              </a:xfrm>
              <a:prstGeom prst="rect">
                <a:avLst/>
              </a:prstGeom>
              <a:blipFill>
                <a:blip r:embed="rId2"/>
                <a:stretch>
                  <a:fillRect l="-4212" t="-28448" r="-4332" b="-44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46E29D7-E0F0-477C-A2EC-FE02BA08DAD7}"/>
                  </a:ext>
                </a:extLst>
              </p:cNvPr>
              <p:cNvSpPr/>
              <p:nvPr/>
            </p:nvSpPr>
            <p:spPr>
              <a:xfrm>
                <a:off x="2743200" y="3321385"/>
                <a:ext cx="6062526" cy="12845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54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accPr>
                      <m:e>
                        <m:r>
                          <a:rPr lang="en-US" sz="5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5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sz="4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44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5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5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=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46E29D7-E0F0-477C-A2EC-FE02BA08DA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321385"/>
                <a:ext cx="6062526" cy="1284519"/>
              </a:xfrm>
              <a:prstGeom prst="rect">
                <a:avLst/>
              </a:prstGeom>
              <a:blipFill>
                <a:blip r:embed="rId3"/>
                <a:stretch>
                  <a:fillRect t="-474" r="-6332" b="-184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4439BE-D0F5-4B4C-80F9-2CA134C45BD0}"/>
                  </a:ext>
                </a:extLst>
              </p:cNvPr>
              <p:cNvSpPr txBox="1"/>
              <p:nvPr/>
            </p:nvSpPr>
            <p:spPr>
              <a:xfrm>
                <a:off x="8805726" y="3429000"/>
                <a:ext cx="2759937" cy="11921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5400" dirty="0"/>
                  <a:t>  </a:t>
                </a:r>
                <a:r>
                  <a:rPr lang="en-GB" sz="5400" dirty="0">
                    <a:latin typeface="Cambri Math"/>
                  </a:rPr>
                  <a:t>= 7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4439BE-D0F5-4B4C-80F9-2CA134C45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726" y="3429000"/>
                <a:ext cx="2759937" cy="1192186"/>
              </a:xfrm>
              <a:prstGeom prst="rect">
                <a:avLst/>
              </a:prstGeom>
              <a:blipFill>
                <a:blip r:embed="rId4"/>
                <a:stretch>
                  <a:fillRect l="-221" t="-2564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54887E-1266-4637-9A7E-BA7A55602B2B}"/>
                  </a:ext>
                </a:extLst>
              </p:cNvPr>
              <p:cNvSpPr/>
              <p:nvPr/>
            </p:nvSpPr>
            <p:spPr>
              <a:xfrm>
                <a:off x="4110816" y="4470307"/>
                <a:ext cx="3803606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:r>
                  <a:rPr lang="en-US" sz="4000" b="1" dirty="0" err="1">
                    <a:ln/>
                    <a:solidFill>
                      <a:schemeClr val="tx1"/>
                    </a:solidFill>
                  </a:rPr>
                  <a:t>এখানে</a:t>
                </a:r>
                <a:r>
                  <a:rPr lang="en-US" sz="5400" b="1" dirty="0">
                    <a:ln/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1" cap="none" spc="0" smtClean="0">
                        <a:ln w="0"/>
                        <a:solidFill>
                          <a:srgbClr val="00B0F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5400" b="0" i="1" cap="none" spc="0" smtClean="0">
                        <a:ln w="0"/>
                        <a:solidFill>
                          <a:srgbClr val="00B0F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 b="1" dirty="0">
                    <a:ln/>
                    <a:solidFill>
                      <a:srgbClr val="00B0F0"/>
                    </a:solidFill>
                  </a:rPr>
                  <a:t>= </a:t>
                </a:r>
                <a:r>
                  <a:rPr lang="en-US" sz="4000" b="1" dirty="0">
                    <a:ln/>
                    <a:solidFill>
                      <a:srgbClr val="00B0F0"/>
                    </a:solidFill>
                  </a:rPr>
                  <a:t>5 </a:t>
                </a:r>
                <a:endParaRPr lang="en-US" sz="4000" b="1" cap="none" spc="0" dirty="0">
                  <a:ln/>
                  <a:solidFill>
                    <a:srgbClr val="00B0F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54887E-1266-4637-9A7E-BA7A55602B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816" y="4470307"/>
                <a:ext cx="3803606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7EC3B7D-E525-43FB-96E8-999A2E387EBF}"/>
                  </a:ext>
                </a:extLst>
              </p:cNvPr>
              <p:cNvSpPr/>
              <p:nvPr/>
            </p:nvSpPr>
            <p:spPr>
              <a:xfrm>
                <a:off x="3050404" y="5421619"/>
                <a:ext cx="7699544" cy="707886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:r>
                  <a:rPr lang="en-US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ধরা </a:t>
                </a:r>
                <a:r>
                  <a:rPr lang="en-US" sz="40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যাক</a:t>
                </a:r>
                <a:r>
                  <a:rPr lang="en-US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, অনুমিত </a:t>
                </a:r>
                <a:r>
                  <a:rPr lang="en-US" sz="40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গড়</a:t>
                </a:r>
                <a:r>
                  <a:rPr lang="en-US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4000" b="1" dirty="0">
                    <a:solidFill>
                      <a:srgbClr val="00B0F0"/>
                    </a:solidFill>
                    <a:effectLst/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a </a:t>
                </a:r>
                <a:r>
                  <a:rPr lang="en-US" sz="4000" b="1" dirty="0">
                    <a:ln w="0"/>
                    <a:solidFill>
                      <a:srgbClr val="00B0F0"/>
                    </a:solidFill>
                    <a:effectLst/>
                  </a:rPr>
                  <a:t>= 6 </a:t>
                </a:r>
                <a:r>
                  <a:rPr lang="en-US" sz="4000" b="1" dirty="0">
                    <a:ln w="0"/>
                    <a:effectLst/>
                  </a:rPr>
                  <a:t>(</a:t>
                </a:r>
                <a:r>
                  <a:rPr lang="en-US" sz="4000" b="1" dirty="0" err="1">
                    <a:ln w="0"/>
                    <a:effectLst/>
                  </a:rPr>
                  <a:t>কেননা</a:t>
                </a:r>
                <a:r>
                  <a:rPr lang="en-US" sz="4000" b="1" dirty="0">
                    <a:ln w="0"/>
                    <a:effectLst/>
                  </a:rPr>
                  <a:t> 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honar Bangla" panose="02020603050405020304" pitchFamily="18" charset="0"/>
                  </a:rPr>
                  <a:t>a 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≠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Vrinda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honar Bangla" panose="02020603050405020304" pitchFamily="18" charset="0"/>
                  </a:rPr>
                  <a:t>.</a:t>
                </a:r>
                <a:r>
                  <a:rPr lang="en-US" sz="4000" b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honar Bangla" panose="02020603050405020304" pitchFamily="18" charset="0"/>
                  </a:rPr>
                  <a:t>)</a:t>
                </a:r>
                <a:endPara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7EC3B7D-E525-43FB-96E8-999A2E387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404" y="5421619"/>
                <a:ext cx="7699544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DCE188B-70D5-4C26-9357-2410F7D50FCA}"/>
              </a:ext>
            </a:extLst>
          </p:cNvPr>
          <p:cNvSpPr/>
          <p:nvPr/>
        </p:nvSpPr>
        <p:spPr>
          <a:xfrm>
            <a:off x="4072597" y="5810"/>
            <a:ext cx="442781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 err="1">
                <a:ln/>
                <a:solidFill>
                  <a:srgbClr val="FFC000"/>
                </a:solidFill>
              </a:rPr>
              <a:t>দলীয়</a:t>
            </a:r>
            <a:r>
              <a:rPr lang="en-US" sz="9600" b="1" dirty="0">
                <a:ln/>
                <a:solidFill>
                  <a:srgbClr val="FFC000"/>
                </a:solidFill>
              </a:rPr>
              <a:t> </a:t>
            </a:r>
            <a:r>
              <a:rPr lang="en-US" sz="9600" b="1" dirty="0" err="1">
                <a:ln/>
                <a:solidFill>
                  <a:srgbClr val="FFC000"/>
                </a:solidFill>
              </a:rPr>
              <a:t>কাজ</a:t>
            </a:r>
            <a:endParaRPr lang="en-US" sz="9600" b="1" cap="none" spc="0" dirty="0">
              <a:ln/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351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AutoShape 187">
            <a:extLst>
              <a:ext uri="{FF2B5EF4-FFF2-40B4-BE49-F238E27FC236}">
                <a16:creationId xmlns:a16="http://schemas.microsoft.com/office/drawing/2014/main" id="{9291C88C-9FBC-4261-BF9E-AAF342E2525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54075" y="835025"/>
            <a:ext cx="10728325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50" name="Line 189">
            <a:extLst>
              <a:ext uri="{FF2B5EF4-FFF2-40B4-BE49-F238E27FC236}">
                <a16:creationId xmlns:a16="http://schemas.microsoft.com/office/drawing/2014/main" id="{D0DA4F85-735D-4731-A47D-517B60D3CA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7788" y="836613"/>
            <a:ext cx="0" cy="576580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51" name="Line 190">
            <a:extLst>
              <a:ext uri="{FF2B5EF4-FFF2-40B4-BE49-F238E27FC236}">
                <a16:creationId xmlns:a16="http://schemas.microsoft.com/office/drawing/2014/main" id="{FA8D0B55-E957-4944-8EF0-5E79402128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4713" y="836613"/>
            <a:ext cx="0" cy="576580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52" name="Line 191">
            <a:extLst>
              <a:ext uri="{FF2B5EF4-FFF2-40B4-BE49-F238E27FC236}">
                <a16:creationId xmlns:a16="http://schemas.microsoft.com/office/drawing/2014/main" id="{29C5B2A8-F89C-404D-AB70-82B4A16E2FE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4700" y="836613"/>
            <a:ext cx="0" cy="576580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53" name="Line 192">
            <a:extLst>
              <a:ext uri="{FF2B5EF4-FFF2-40B4-BE49-F238E27FC236}">
                <a16:creationId xmlns:a16="http://schemas.microsoft.com/office/drawing/2014/main" id="{6D19D3E1-0C15-47CE-95CE-F55F4303753B}"/>
              </a:ext>
            </a:extLst>
          </p:cNvPr>
          <p:cNvSpPr>
            <a:spLocks noChangeShapeType="1"/>
          </p:cNvSpPr>
          <p:nvPr/>
        </p:nvSpPr>
        <p:spPr bwMode="auto">
          <a:xfrm>
            <a:off x="9334500" y="836613"/>
            <a:ext cx="0" cy="576580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54" name="Line 193">
            <a:extLst>
              <a:ext uri="{FF2B5EF4-FFF2-40B4-BE49-F238E27FC236}">
                <a16:creationId xmlns:a16="http://schemas.microsoft.com/office/drawing/2014/main" id="{F850AF8F-3010-4418-952D-B91EACD7414C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663" y="1693863"/>
            <a:ext cx="10707688" cy="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55" name="Line 194">
            <a:extLst>
              <a:ext uri="{FF2B5EF4-FFF2-40B4-BE49-F238E27FC236}">
                <a16:creationId xmlns:a16="http://schemas.microsoft.com/office/drawing/2014/main" id="{1EA806EB-F2A1-48EB-97C6-F2C428664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663" y="2455863"/>
            <a:ext cx="10707688" cy="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56" name="Line 195">
            <a:extLst>
              <a:ext uri="{FF2B5EF4-FFF2-40B4-BE49-F238E27FC236}">
                <a16:creationId xmlns:a16="http://schemas.microsoft.com/office/drawing/2014/main" id="{632576D0-9150-4BCB-A89E-7A5C5E15A4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663" y="3217863"/>
            <a:ext cx="10707688" cy="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57" name="Line 196">
            <a:extLst>
              <a:ext uri="{FF2B5EF4-FFF2-40B4-BE49-F238E27FC236}">
                <a16:creationId xmlns:a16="http://schemas.microsoft.com/office/drawing/2014/main" id="{65441A6C-DDA3-42A1-A66E-2D615BA88A0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663" y="3979863"/>
            <a:ext cx="10707688" cy="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58" name="Line 197">
            <a:extLst>
              <a:ext uri="{FF2B5EF4-FFF2-40B4-BE49-F238E27FC236}">
                <a16:creationId xmlns:a16="http://schemas.microsoft.com/office/drawing/2014/main" id="{BA8796B3-FDD5-4838-A814-09FB37D79DF4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663" y="4741863"/>
            <a:ext cx="10707688" cy="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59" name="Line 198">
            <a:extLst>
              <a:ext uri="{FF2B5EF4-FFF2-40B4-BE49-F238E27FC236}">
                <a16:creationId xmlns:a16="http://schemas.microsoft.com/office/drawing/2014/main" id="{BAF281EC-1022-4DFE-8CFB-8B7E5465EB4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663" y="5503863"/>
            <a:ext cx="10707688" cy="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60" name="Line 199">
            <a:extLst>
              <a:ext uri="{FF2B5EF4-FFF2-40B4-BE49-F238E27FC236}">
                <a16:creationId xmlns:a16="http://schemas.microsoft.com/office/drawing/2014/main" id="{7DC32A22-0EDE-48CA-A712-1778D77A43D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713" y="836613"/>
            <a:ext cx="0" cy="576580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61" name="Line 200">
            <a:extLst>
              <a:ext uri="{FF2B5EF4-FFF2-40B4-BE49-F238E27FC236}">
                <a16:creationId xmlns:a16="http://schemas.microsoft.com/office/drawing/2014/main" id="{A341E21C-2D26-4FF4-A7B9-9AA50EBC5FC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44300" y="836613"/>
            <a:ext cx="0" cy="576580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62" name="Line 201">
            <a:extLst>
              <a:ext uri="{FF2B5EF4-FFF2-40B4-BE49-F238E27FC236}">
                <a16:creationId xmlns:a16="http://schemas.microsoft.com/office/drawing/2014/main" id="{B9F7DB66-0BBB-4DB1-B8C0-58ECB00F0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663" y="855663"/>
            <a:ext cx="10707688" cy="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63" name="Line 202">
            <a:extLst>
              <a:ext uri="{FF2B5EF4-FFF2-40B4-BE49-F238E27FC236}">
                <a16:creationId xmlns:a16="http://schemas.microsoft.com/office/drawing/2014/main" id="{F94F977F-77BC-4460-A49F-DF01247619AD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663" y="6583363"/>
            <a:ext cx="10707688" cy="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64" name="Freeform 203">
            <a:extLst>
              <a:ext uri="{FF2B5EF4-FFF2-40B4-BE49-F238E27FC236}">
                <a16:creationId xmlns:a16="http://schemas.microsoft.com/office/drawing/2014/main" id="{81CC1C2D-5D80-4EB3-95EA-0F7C6E2D84B9}"/>
              </a:ext>
            </a:extLst>
          </p:cNvPr>
          <p:cNvSpPr>
            <a:spLocks/>
          </p:cNvSpPr>
          <p:nvPr/>
        </p:nvSpPr>
        <p:spPr bwMode="auto">
          <a:xfrm>
            <a:off x="1527175" y="1128713"/>
            <a:ext cx="277813" cy="254000"/>
          </a:xfrm>
          <a:custGeom>
            <a:avLst/>
            <a:gdLst>
              <a:gd name="T0" fmla="*/ 1121 w 2916"/>
              <a:gd name="T1" fmla="*/ 0 h 2664"/>
              <a:gd name="T2" fmla="*/ 1438 w 2916"/>
              <a:gd name="T3" fmla="*/ 63 h 2664"/>
              <a:gd name="T4" fmla="*/ 1618 w 2916"/>
              <a:gd name="T5" fmla="*/ 280 h 2664"/>
              <a:gd name="T6" fmla="*/ 1750 w 2916"/>
              <a:gd name="T7" fmla="*/ 775 h 2664"/>
              <a:gd name="T8" fmla="*/ 1776 w 2916"/>
              <a:gd name="T9" fmla="*/ 775 h 2664"/>
              <a:gd name="T10" fmla="*/ 2076 w 2916"/>
              <a:gd name="T11" fmla="*/ 368 h 2664"/>
              <a:gd name="T12" fmla="*/ 2273 w 2916"/>
              <a:gd name="T13" fmla="*/ 150 h 2664"/>
              <a:gd name="T14" fmla="*/ 2450 w 2916"/>
              <a:gd name="T15" fmla="*/ 34 h 2664"/>
              <a:gd name="T16" fmla="*/ 2653 w 2916"/>
              <a:gd name="T17" fmla="*/ 0 h 2664"/>
              <a:gd name="T18" fmla="*/ 2916 w 2916"/>
              <a:gd name="T19" fmla="*/ 47 h 2664"/>
              <a:gd name="T20" fmla="*/ 2794 w 2916"/>
              <a:gd name="T21" fmla="*/ 609 h 2664"/>
              <a:gd name="T22" fmla="*/ 2559 w 2916"/>
              <a:gd name="T23" fmla="*/ 609 h 2664"/>
              <a:gd name="T24" fmla="*/ 2463 w 2916"/>
              <a:gd name="T25" fmla="*/ 500 h 2664"/>
              <a:gd name="T26" fmla="*/ 2386 w 2916"/>
              <a:gd name="T27" fmla="*/ 518 h 2664"/>
              <a:gd name="T28" fmla="*/ 2280 w 2916"/>
              <a:gd name="T29" fmla="*/ 600 h 2664"/>
              <a:gd name="T30" fmla="*/ 2115 w 2916"/>
              <a:gd name="T31" fmla="*/ 784 h 2664"/>
              <a:gd name="T32" fmla="*/ 1818 w 2916"/>
              <a:gd name="T33" fmla="*/ 1153 h 2664"/>
              <a:gd name="T34" fmla="*/ 1968 w 2916"/>
              <a:gd name="T35" fmla="*/ 1940 h 2664"/>
              <a:gd name="T36" fmla="*/ 2089 w 2916"/>
              <a:gd name="T37" fmla="*/ 2248 h 2664"/>
              <a:gd name="T38" fmla="*/ 2177 w 2916"/>
              <a:gd name="T39" fmla="*/ 2287 h 2664"/>
              <a:gd name="T40" fmla="*/ 2298 w 2916"/>
              <a:gd name="T41" fmla="*/ 2236 h 2664"/>
              <a:gd name="T42" fmla="*/ 2442 w 2916"/>
              <a:gd name="T43" fmla="*/ 2009 h 2664"/>
              <a:gd name="T44" fmla="*/ 2679 w 2916"/>
              <a:gd name="T45" fmla="*/ 2118 h 2664"/>
              <a:gd name="T46" fmla="*/ 2337 w 2916"/>
              <a:gd name="T47" fmla="*/ 2529 h 2664"/>
              <a:gd name="T48" fmla="*/ 1888 w 2916"/>
              <a:gd name="T49" fmla="*/ 2664 h 2664"/>
              <a:gd name="T50" fmla="*/ 1635 w 2916"/>
              <a:gd name="T51" fmla="*/ 2624 h 2664"/>
              <a:gd name="T52" fmla="*/ 1473 w 2916"/>
              <a:gd name="T53" fmla="*/ 2490 h 2664"/>
              <a:gd name="T54" fmla="*/ 1356 w 2916"/>
              <a:gd name="T55" fmla="*/ 2226 h 2664"/>
              <a:gd name="T56" fmla="*/ 1261 w 2916"/>
              <a:gd name="T57" fmla="*/ 1780 h 2664"/>
              <a:gd name="T58" fmla="*/ 1235 w 2916"/>
              <a:gd name="T59" fmla="*/ 1780 h 2664"/>
              <a:gd name="T60" fmla="*/ 881 w 2916"/>
              <a:gd name="T61" fmla="*/ 2263 h 2664"/>
              <a:gd name="T62" fmla="*/ 654 w 2916"/>
              <a:gd name="T63" fmla="*/ 2513 h 2664"/>
              <a:gd name="T64" fmla="*/ 472 w 2916"/>
              <a:gd name="T65" fmla="*/ 2630 h 2664"/>
              <a:gd name="T66" fmla="*/ 262 w 2916"/>
              <a:gd name="T67" fmla="*/ 2664 h 2664"/>
              <a:gd name="T68" fmla="*/ 123 w 2916"/>
              <a:gd name="T69" fmla="*/ 2650 h 2664"/>
              <a:gd name="T70" fmla="*/ 0 w 2916"/>
              <a:gd name="T71" fmla="*/ 2620 h 2664"/>
              <a:gd name="T72" fmla="*/ 122 w 2916"/>
              <a:gd name="T73" fmla="*/ 2055 h 2664"/>
              <a:gd name="T74" fmla="*/ 356 w 2916"/>
              <a:gd name="T75" fmla="*/ 2055 h 2664"/>
              <a:gd name="T76" fmla="*/ 383 w 2916"/>
              <a:gd name="T77" fmla="*/ 2137 h 2664"/>
              <a:gd name="T78" fmla="*/ 447 w 2916"/>
              <a:gd name="T79" fmla="*/ 2165 h 2664"/>
              <a:gd name="T80" fmla="*/ 534 w 2916"/>
              <a:gd name="T81" fmla="*/ 2145 h 2664"/>
              <a:gd name="T82" fmla="*/ 646 w 2916"/>
              <a:gd name="T83" fmla="*/ 2058 h 2664"/>
              <a:gd name="T84" fmla="*/ 827 w 2916"/>
              <a:gd name="T85" fmla="*/ 1859 h 2664"/>
              <a:gd name="T86" fmla="*/ 1196 w 2916"/>
              <a:gd name="T87" fmla="*/ 1397 h 2664"/>
              <a:gd name="T88" fmla="*/ 1093 w 2916"/>
              <a:gd name="T89" fmla="*/ 868 h 2664"/>
              <a:gd name="T90" fmla="*/ 1006 w 2916"/>
              <a:gd name="T91" fmla="*/ 545 h 2664"/>
              <a:gd name="T92" fmla="*/ 932 w 2916"/>
              <a:gd name="T93" fmla="*/ 411 h 2664"/>
              <a:gd name="T94" fmla="*/ 853 w 2916"/>
              <a:gd name="T95" fmla="*/ 377 h 2664"/>
              <a:gd name="T96" fmla="*/ 762 w 2916"/>
              <a:gd name="T97" fmla="*/ 405 h 2664"/>
              <a:gd name="T98" fmla="*/ 680 w 2916"/>
              <a:gd name="T99" fmla="*/ 493 h 2664"/>
              <a:gd name="T100" fmla="*/ 587 w 2916"/>
              <a:gd name="T101" fmla="*/ 656 h 2664"/>
              <a:gd name="T102" fmla="*/ 351 w 2916"/>
              <a:gd name="T103" fmla="*/ 546 h 2664"/>
              <a:gd name="T104" fmla="*/ 690 w 2916"/>
              <a:gd name="T105" fmla="*/ 135 h 2664"/>
              <a:gd name="T106" fmla="*/ 1121 w 2916"/>
              <a:gd name="T107" fmla="*/ 0 h 2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916" h="2664">
                <a:moveTo>
                  <a:pt x="1121" y="0"/>
                </a:moveTo>
                <a:cubicBezTo>
                  <a:pt x="1260" y="0"/>
                  <a:pt x="1365" y="21"/>
                  <a:pt x="1438" y="63"/>
                </a:cubicBezTo>
                <a:cubicBezTo>
                  <a:pt x="1511" y="104"/>
                  <a:pt x="1571" y="177"/>
                  <a:pt x="1618" y="280"/>
                </a:cubicBezTo>
                <a:cubicBezTo>
                  <a:pt x="1665" y="383"/>
                  <a:pt x="1709" y="548"/>
                  <a:pt x="1750" y="775"/>
                </a:cubicBezTo>
                <a:lnTo>
                  <a:pt x="1776" y="775"/>
                </a:lnTo>
                <a:cubicBezTo>
                  <a:pt x="1905" y="595"/>
                  <a:pt x="2004" y="459"/>
                  <a:pt x="2076" y="368"/>
                </a:cubicBezTo>
                <a:cubicBezTo>
                  <a:pt x="2147" y="277"/>
                  <a:pt x="2213" y="204"/>
                  <a:pt x="2273" y="150"/>
                </a:cubicBezTo>
                <a:cubicBezTo>
                  <a:pt x="2334" y="95"/>
                  <a:pt x="2393" y="56"/>
                  <a:pt x="2450" y="34"/>
                </a:cubicBezTo>
                <a:cubicBezTo>
                  <a:pt x="2507" y="11"/>
                  <a:pt x="2575" y="0"/>
                  <a:pt x="2653" y="0"/>
                </a:cubicBezTo>
                <a:cubicBezTo>
                  <a:pt x="2740" y="0"/>
                  <a:pt x="2827" y="16"/>
                  <a:pt x="2916" y="47"/>
                </a:cubicBezTo>
                <a:lnTo>
                  <a:pt x="2794" y="609"/>
                </a:lnTo>
                <a:lnTo>
                  <a:pt x="2559" y="609"/>
                </a:lnTo>
                <a:cubicBezTo>
                  <a:pt x="2551" y="536"/>
                  <a:pt x="2519" y="500"/>
                  <a:pt x="2463" y="500"/>
                </a:cubicBezTo>
                <a:cubicBezTo>
                  <a:pt x="2439" y="500"/>
                  <a:pt x="2413" y="506"/>
                  <a:pt x="2386" y="518"/>
                </a:cubicBezTo>
                <a:cubicBezTo>
                  <a:pt x="2360" y="530"/>
                  <a:pt x="2324" y="557"/>
                  <a:pt x="2280" y="600"/>
                </a:cubicBezTo>
                <a:cubicBezTo>
                  <a:pt x="2236" y="642"/>
                  <a:pt x="2180" y="704"/>
                  <a:pt x="2115" y="784"/>
                </a:cubicBezTo>
                <a:cubicBezTo>
                  <a:pt x="2049" y="865"/>
                  <a:pt x="1950" y="988"/>
                  <a:pt x="1818" y="1153"/>
                </a:cubicBezTo>
                <a:cubicBezTo>
                  <a:pt x="1879" y="1519"/>
                  <a:pt x="1929" y="1781"/>
                  <a:pt x="1968" y="1940"/>
                </a:cubicBezTo>
                <a:cubicBezTo>
                  <a:pt x="2007" y="2098"/>
                  <a:pt x="2047" y="2201"/>
                  <a:pt x="2089" y="2248"/>
                </a:cubicBezTo>
                <a:cubicBezTo>
                  <a:pt x="2113" y="2274"/>
                  <a:pt x="2142" y="2287"/>
                  <a:pt x="2177" y="2287"/>
                </a:cubicBezTo>
                <a:cubicBezTo>
                  <a:pt x="2220" y="2287"/>
                  <a:pt x="2261" y="2270"/>
                  <a:pt x="2298" y="2236"/>
                </a:cubicBezTo>
                <a:cubicBezTo>
                  <a:pt x="2335" y="2202"/>
                  <a:pt x="2383" y="2126"/>
                  <a:pt x="2442" y="2009"/>
                </a:cubicBezTo>
                <a:lnTo>
                  <a:pt x="2679" y="2118"/>
                </a:lnTo>
                <a:cubicBezTo>
                  <a:pt x="2579" y="2302"/>
                  <a:pt x="2464" y="2439"/>
                  <a:pt x="2337" y="2529"/>
                </a:cubicBezTo>
                <a:cubicBezTo>
                  <a:pt x="2210" y="2619"/>
                  <a:pt x="2060" y="2664"/>
                  <a:pt x="1888" y="2664"/>
                </a:cubicBezTo>
                <a:cubicBezTo>
                  <a:pt x="1782" y="2664"/>
                  <a:pt x="1698" y="2651"/>
                  <a:pt x="1635" y="2624"/>
                </a:cubicBezTo>
                <a:cubicBezTo>
                  <a:pt x="1571" y="2597"/>
                  <a:pt x="1518" y="2552"/>
                  <a:pt x="1473" y="2490"/>
                </a:cubicBezTo>
                <a:cubicBezTo>
                  <a:pt x="1429" y="2427"/>
                  <a:pt x="1390" y="2339"/>
                  <a:pt x="1356" y="2226"/>
                </a:cubicBezTo>
                <a:cubicBezTo>
                  <a:pt x="1322" y="2112"/>
                  <a:pt x="1291" y="1963"/>
                  <a:pt x="1261" y="1780"/>
                </a:cubicBezTo>
                <a:lnTo>
                  <a:pt x="1235" y="1780"/>
                </a:lnTo>
                <a:cubicBezTo>
                  <a:pt x="1088" y="1991"/>
                  <a:pt x="970" y="2152"/>
                  <a:pt x="881" y="2263"/>
                </a:cubicBezTo>
                <a:cubicBezTo>
                  <a:pt x="793" y="2374"/>
                  <a:pt x="717" y="2458"/>
                  <a:pt x="654" y="2513"/>
                </a:cubicBezTo>
                <a:cubicBezTo>
                  <a:pt x="590" y="2569"/>
                  <a:pt x="530" y="2608"/>
                  <a:pt x="472" y="2630"/>
                </a:cubicBezTo>
                <a:cubicBezTo>
                  <a:pt x="414" y="2653"/>
                  <a:pt x="344" y="2664"/>
                  <a:pt x="262" y="2664"/>
                </a:cubicBezTo>
                <a:cubicBezTo>
                  <a:pt x="224" y="2664"/>
                  <a:pt x="178" y="2659"/>
                  <a:pt x="123" y="2650"/>
                </a:cubicBezTo>
                <a:cubicBezTo>
                  <a:pt x="68" y="2640"/>
                  <a:pt x="27" y="2630"/>
                  <a:pt x="0" y="2620"/>
                </a:cubicBezTo>
                <a:lnTo>
                  <a:pt x="122" y="2055"/>
                </a:lnTo>
                <a:lnTo>
                  <a:pt x="356" y="2055"/>
                </a:lnTo>
                <a:cubicBezTo>
                  <a:pt x="358" y="2092"/>
                  <a:pt x="367" y="2119"/>
                  <a:pt x="383" y="2137"/>
                </a:cubicBezTo>
                <a:cubicBezTo>
                  <a:pt x="400" y="2155"/>
                  <a:pt x="421" y="2165"/>
                  <a:pt x="447" y="2165"/>
                </a:cubicBezTo>
                <a:cubicBezTo>
                  <a:pt x="478" y="2165"/>
                  <a:pt x="507" y="2158"/>
                  <a:pt x="534" y="2145"/>
                </a:cubicBezTo>
                <a:cubicBezTo>
                  <a:pt x="561" y="2132"/>
                  <a:pt x="598" y="2103"/>
                  <a:pt x="646" y="2058"/>
                </a:cubicBezTo>
                <a:cubicBezTo>
                  <a:pt x="694" y="2013"/>
                  <a:pt x="754" y="1946"/>
                  <a:pt x="827" y="1859"/>
                </a:cubicBezTo>
                <a:cubicBezTo>
                  <a:pt x="900" y="1771"/>
                  <a:pt x="1023" y="1617"/>
                  <a:pt x="1196" y="1397"/>
                </a:cubicBezTo>
                <a:cubicBezTo>
                  <a:pt x="1160" y="1192"/>
                  <a:pt x="1126" y="1016"/>
                  <a:pt x="1093" y="868"/>
                </a:cubicBezTo>
                <a:cubicBezTo>
                  <a:pt x="1061" y="719"/>
                  <a:pt x="1032" y="612"/>
                  <a:pt x="1006" y="545"/>
                </a:cubicBezTo>
                <a:cubicBezTo>
                  <a:pt x="980" y="478"/>
                  <a:pt x="956" y="434"/>
                  <a:pt x="932" y="411"/>
                </a:cubicBezTo>
                <a:cubicBezTo>
                  <a:pt x="909" y="389"/>
                  <a:pt x="882" y="377"/>
                  <a:pt x="853" y="377"/>
                </a:cubicBezTo>
                <a:cubicBezTo>
                  <a:pt x="818" y="377"/>
                  <a:pt x="788" y="386"/>
                  <a:pt x="762" y="405"/>
                </a:cubicBezTo>
                <a:cubicBezTo>
                  <a:pt x="736" y="423"/>
                  <a:pt x="708" y="452"/>
                  <a:pt x="680" y="493"/>
                </a:cubicBezTo>
                <a:cubicBezTo>
                  <a:pt x="651" y="534"/>
                  <a:pt x="620" y="588"/>
                  <a:pt x="587" y="656"/>
                </a:cubicBezTo>
                <a:lnTo>
                  <a:pt x="351" y="546"/>
                </a:lnTo>
                <a:cubicBezTo>
                  <a:pt x="451" y="363"/>
                  <a:pt x="564" y="226"/>
                  <a:pt x="690" y="135"/>
                </a:cubicBezTo>
                <a:cubicBezTo>
                  <a:pt x="816" y="45"/>
                  <a:pt x="959" y="0"/>
                  <a:pt x="1121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65" name="Freeform 204">
            <a:extLst>
              <a:ext uri="{FF2B5EF4-FFF2-40B4-BE49-F238E27FC236}">
                <a16:creationId xmlns:a16="http://schemas.microsoft.com/office/drawing/2014/main" id="{6D2E4E69-DECE-4C9E-B8BF-D32773305068}"/>
              </a:ext>
            </a:extLst>
          </p:cNvPr>
          <p:cNvSpPr>
            <a:spLocks noEditPoints="1"/>
          </p:cNvSpPr>
          <p:nvPr/>
        </p:nvSpPr>
        <p:spPr bwMode="auto">
          <a:xfrm>
            <a:off x="1838325" y="1230313"/>
            <a:ext cx="98425" cy="254000"/>
          </a:xfrm>
          <a:custGeom>
            <a:avLst/>
            <a:gdLst>
              <a:gd name="T0" fmla="*/ 648 w 1044"/>
              <a:gd name="T1" fmla="*/ 736 h 2671"/>
              <a:gd name="T2" fmla="*/ 864 w 1044"/>
              <a:gd name="T3" fmla="*/ 736 h 2671"/>
              <a:gd name="T4" fmla="*/ 560 w 1044"/>
              <a:gd name="T5" fmla="*/ 2042 h 2671"/>
              <a:gd name="T6" fmla="*/ 535 w 1044"/>
              <a:gd name="T7" fmla="*/ 2166 h 2671"/>
              <a:gd name="T8" fmla="*/ 528 w 1044"/>
              <a:gd name="T9" fmla="*/ 2265 h 2671"/>
              <a:gd name="T10" fmla="*/ 553 w 1044"/>
              <a:gd name="T11" fmla="*/ 2367 h 2671"/>
              <a:gd name="T12" fmla="*/ 623 w 1044"/>
              <a:gd name="T13" fmla="*/ 2396 h 2671"/>
              <a:gd name="T14" fmla="*/ 746 w 1044"/>
              <a:gd name="T15" fmla="*/ 2343 h 2671"/>
              <a:gd name="T16" fmla="*/ 908 w 1044"/>
              <a:gd name="T17" fmla="*/ 2185 h 2671"/>
              <a:gd name="T18" fmla="*/ 1044 w 1044"/>
              <a:gd name="T19" fmla="*/ 2322 h 2671"/>
              <a:gd name="T20" fmla="*/ 711 w 1044"/>
              <a:gd name="T21" fmla="*/ 2591 h 2671"/>
              <a:gd name="T22" fmla="*/ 388 w 1044"/>
              <a:gd name="T23" fmla="*/ 2671 h 2671"/>
              <a:gd name="T24" fmla="*/ 93 w 1044"/>
              <a:gd name="T25" fmla="*/ 2572 h 2671"/>
              <a:gd name="T26" fmla="*/ 0 w 1044"/>
              <a:gd name="T27" fmla="*/ 2274 h 2671"/>
              <a:gd name="T28" fmla="*/ 42 w 1044"/>
              <a:gd name="T29" fmla="*/ 1976 h 2671"/>
              <a:gd name="T30" fmla="*/ 201 w 1044"/>
              <a:gd name="T31" fmla="*/ 1315 h 2671"/>
              <a:gd name="T32" fmla="*/ 245 w 1044"/>
              <a:gd name="T33" fmla="*/ 1031 h 2671"/>
              <a:gd name="T34" fmla="*/ 210 w 1044"/>
              <a:gd name="T35" fmla="*/ 925 h 2671"/>
              <a:gd name="T36" fmla="*/ 63 w 1044"/>
              <a:gd name="T37" fmla="*/ 883 h 2671"/>
              <a:gd name="T38" fmla="*/ 91 w 1044"/>
              <a:gd name="T39" fmla="*/ 757 h 2671"/>
              <a:gd name="T40" fmla="*/ 648 w 1044"/>
              <a:gd name="T41" fmla="*/ 736 h 2671"/>
              <a:gd name="T42" fmla="*/ 509 w 1044"/>
              <a:gd name="T43" fmla="*/ 0 h 2671"/>
              <a:gd name="T44" fmla="*/ 995 w 1044"/>
              <a:gd name="T45" fmla="*/ 0 h 2671"/>
              <a:gd name="T46" fmla="*/ 896 w 1044"/>
              <a:gd name="T47" fmla="*/ 465 h 2671"/>
              <a:gd name="T48" fmla="*/ 405 w 1044"/>
              <a:gd name="T49" fmla="*/ 465 h 2671"/>
              <a:gd name="T50" fmla="*/ 509 w 1044"/>
              <a:gd name="T51" fmla="*/ 0 h 2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44" h="2671">
                <a:moveTo>
                  <a:pt x="648" y="736"/>
                </a:moveTo>
                <a:lnTo>
                  <a:pt x="864" y="736"/>
                </a:lnTo>
                <a:lnTo>
                  <a:pt x="560" y="2042"/>
                </a:lnTo>
                <a:cubicBezTo>
                  <a:pt x="548" y="2096"/>
                  <a:pt x="539" y="2137"/>
                  <a:pt x="535" y="2166"/>
                </a:cubicBezTo>
                <a:cubicBezTo>
                  <a:pt x="530" y="2195"/>
                  <a:pt x="528" y="2228"/>
                  <a:pt x="528" y="2265"/>
                </a:cubicBezTo>
                <a:cubicBezTo>
                  <a:pt x="528" y="2314"/>
                  <a:pt x="536" y="2348"/>
                  <a:pt x="553" y="2367"/>
                </a:cubicBezTo>
                <a:cubicBezTo>
                  <a:pt x="569" y="2386"/>
                  <a:pt x="593" y="2396"/>
                  <a:pt x="623" y="2396"/>
                </a:cubicBezTo>
                <a:cubicBezTo>
                  <a:pt x="660" y="2396"/>
                  <a:pt x="701" y="2378"/>
                  <a:pt x="746" y="2343"/>
                </a:cubicBezTo>
                <a:cubicBezTo>
                  <a:pt x="792" y="2309"/>
                  <a:pt x="846" y="2256"/>
                  <a:pt x="908" y="2185"/>
                </a:cubicBezTo>
                <a:lnTo>
                  <a:pt x="1044" y="2322"/>
                </a:lnTo>
                <a:cubicBezTo>
                  <a:pt x="920" y="2448"/>
                  <a:pt x="809" y="2538"/>
                  <a:pt x="711" y="2591"/>
                </a:cubicBezTo>
                <a:cubicBezTo>
                  <a:pt x="613" y="2644"/>
                  <a:pt x="505" y="2671"/>
                  <a:pt x="388" y="2671"/>
                </a:cubicBezTo>
                <a:cubicBezTo>
                  <a:pt x="253" y="2671"/>
                  <a:pt x="155" y="2638"/>
                  <a:pt x="93" y="2572"/>
                </a:cubicBezTo>
                <a:cubicBezTo>
                  <a:pt x="31" y="2506"/>
                  <a:pt x="0" y="2407"/>
                  <a:pt x="0" y="2274"/>
                </a:cubicBezTo>
                <a:cubicBezTo>
                  <a:pt x="0" y="2189"/>
                  <a:pt x="14" y="2090"/>
                  <a:pt x="42" y="1976"/>
                </a:cubicBezTo>
                <a:lnTo>
                  <a:pt x="201" y="1315"/>
                </a:lnTo>
                <a:cubicBezTo>
                  <a:pt x="231" y="1195"/>
                  <a:pt x="245" y="1100"/>
                  <a:pt x="245" y="1031"/>
                </a:cubicBezTo>
                <a:cubicBezTo>
                  <a:pt x="245" y="981"/>
                  <a:pt x="233" y="946"/>
                  <a:pt x="210" y="925"/>
                </a:cubicBezTo>
                <a:cubicBezTo>
                  <a:pt x="187" y="904"/>
                  <a:pt x="138" y="890"/>
                  <a:pt x="63" y="883"/>
                </a:cubicBezTo>
                <a:lnTo>
                  <a:pt x="91" y="757"/>
                </a:lnTo>
                <a:lnTo>
                  <a:pt x="648" y="736"/>
                </a:lnTo>
                <a:close/>
                <a:moveTo>
                  <a:pt x="509" y="0"/>
                </a:moveTo>
                <a:lnTo>
                  <a:pt x="995" y="0"/>
                </a:lnTo>
                <a:lnTo>
                  <a:pt x="896" y="465"/>
                </a:lnTo>
                <a:lnTo>
                  <a:pt x="405" y="465"/>
                </a:lnTo>
                <a:lnTo>
                  <a:pt x="509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66" name="Freeform 205">
            <a:extLst>
              <a:ext uri="{FF2B5EF4-FFF2-40B4-BE49-F238E27FC236}">
                <a16:creationId xmlns:a16="http://schemas.microsoft.com/office/drawing/2014/main" id="{9A0909E9-FACD-4FD8-A890-5864A7C5EB9D}"/>
              </a:ext>
            </a:extLst>
          </p:cNvPr>
          <p:cNvSpPr>
            <a:spLocks noEditPoints="1"/>
          </p:cNvSpPr>
          <p:nvPr/>
        </p:nvSpPr>
        <p:spPr bwMode="auto">
          <a:xfrm>
            <a:off x="2752725" y="998538"/>
            <a:ext cx="1682750" cy="469900"/>
          </a:xfrm>
          <a:custGeom>
            <a:avLst/>
            <a:gdLst>
              <a:gd name="T0" fmla="*/ 8051 w 8837"/>
              <a:gd name="T1" fmla="*/ 0 h 2467"/>
              <a:gd name="T2" fmla="*/ 8634 w 8837"/>
              <a:gd name="T3" fmla="*/ 432 h 2467"/>
              <a:gd name="T4" fmla="*/ 8837 w 8837"/>
              <a:gd name="T5" fmla="*/ 1234 h 2467"/>
              <a:gd name="T6" fmla="*/ 8635 w 8837"/>
              <a:gd name="T7" fmla="*/ 2036 h 2467"/>
              <a:gd name="T8" fmla="*/ 8051 w 8837"/>
              <a:gd name="T9" fmla="*/ 2467 h 2467"/>
              <a:gd name="T10" fmla="*/ 8019 w 8837"/>
              <a:gd name="T11" fmla="*/ 2367 h 2467"/>
              <a:gd name="T12" fmla="*/ 8466 w 8837"/>
              <a:gd name="T13" fmla="*/ 1972 h 2467"/>
              <a:gd name="T14" fmla="*/ 8612 w 8837"/>
              <a:gd name="T15" fmla="*/ 1221 h 2467"/>
              <a:gd name="T16" fmla="*/ 8467 w 8837"/>
              <a:gd name="T17" fmla="*/ 491 h 2467"/>
              <a:gd name="T18" fmla="*/ 8015 w 8837"/>
              <a:gd name="T19" fmla="*/ 100 h 2467"/>
              <a:gd name="T20" fmla="*/ 8051 w 8837"/>
              <a:gd name="T21" fmla="*/ 0 h 2467"/>
              <a:gd name="T22" fmla="*/ 787 w 8837"/>
              <a:gd name="T23" fmla="*/ 0 h 2467"/>
              <a:gd name="T24" fmla="*/ 822 w 8837"/>
              <a:gd name="T25" fmla="*/ 100 h 2467"/>
              <a:gd name="T26" fmla="*/ 371 w 8837"/>
              <a:gd name="T27" fmla="*/ 491 h 2467"/>
              <a:gd name="T28" fmla="*/ 225 w 8837"/>
              <a:gd name="T29" fmla="*/ 1221 h 2467"/>
              <a:gd name="T30" fmla="*/ 371 w 8837"/>
              <a:gd name="T31" fmla="*/ 1972 h 2467"/>
              <a:gd name="T32" fmla="*/ 818 w 8837"/>
              <a:gd name="T33" fmla="*/ 2367 h 2467"/>
              <a:gd name="T34" fmla="*/ 787 w 8837"/>
              <a:gd name="T35" fmla="*/ 2467 h 2467"/>
              <a:gd name="T36" fmla="*/ 203 w 8837"/>
              <a:gd name="T37" fmla="*/ 2036 h 2467"/>
              <a:gd name="T38" fmla="*/ 0 w 8837"/>
              <a:gd name="T39" fmla="*/ 1234 h 2467"/>
              <a:gd name="T40" fmla="*/ 204 w 8837"/>
              <a:gd name="T41" fmla="*/ 432 h 2467"/>
              <a:gd name="T42" fmla="*/ 787 w 8837"/>
              <a:gd name="T43" fmla="*/ 0 h 2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837" h="2467">
                <a:moveTo>
                  <a:pt x="8051" y="0"/>
                </a:moveTo>
                <a:cubicBezTo>
                  <a:pt x="8304" y="67"/>
                  <a:pt x="8498" y="211"/>
                  <a:pt x="8634" y="432"/>
                </a:cubicBezTo>
                <a:cubicBezTo>
                  <a:pt x="8770" y="654"/>
                  <a:pt x="8837" y="921"/>
                  <a:pt x="8837" y="1234"/>
                </a:cubicBezTo>
                <a:cubicBezTo>
                  <a:pt x="8837" y="1548"/>
                  <a:pt x="8770" y="1816"/>
                  <a:pt x="8635" y="2036"/>
                </a:cubicBezTo>
                <a:cubicBezTo>
                  <a:pt x="8499" y="2257"/>
                  <a:pt x="8305" y="2401"/>
                  <a:pt x="8051" y="2467"/>
                </a:cubicBezTo>
                <a:lnTo>
                  <a:pt x="8019" y="2367"/>
                </a:lnTo>
                <a:cubicBezTo>
                  <a:pt x="8220" y="2300"/>
                  <a:pt x="8369" y="2169"/>
                  <a:pt x="8466" y="1972"/>
                </a:cubicBezTo>
                <a:cubicBezTo>
                  <a:pt x="8564" y="1775"/>
                  <a:pt x="8612" y="1525"/>
                  <a:pt x="8612" y="1221"/>
                </a:cubicBezTo>
                <a:cubicBezTo>
                  <a:pt x="8612" y="928"/>
                  <a:pt x="8564" y="685"/>
                  <a:pt x="8467" y="491"/>
                </a:cubicBezTo>
                <a:cubicBezTo>
                  <a:pt x="8370" y="297"/>
                  <a:pt x="8219" y="167"/>
                  <a:pt x="8015" y="100"/>
                </a:cubicBezTo>
                <a:lnTo>
                  <a:pt x="8051" y="0"/>
                </a:lnTo>
                <a:close/>
                <a:moveTo>
                  <a:pt x="787" y="0"/>
                </a:moveTo>
                <a:lnTo>
                  <a:pt x="822" y="100"/>
                </a:lnTo>
                <a:cubicBezTo>
                  <a:pt x="619" y="167"/>
                  <a:pt x="469" y="297"/>
                  <a:pt x="371" y="491"/>
                </a:cubicBezTo>
                <a:cubicBezTo>
                  <a:pt x="274" y="685"/>
                  <a:pt x="225" y="928"/>
                  <a:pt x="225" y="1221"/>
                </a:cubicBezTo>
                <a:cubicBezTo>
                  <a:pt x="225" y="1525"/>
                  <a:pt x="274" y="1775"/>
                  <a:pt x="371" y="1972"/>
                </a:cubicBezTo>
                <a:cubicBezTo>
                  <a:pt x="469" y="2169"/>
                  <a:pt x="618" y="2300"/>
                  <a:pt x="818" y="2367"/>
                </a:cubicBezTo>
                <a:lnTo>
                  <a:pt x="787" y="2467"/>
                </a:lnTo>
                <a:cubicBezTo>
                  <a:pt x="533" y="2401"/>
                  <a:pt x="338" y="2257"/>
                  <a:pt x="203" y="2036"/>
                </a:cubicBezTo>
                <a:cubicBezTo>
                  <a:pt x="68" y="1816"/>
                  <a:pt x="0" y="1548"/>
                  <a:pt x="0" y="1234"/>
                </a:cubicBezTo>
                <a:cubicBezTo>
                  <a:pt x="0" y="921"/>
                  <a:pt x="68" y="654"/>
                  <a:pt x="204" y="432"/>
                </a:cubicBezTo>
                <a:cubicBezTo>
                  <a:pt x="339" y="211"/>
                  <a:pt x="534" y="67"/>
                  <a:pt x="787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67" name="Freeform 206">
            <a:extLst>
              <a:ext uri="{FF2B5EF4-FFF2-40B4-BE49-F238E27FC236}">
                <a16:creationId xmlns:a16="http://schemas.microsoft.com/office/drawing/2014/main" id="{FD7AA500-A8DD-47F0-B3E3-10BEE9E49FC1}"/>
              </a:ext>
            </a:extLst>
          </p:cNvPr>
          <p:cNvSpPr>
            <a:spLocks/>
          </p:cNvSpPr>
          <p:nvPr/>
        </p:nvSpPr>
        <p:spPr bwMode="auto">
          <a:xfrm>
            <a:off x="2925763" y="1128713"/>
            <a:ext cx="277813" cy="254000"/>
          </a:xfrm>
          <a:custGeom>
            <a:avLst/>
            <a:gdLst>
              <a:gd name="T0" fmla="*/ 1121 w 2916"/>
              <a:gd name="T1" fmla="*/ 0 h 2664"/>
              <a:gd name="T2" fmla="*/ 1438 w 2916"/>
              <a:gd name="T3" fmla="*/ 63 h 2664"/>
              <a:gd name="T4" fmla="*/ 1618 w 2916"/>
              <a:gd name="T5" fmla="*/ 280 h 2664"/>
              <a:gd name="T6" fmla="*/ 1750 w 2916"/>
              <a:gd name="T7" fmla="*/ 775 h 2664"/>
              <a:gd name="T8" fmla="*/ 1776 w 2916"/>
              <a:gd name="T9" fmla="*/ 775 h 2664"/>
              <a:gd name="T10" fmla="*/ 2076 w 2916"/>
              <a:gd name="T11" fmla="*/ 368 h 2664"/>
              <a:gd name="T12" fmla="*/ 2273 w 2916"/>
              <a:gd name="T13" fmla="*/ 150 h 2664"/>
              <a:gd name="T14" fmla="*/ 2450 w 2916"/>
              <a:gd name="T15" fmla="*/ 34 h 2664"/>
              <a:gd name="T16" fmla="*/ 2653 w 2916"/>
              <a:gd name="T17" fmla="*/ 0 h 2664"/>
              <a:gd name="T18" fmla="*/ 2916 w 2916"/>
              <a:gd name="T19" fmla="*/ 47 h 2664"/>
              <a:gd name="T20" fmla="*/ 2794 w 2916"/>
              <a:gd name="T21" fmla="*/ 609 h 2664"/>
              <a:gd name="T22" fmla="*/ 2559 w 2916"/>
              <a:gd name="T23" fmla="*/ 609 h 2664"/>
              <a:gd name="T24" fmla="*/ 2463 w 2916"/>
              <a:gd name="T25" fmla="*/ 500 h 2664"/>
              <a:gd name="T26" fmla="*/ 2386 w 2916"/>
              <a:gd name="T27" fmla="*/ 518 h 2664"/>
              <a:gd name="T28" fmla="*/ 2280 w 2916"/>
              <a:gd name="T29" fmla="*/ 600 h 2664"/>
              <a:gd name="T30" fmla="*/ 2115 w 2916"/>
              <a:gd name="T31" fmla="*/ 784 h 2664"/>
              <a:gd name="T32" fmla="*/ 1818 w 2916"/>
              <a:gd name="T33" fmla="*/ 1153 h 2664"/>
              <a:gd name="T34" fmla="*/ 1968 w 2916"/>
              <a:gd name="T35" fmla="*/ 1940 h 2664"/>
              <a:gd name="T36" fmla="*/ 2089 w 2916"/>
              <a:gd name="T37" fmla="*/ 2248 h 2664"/>
              <a:gd name="T38" fmla="*/ 2177 w 2916"/>
              <a:gd name="T39" fmla="*/ 2287 h 2664"/>
              <a:gd name="T40" fmla="*/ 2298 w 2916"/>
              <a:gd name="T41" fmla="*/ 2236 h 2664"/>
              <a:gd name="T42" fmla="*/ 2442 w 2916"/>
              <a:gd name="T43" fmla="*/ 2009 h 2664"/>
              <a:gd name="T44" fmla="*/ 2679 w 2916"/>
              <a:gd name="T45" fmla="*/ 2118 h 2664"/>
              <a:gd name="T46" fmla="*/ 2337 w 2916"/>
              <a:gd name="T47" fmla="*/ 2529 h 2664"/>
              <a:gd name="T48" fmla="*/ 1888 w 2916"/>
              <a:gd name="T49" fmla="*/ 2664 h 2664"/>
              <a:gd name="T50" fmla="*/ 1635 w 2916"/>
              <a:gd name="T51" fmla="*/ 2624 h 2664"/>
              <a:gd name="T52" fmla="*/ 1473 w 2916"/>
              <a:gd name="T53" fmla="*/ 2490 h 2664"/>
              <a:gd name="T54" fmla="*/ 1356 w 2916"/>
              <a:gd name="T55" fmla="*/ 2226 h 2664"/>
              <a:gd name="T56" fmla="*/ 1261 w 2916"/>
              <a:gd name="T57" fmla="*/ 1780 h 2664"/>
              <a:gd name="T58" fmla="*/ 1235 w 2916"/>
              <a:gd name="T59" fmla="*/ 1780 h 2664"/>
              <a:gd name="T60" fmla="*/ 881 w 2916"/>
              <a:gd name="T61" fmla="*/ 2263 h 2664"/>
              <a:gd name="T62" fmla="*/ 654 w 2916"/>
              <a:gd name="T63" fmla="*/ 2513 h 2664"/>
              <a:gd name="T64" fmla="*/ 472 w 2916"/>
              <a:gd name="T65" fmla="*/ 2630 h 2664"/>
              <a:gd name="T66" fmla="*/ 262 w 2916"/>
              <a:gd name="T67" fmla="*/ 2664 h 2664"/>
              <a:gd name="T68" fmla="*/ 123 w 2916"/>
              <a:gd name="T69" fmla="*/ 2650 h 2664"/>
              <a:gd name="T70" fmla="*/ 0 w 2916"/>
              <a:gd name="T71" fmla="*/ 2620 h 2664"/>
              <a:gd name="T72" fmla="*/ 122 w 2916"/>
              <a:gd name="T73" fmla="*/ 2055 h 2664"/>
              <a:gd name="T74" fmla="*/ 356 w 2916"/>
              <a:gd name="T75" fmla="*/ 2055 h 2664"/>
              <a:gd name="T76" fmla="*/ 383 w 2916"/>
              <a:gd name="T77" fmla="*/ 2137 h 2664"/>
              <a:gd name="T78" fmla="*/ 447 w 2916"/>
              <a:gd name="T79" fmla="*/ 2165 h 2664"/>
              <a:gd name="T80" fmla="*/ 534 w 2916"/>
              <a:gd name="T81" fmla="*/ 2145 h 2664"/>
              <a:gd name="T82" fmla="*/ 646 w 2916"/>
              <a:gd name="T83" fmla="*/ 2058 h 2664"/>
              <a:gd name="T84" fmla="*/ 827 w 2916"/>
              <a:gd name="T85" fmla="*/ 1859 h 2664"/>
              <a:gd name="T86" fmla="*/ 1196 w 2916"/>
              <a:gd name="T87" fmla="*/ 1397 h 2664"/>
              <a:gd name="T88" fmla="*/ 1093 w 2916"/>
              <a:gd name="T89" fmla="*/ 868 h 2664"/>
              <a:gd name="T90" fmla="*/ 1006 w 2916"/>
              <a:gd name="T91" fmla="*/ 545 h 2664"/>
              <a:gd name="T92" fmla="*/ 932 w 2916"/>
              <a:gd name="T93" fmla="*/ 411 h 2664"/>
              <a:gd name="T94" fmla="*/ 853 w 2916"/>
              <a:gd name="T95" fmla="*/ 377 h 2664"/>
              <a:gd name="T96" fmla="*/ 762 w 2916"/>
              <a:gd name="T97" fmla="*/ 405 h 2664"/>
              <a:gd name="T98" fmla="*/ 680 w 2916"/>
              <a:gd name="T99" fmla="*/ 493 h 2664"/>
              <a:gd name="T100" fmla="*/ 587 w 2916"/>
              <a:gd name="T101" fmla="*/ 656 h 2664"/>
              <a:gd name="T102" fmla="*/ 351 w 2916"/>
              <a:gd name="T103" fmla="*/ 546 h 2664"/>
              <a:gd name="T104" fmla="*/ 690 w 2916"/>
              <a:gd name="T105" fmla="*/ 135 h 2664"/>
              <a:gd name="T106" fmla="*/ 1121 w 2916"/>
              <a:gd name="T107" fmla="*/ 0 h 2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916" h="2664">
                <a:moveTo>
                  <a:pt x="1121" y="0"/>
                </a:moveTo>
                <a:cubicBezTo>
                  <a:pt x="1260" y="0"/>
                  <a:pt x="1365" y="21"/>
                  <a:pt x="1438" y="63"/>
                </a:cubicBezTo>
                <a:cubicBezTo>
                  <a:pt x="1511" y="104"/>
                  <a:pt x="1571" y="177"/>
                  <a:pt x="1618" y="280"/>
                </a:cubicBezTo>
                <a:cubicBezTo>
                  <a:pt x="1665" y="383"/>
                  <a:pt x="1709" y="548"/>
                  <a:pt x="1750" y="775"/>
                </a:cubicBezTo>
                <a:lnTo>
                  <a:pt x="1776" y="775"/>
                </a:lnTo>
                <a:cubicBezTo>
                  <a:pt x="1905" y="595"/>
                  <a:pt x="2004" y="459"/>
                  <a:pt x="2076" y="368"/>
                </a:cubicBezTo>
                <a:cubicBezTo>
                  <a:pt x="2147" y="277"/>
                  <a:pt x="2213" y="204"/>
                  <a:pt x="2273" y="150"/>
                </a:cubicBezTo>
                <a:cubicBezTo>
                  <a:pt x="2334" y="95"/>
                  <a:pt x="2393" y="56"/>
                  <a:pt x="2450" y="34"/>
                </a:cubicBezTo>
                <a:cubicBezTo>
                  <a:pt x="2507" y="11"/>
                  <a:pt x="2575" y="0"/>
                  <a:pt x="2653" y="0"/>
                </a:cubicBezTo>
                <a:cubicBezTo>
                  <a:pt x="2740" y="0"/>
                  <a:pt x="2827" y="16"/>
                  <a:pt x="2916" y="47"/>
                </a:cubicBezTo>
                <a:lnTo>
                  <a:pt x="2794" y="609"/>
                </a:lnTo>
                <a:lnTo>
                  <a:pt x="2559" y="609"/>
                </a:lnTo>
                <a:cubicBezTo>
                  <a:pt x="2551" y="536"/>
                  <a:pt x="2519" y="500"/>
                  <a:pt x="2463" y="500"/>
                </a:cubicBezTo>
                <a:cubicBezTo>
                  <a:pt x="2439" y="500"/>
                  <a:pt x="2413" y="506"/>
                  <a:pt x="2386" y="518"/>
                </a:cubicBezTo>
                <a:cubicBezTo>
                  <a:pt x="2360" y="530"/>
                  <a:pt x="2324" y="557"/>
                  <a:pt x="2280" y="600"/>
                </a:cubicBezTo>
                <a:cubicBezTo>
                  <a:pt x="2236" y="642"/>
                  <a:pt x="2180" y="704"/>
                  <a:pt x="2115" y="784"/>
                </a:cubicBezTo>
                <a:cubicBezTo>
                  <a:pt x="2049" y="865"/>
                  <a:pt x="1950" y="988"/>
                  <a:pt x="1818" y="1153"/>
                </a:cubicBezTo>
                <a:cubicBezTo>
                  <a:pt x="1879" y="1519"/>
                  <a:pt x="1929" y="1781"/>
                  <a:pt x="1968" y="1940"/>
                </a:cubicBezTo>
                <a:cubicBezTo>
                  <a:pt x="2007" y="2098"/>
                  <a:pt x="2047" y="2201"/>
                  <a:pt x="2089" y="2248"/>
                </a:cubicBezTo>
                <a:cubicBezTo>
                  <a:pt x="2113" y="2274"/>
                  <a:pt x="2142" y="2287"/>
                  <a:pt x="2177" y="2287"/>
                </a:cubicBezTo>
                <a:cubicBezTo>
                  <a:pt x="2220" y="2287"/>
                  <a:pt x="2261" y="2270"/>
                  <a:pt x="2298" y="2236"/>
                </a:cubicBezTo>
                <a:cubicBezTo>
                  <a:pt x="2335" y="2202"/>
                  <a:pt x="2383" y="2126"/>
                  <a:pt x="2442" y="2009"/>
                </a:cubicBezTo>
                <a:lnTo>
                  <a:pt x="2679" y="2118"/>
                </a:lnTo>
                <a:cubicBezTo>
                  <a:pt x="2579" y="2302"/>
                  <a:pt x="2464" y="2439"/>
                  <a:pt x="2337" y="2529"/>
                </a:cubicBezTo>
                <a:cubicBezTo>
                  <a:pt x="2210" y="2619"/>
                  <a:pt x="2060" y="2664"/>
                  <a:pt x="1888" y="2664"/>
                </a:cubicBezTo>
                <a:cubicBezTo>
                  <a:pt x="1782" y="2664"/>
                  <a:pt x="1698" y="2651"/>
                  <a:pt x="1635" y="2624"/>
                </a:cubicBezTo>
                <a:cubicBezTo>
                  <a:pt x="1571" y="2597"/>
                  <a:pt x="1518" y="2552"/>
                  <a:pt x="1473" y="2490"/>
                </a:cubicBezTo>
                <a:cubicBezTo>
                  <a:pt x="1429" y="2427"/>
                  <a:pt x="1390" y="2339"/>
                  <a:pt x="1356" y="2226"/>
                </a:cubicBezTo>
                <a:cubicBezTo>
                  <a:pt x="1322" y="2112"/>
                  <a:pt x="1291" y="1963"/>
                  <a:pt x="1261" y="1780"/>
                </a:cubicBezTo>
                <a:lnTo>
                  <a:pt x="1235" y="1780"/>
                </a:lnTo>
                <a:cubicBezTo>
                  <a:pt x="1088" y="1991"/>
                  <a:pt x="970" y="2152"/>
                  <a:pt x="881" y="2263"/>
                </a:cubicBezTo>
                <a:cubicBezTo>
                  <a:pt x="793" y="2374"/>
                  <a:pt x="717" y="2458"/>
                  <a:pt x="654" y="2513"/>
                </a:cubicBezTo>
                <a:cubicBezTo>
                  <a:pt x="590" y="2569"/>
                  <a:pt x="530" y="2608"/>
                  <a:pt x="472" y="2630"/>
                </a:cubicBezTo>
                <a:cubicBezTo>
                  <a:pt x="414" y="2653"/>
                  <a:pt x="344" y="2664"/>
                  <a:pt x="262" y="2664"/>
                </a:cubicBezTo>
                <a:cubicBezTo>
                  <a:pt x="224" y="2664"/>
                  <a:pt x="178" y="2659"/>
                  <a:pt x="123" y="2650"/>
                </a:cubicBezTo>
                <a:cubicBezTo>
                  <a:pt x="68" y="2640"/>
                  <a:pt x="27" y="2630"/>
                  <a:pt x="0" y="2620"/>
                </a:cubicBezTo>
                <a:lnTo>
                  <a:pt x="122" y="2055"/>
                </a:lnTo>
                <a:lnTo>
                  <a:pt x="356" y="2055"/>
                </a:lnTo>
                <a:cubicBezTo>
                  <a:pt x="358" y="2092"/>
                  <a:pt x="367" y="2119"/>
                  <a:pt x="383" y="2137"/>
                </a:cubicBezTo>
                <a:cubicBezTo>
                  <a:pt x="400" y="2155"/>
                  <a:pt x="421" y="2165"/>
                  <a:pt x="447" y="2165"/>
                </a:cubicBezTo>
                <a:cubicBezTo>
                  <a:pt x="478" y="2165"/>
                  <a:pt x="507" y="2158"/>
                  <a:pt x="534" y="2145"/>
                </a:cubicBezTo>
                <a:cubicBezTo>
                  <a:pt x="561" y="2132"/>
                  <a:pt x="598" y="2103"/>
                  <a:pt x="646" y="2058"/>
                </a:cubicBezTo>
                <a:cubicBezTo>
                  <a:pt x="694" y="2013"/>
                  <a:pt x="754" y="1946"/>
                  <a:pt x="827" y="1859"/>
                </a:cubicBezTo>
                <a:cubicBezTo>
                  <a:pt x="900" y="1771"/>
                  <a:pt x="1023" y="1617"/>
                  <a:pt x="1196" y="1397"/>
                </a:cubicBezTo>
                <a:cubicBezTo>
                  <a:pt x="1160" y="1192"/>
                  <a:pt x="1126" y="1016"/>
                  <a:pt x="1093" y="868"/>
                </a:cubicBezTo>
                <a:cubicBezTo>
                  <a:pt x="1061" y="719"/>
                  <a:pt x="1032" y="612"/>
                  <a:pt x="1006" y="545"/>
                </a:cubicBezTo>
                <a:cubicBezTo>
                  <a:pt x="980" y="478"/>
                  <a:pt x="956" y="434"/>
                  <a:pt x="932" y="411"/>
                </a:cubicBezTo>
                <a:cubicBezTo>
                  <a:pt x="909" y="389"/>
                  <a:pt x="882" y="377"/>
                  <a:pt x="853" y="377"/>
                </a:cubicBezTo>
                <a:cubicBezTo>
                  <a:pt x="818" y="377"/>
                  <a:pt x="788" y="386"/>
                  <a:pt x="762" y="405"/>
                </a:cubicBezTo>
                <a:cubicBezTo>
                  <a:pt x="736" y="423"/>
                  <a:pt x="708" y="452"/>
                  <a:pt x="680" y="493"/>
                </a:cubicBezTo>
                <a:cubicBezTo>
                  <a:pt x="651" y="534"/>
                  <a:pt x="620" y="588"/>
                  <a:pt x="587" y="656"/>
                </a:cubicBezTo>
                <a:lnTo>
                  <a:pt x="351" y="546"/>
                </a:lnTo>
                <a:cubicBezTo>
                  <a:pt x="451" y="363"/>
                  <a:pt x="564" y="226"/>
                  <a:pt x="690" y="135"/>
                </a:cubicBezTo>
                <a:cubicBezTo>
                  <a:pt x="816" y="45"/>
                  <a:pt x="959" y="0"/>
                  <a:pt x="1121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68" name="Freeform 207">
            <a:extLst>
              <a:ext uri="{FF2B5EF4-FFF2-40B4-BE49-F238E27FC236}">
                <a16:creationId xmlns:a16="http://schemas.microsoft.com/office/drawing/2014/main" id="{0F40727A-C0E2-4BB3-92D0-87143B8E152D}"/>
              </a:ext>
            </a:extLst>
          </p:cNvPr>
          <p:cNvSpPr>
            <a:spLocks noEditPoints="1"/>
          </p:cNvSpPr>
          <p:nvPr/>
        </p:nvSpPr>
        <p:spPr bwMode="auto">
          <a:xfrm>
            <a:off x="3235325" y="1230313"/>
            <a:ext cx="100013" cy="254000"/>
          </a:xfrm>
          <a:custGeom>
            <a:avLst/>
            <a:gdLst>
              <a:gd name="T0" fmla="*/ 648 w 1044"/>
              <a:gd name="T1" fmla="*/ 736 h 2671"/>
              <a:gd name="T2" fmla="*/ 864 w 1044"/>
              <a:gd name="T3" fmla="*/ 736 h 2671"/>
              <a:gd name="T4" fmla="*/ 560 w 1044"/>
              <a:gd name="T5" fmla="*/ 2042 h 2671"/>
              <a:gd name="T6" fmla="*/ 535 w 1044"/>
              <a:gd name="T7" fmla="*/ 2166 h 2671"/>
              <a:gd name="T8" fmla="*/ 528 w 1044"/>
              <a:gd name="T9" fmla="*/ 2265 h 2671"/>
              <a:gd name="T10" fmla="*/ 553 w 1044"/>
              <a:gd name="T11" fmla="*/ 2367 h 2671"/>
              <a:gd name="T12" fmla="*/ 623 w 1044"/>
              <a:gd name="T13" fmla="*/ 2396 h 2671"/>
              <a:gd name="T14" fmla="*/ 746 w 1044"/>
              <a:gd name="T15" fmla="*/ 2343 h 2671"/>
              <a:gd name="T16" fmla="*/ 908 w 1044"/>
              <a:gd name="T17" fmla="*/ 2185 h 2671"/>
              <a:gd name="T18" fmla="*/ 1044 w 1044"/>
              <a:gd name="T19" fmla="*/ 2322 h 2671"/>
              <a:gd name="T20" fmla="*/ 711 w 1044"/>
              <a:gd name="T21" fmla="*/ 2591 h 2671"/>
              <a:gd name="T22" fmla="*/ 388 w 1044"/>
              <a:gd name="T23" fmla="*/ 2671 h 2671"/>
              <a:gd name="T24" fmla="*/ 93 w 1044"/>
              <a:gd name="T25" fmla="*/ 2572 h 2671"/>
              <a:gd name="T26" fmla="*/ 0 w 1044"/>
              <a:gd name="T27" fmla="*/ 2274 h 2671"/>
              <a:gd name="T28" fmla="*/ 42 w 1044"/>
              <a:gd name="T29" fmla="*/ 1976 h 2671"/>
              <a:gd name="T30" fmla="*/ 201 w 1044"/>
              <a:gd name="T31" fmla="*/ 1315 h 2671"/>
              <a:gd name="T32" fmla="*/ 245 w 1044"/>
              <a:gd name="T33" fmla="*/ 1031 h 2671"/>
              <a:gd name="T34" fmla="*/ 210 w 1044"/>
              <a:gd name="T35" fmla="*/ 925 h 2671"/>
              <a:gd name="T36" fmla="*/ 63 w 1044"/>
              <a:gd name="T37" fmla="*/ 883 h 2671"/>
              <a:gd name="T38" fmla="*/ 91 w 1044"/>
              <a:gd name="T39" fmla="*/ 757 h 2671"/>
              <a:gd name="T40" fmla="*/ 648 w 1044"/>
              <a:gd name="T41" fmla="*/ 736 h 2671"/>
              <a:gd name="T42" fmla="*/ 509 w 1044"/>
              <a:gd name="T43" fmla="*/ 0 h 2671"/>
              <a:gd name="T44" fmla="*/ 995 w 1044"/>
              <a:gd name="T45" fmla="*/ 0 h 2671"/>
              <a:gd name="T46" fmla="*/ 896 w 1044"/>
              <a:gd name="T47" fmla="*/ 465 h 2671"/>
              <a:gd name="T48" fmla="*/ 405 w 1044"/>
              <a:gd name="T49" fmla="*/ 465 h 2671"/>
              <a:gd name="T50" fmla="*/ 509 w 1044"/>
              <a:gd name="T51" fmla="*/ 0 h 2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44" h="2671">
                <a:moveTo>
                  <a:pt x="648" y="736"/>
                </a:moveTo>
                <a:lnTo>
                  <a:pt x="864" y="736"/>
                </a:lnTo>
                <a:lnTo>
                  <a:pt x="560" y="2042"/>
                </a:lnTo>
                <a:cubicBezTo>
                  <a:pt x="548" y="2096"/>
                  <a:pt x="539" y="2137"/>
                  <a:pt x="535" y="2166"/>
                </a:cubicBezTo>
                <a:cubicBezTo>
                  <a:pt x="530" y="2195"/>
                  <a:pt x="528" y="2228"/>
                  <a:pt x="528" y="2265"/>
                </a:cubicBezTo>
                <a:cubicBezTo>
                  <a:pt x="528" y="2314"/>
                  <a:pt x="536" y="2348"/>
                  <a:pt x="553" y="2367"/>
                </a:cubicBezTo>
                <a:cubicBezTo>
                  <a:pt x="569" y="2386"/>
                  <a:pt x="593" y="2396"/>
                  <a:pt x="623" y="2396"/>
                </a:cubicBezTo>
                <a:cubicBezTo>
                  <a:pt x="660" y="2396"/>
                  <a:pt x="701" y="2378"/>
                  <a:pt x="746" y="2343"/>
                </a:cubicBezTo>
                <a:cubicBezTo>
                  <a:pt x="792" y="2309"/>
                  <a:pt x="846" y="2256"/>
                  <a:pt x="908" y="2185"/>
                </a:cubicBezTo>
                <a:lnTo>
                  <a:pt x="1044" y="2322"/>
                </a:lnTo>
                <a:cubicBezTo>
                  <a:pt x="920" y="2448"/>
                  <a:pt x="809" y="2538"/>
                  <a:pt x="711" y="2591"/>
                </a:cubicBezTo>
                <a:cubicBezTo>
                  <a:pt x="613" y="2644"/>
                  <a:pt x="505" y="2671"/>
                  <a:pt x="388" y="2671"/>
                </a:cubicBezTo>
                <a:cubicBezTo>
                  <a:pt x="253" y="2671"/>
                  <a:pt x="155" y="2638"/>
                  <a:pt x="93" y="2572"/>
                </a:cubicBezTo>
                <a:cubicBezTo>
                  <a:pt x="31" y="2506"/>
                  <a:pt x="0" y="2407"/>
                  <a:pt x="0" y="2274"/>
                </a:cubicBezTo>
                <a:cubicBezTo>
                  <a:pt x="0" y="2189"/>
                  <a:pt x="14" y="2090"/>
                  <a:pt x="42" y="1976"/>
                </a:cubicBezTo>
                <a:lnTo>
                  <a:pt x="201" y="1315"/>
                </a:lnTo>
                <a:cubicBezTo>
                  <a:pt x="231" y="1195"/>
                  <a:pt x="245" y="1100"/>
                  <a:pt x="245" y="1031"/>
                </a:cubicBezTo>
                <a:cubicBezTo>
                  <a:pt x="245" y="981"/>
                  <a:pt x="233" y="946"/>
                  <a:pt x="210" y="925"/>
                </a:cubicBezTo>
                <a:cubicBezTo>
                  <a:pt x="187" y="904"/>
                  <a:pt x="138" y="890"/>
                  <a:pt x="63" y="883"/>
                </a:cubicBezTo>
                <a:lnTo>
                  <a:pt x="91" y="757"/>
                </a:lnTo>
                <a:lnTo>
                  <a:pt x="648" y="736"/>
                </a:lnTo>
                <a:close/>
                <a:moveTo>
                  <a:pt x="509" y="0"/>
                </a:moveTo>
                <a:lnTo>
                  <a:pt x="995" y="0"/>
                </a:lnTo>
                <a:lnTo>
                  <a:pt x="896" y="465"/>
                </a:lnTo>
                <a:lnTo>
                  <a:pt x="405" y="465"/>
                </a:lnTo>
                <a:lnTo>
                  <a:pt x="509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69" name="Rectangle 208">
            <a:extLst>
              <a:ext uri="{FF2B5EF4-FFF2-40B4-BE49-F238E27FC236}">
                <a16:creationId xmlns:a16="http://schemas.microsoft.com/office/drawing/2014/main" id="{CD33AAB2-C384-4545-8A7A-B32E0CE21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5" y="1216025"/>
            <a:ext cx="304800" cy="3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72" name="Freeform 211">
            <a:extLst>
              <a:ext uri="{FF2B5EF4-FFF2-40B4-BE49-F238E27FC236}">
                <a16:creationId xmlns:a16="http://schemas.microsoft.com/office/drawing/2014/main" id="{51F645E5-95A2-43F7-A558-7ABBE72593B2}"/>
              </a:ext>
            </a:extLst>
          </p:cNvPr>
          <p:cNvSpPr>
            <a:spLocks noEditPoints="1"/>
          </p:cNvSpPr>
          <p:nvPr/>
        </p:nvSpPr>
        <p:spPr bwMode="auto">
          <a:xfrm>
            <a:off x="4883150" y="1016000"/>
            <a:ext cx="1684338" cy="469900"/>
          </a:xfrm>
          <a:custGeom>
            <a:avLst/>
            <a:gdLst>
              <a:gd name="T0" fmla="*/ 8050 w 8837"/>
              <a:gd name="T1" fmla="*/ 0 h 2467"/>
              <a:gd name="T2" fmla="*/ 8634 w 8837"/>
              <a:gd name="T3" fmla="*/ 432 h 2467"/>
              <a:gd name="T4" fmla="*/ 8837 w 8837"/>
              <a:gd name="T5" fmla="*/ 1234 h 2467"/>
              <a:gd name="T6" fmla="*/ 8634 w 8837"/>
              <a:gd name="T7" fmla="*/ 2036 h 2467"/>
              <a:gd name="T8" fmla="*/ 8050 w 8837"/>
              <a:gd name="T9" fmla="*/ 2467 h 2467"/>
              <a:gd name="T10" fmla="*/ 8019 w 8837"/>
              <a:gd name="T11" fmla="*/ 2367 h 2467"/>
              <a:gd name="T12" fmla="*/ 8466 w 8837"/>
              <a:gd name="T13" fmla="*/ 1972 h 2467"/>
              <a:gd name="T14" fmla="*/ 8612 w 8837"/>
              <a:gd name="T15" fmla="*/ 1221 h 2467"/>
              <a:gd name="T16" fmla="*/ 8467 w 8837"/>
              <a:gd name="T17" fmla="*/ 491 h 2467"/>
              <a:gd name="T18" fmla="*/ 8015 w 8837"/>
              <a:gd name="T19" fmla="*/ 100 h 2467"/>
              <a:gd name="T20" fmla="*/ 8050 w 8837"/>
              <a:gd name="T21" fmla="*/ 0 h 2467"/>
              <a:gd name="T22" fmla="*/ 787 w 8837"/>
              <a:gd name="T23" fmla="*/ 0 h 2467"/>
              <a:gd name="T24" fmla="*/ 822 w 8837"/>
              <a:gd name="T25" fmla="*/ 100 h 2467"/>
              <a:gd name="T26" fmla="*/ 371 w 8837"/>
              <a:gd name="T27" fmla="*/ 491 h 2467"/>
              <a:gd name="T28" fmla="*/ 225 w 8837"/>
              <a:gd name="T29" fmla="*/ 1221 h 2467"/>
              <a:gd name="T30" fmla="*/ 371 w 8837"/>
              <a:gd name="T31" fmla="*/ 1972 h 2467"/>
              <a:gd name="T32" fmla="*/ 818 w 8837"/>
              <a:gd name="T33" fmla="*/ 2367 h 2467"/>
              <a:gd name="T34" fmla="*/ 787 w 8837"/>
              <a:gd name="T35" fmla="*/ 2467 h 2467"/>
              <a:gd name="T36" fmla="*/ 203 w 8837"/>
              <a:gd name="T37" fmla="*/ 2036 h 2467"/>
              <a:gd name="T38" fmla="*/ 0 w 8837"/>
              <a:gd name="T39" fmla="*/ 1234 h 2467"/>
              <a:gd name="T40" fmla="*/ 204 w 8837"/>
              <a:gd name="T41" fmla="*/ 432 h 2467"/>
              <a:gd name="T42" fmla="*/ 787 w 8837"/>
              <a:gd name="T43" fmla="*/ 0 h 2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837" h="2467">
                <a:moveTo>
                  <a:pt x="8050" y="0"/>
                </a:moveTo>
                <a:cubicBezTo>
                  <a:pt x="8304" y="67"/>
                  <a:pt x="8498" y="211"/>
                  <a:pt x="8634" y="432"/>
                </a:cubicBezTo>
                <a:cubicBezTo>
                  <a:pt x="8769" y="654"/>
                  <a:pt x="8837" y="921"/>
                  <a:pt x="8837" y="1234"/>
                </a:cubicBezTo>
                <a:cubicBezTo>
                  <a:pt x="8837" y="1548"/>
                  <a:pt x="8770" y="1816"/>
                  <a:pt x="8634" y="2036"/>
                </a:cubicBezTo>
                <a:cubicBezTo>
                  <a:pt x="8499" y="2257"/>
                  <a:pt x="8304" y="2401"/>
                  <a:pt x="8050" y="2467"/>
                </a:cubicBezTo>
                <a:lnTo>
                  <a:pt x="8019" y="2367"/>
                </a:lnTo>
                <a:cubicBezTo>
                  <a:pt x="8219" y="2300"/>
                  <a:pt x="8368" y="2169"/>
                  <a:pt x="8466" y="1972"/>
                </a:cubicBezTo>
                <a:cubicBezTo>
                  <a:pt x="8564" y="1775"/>
                  <a:pt x="8612" y="1525"/>
                  <a:pt x="8612" y="1221"/>
                </a:cubicBezTo>
                <a:cubicBezTo>
                  <a:pt x="8612" y="928"/>
                  <a:pt x="8564" y="685"/>
                  <a:pt x="8467" y="491"/>
                </a:cubicBezTo>
                <a:cubicBezTo>
                  <a:pt x="8369" y="297"/>
                  <a:pt x="8219" y="167"/>
                  <a:pt x="8015" y="100"/>
                </a:cubicBezTo>
                <a:lnTo>
                  <a:pt x="8050" y="0"/>
                </a:lnTo>
                <a:close/>
                <a:moveTo>
                  <a:pt x="787" y="0"/>
                </a:moveTo>
                <a:lnTo>
                  <a:pt x="822" y="100"/>
                </a:lnTo>
                <a:cubicBezTo>
                  <a:pt x="619" y="167"/>
                  <a:pt x="469" y="297"/>
                  <a:pt x="371" y="491"/>
                </a:cubicBezTo>
                <a:cubicBezTo>
                  <a:pt x="274" y="685"/>
                  <a:pt x="225" y="928"/>
                  <a:pt x="225" y="1221"/>
                </a:cubicBezTo>
                <a:cubicBezTo>
                  <a:pt x="225" y="1525"/>
                  <a:pt x="274" y="1775"/>
                  <a:pt x="371" y="1972"/>
                </a:cubicBezTo>
                <a:cubicBezTo>
                  <a:pt x="469" y="2169"/>
                  <a:pt x="618" y="2300"/>
                  <a:pt x="818" y="2367"/>
                </a:cubicBezTo>
                <a:lnTo>
                  <a:pt x="787" y="2467"/>
                </a:lnTo>
                <a:cubicBezTo>
                  <a:pt x="533" y="2401"/>
                  <a:pt x="338" y="2257"/>
                  <a:pt x="203" y="2036"/>
                </a:cubicBezTo>
                <a:cubicBezTo>
                  <a:pt x="68" y="1816"/>
                  <a:pt x="0" y="1548"/>
                  <a:pt x="0" y="1234"/>
                </a:cubicBezTo>
                <a:cubicBezTo>
                  <a:pt x="0" y="921"/>
                  <a:pt x="68" y="654"/>
                  <a:pt x="204" y="432"/>
                </a:cubicBezTo>
                <a:cubicBezTo>
                  <a:pt x="339" y="211"/>
                  <a:pt x="534" y="67"/>
                  <a:pt x="787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73" name="Freeform 212">
            <a:extLst>
              <a:ext uri="{FF2B5EF4-FFF2-40B4-BE49-F238E27FC236}">
                <a16:creationId xmlns:a16="http://schemas.microsoft.com/office/drawing/2014/main" id="{26BE1D97-4108-4E78-87BC-05259B46A199}"/>
              </a:ext>
            </a:extLst>
          </p:cNvPr>
          <p:cNvSpPr>
            <a:spLocks/>
          </p:cNvSpPr>
          <p:nvPr/>
        </p:nvSpPr>
        <p:spPr bwMode="auto">
          <a:xfrm>
            <a:off x="5056188" y="1144588"/>
            <a:ext cx="277813" cy="254000"/>
          </a:xfrm>
          <a:custGeom>
            <a:avLst/>
            <a:gdLst>
              <a:gd name="T0" fmla="*/ 560 w 1458"/>
              <a:gd name="T1" fmla="*/ 0 h 1332"/>
              <a:gd name="T2" fmla="*/ 719 w 1458"/>
              <a:gd name="T3" fmla="*/ 32 h 1332"/>
              <a:gd name="T4" fmla="*/ 809 w 1458"/>
              <a:gd name="T5" fmla="*/ 140 h 1332"/>
              <a:gd name="T6" fmla="*/ 875 w 1458"/>
              <a:gd name="T7" fmla="*/ 388 h 1332"/>
              <a:gd name="T8" fmla="*/ 888 w 1458"/>
              <a:gd name="T9" fmla="*/ 388 h 1332"/>
              <a:gd name="T10" fmla="*/ 1038 w 1458"/>
              <a:gd name="T11" fmla="*/ 184 h 1332"/>
              <a:gd name="T12" fmla="*/ 1137 w 1458"/>
              <a:gd name="T13" fmla="*/ 75 h 1332"/>
              <a:gd name="T14" fmla="*/ 1225 w 1458"/>
              <a:gd name="T15" fmla="*/ 17 h 1332"/>
              <a:gd name="T16" fmla="*/ 1327 w 1458"/>
              <a:gd name="T17" fmla="*/ 0 h 1332"/>
              <a:gd name="T18" fmla="*/ 1458 w 1458"/>
              <a:gd name="T19" fmla="*/ 24 h 1332"/>
              <a:gd name="T20" fmla="*/ 1397 w 1458"/>
              <a:gd name="T21" fmla="*/ 305 h 1332"/>
              <a:gd name="T22" fmla="*/ 1280 w 1458"/>
              <a:gd name="T23" fmla="*/ 305 h 1332"/>
              <a:gd name="T24" fmla="*/ 1232 w 1458"/>
              <a:gd name="T25" fmla="*/ 250 h 1332"/>
              <a:gd name="T26" fmla="*/ 1193 w 1458"/>
              <a:gd name="T27" fmla="*/ 259 h 1332"/>
              <a:gd name="T28" fmla="*/ 1140 w 1458"/>
              <a:gd name="T29" fmla="*/ 300 h 1332"/>
              <a:gd name="T30" fmla="*/ 1057 w 1458"/>
              <a:gd name="T31" fmla="*/ 392 h 1332"/>
              <a:gd name="T32" fmla="*/ 909 w 1458"/>
              <a:gd name="T33" fmla="*/ 577 h 1332"/>
              <a:gd name="T34" fmla="*/ 984 w 1458"/>
              <a:gd name="T35" fmla="*/ 970 h 1332"/>
              <a:gd name="T36" fmla="*/ 1044 w 1458"/>
              <a:gd name="T37" fmla="*/ 1124 h 1332"/>
              <a:gd name="T38" fmla="*/ 1089 w 1458"/>
              <a:gd name="T39" fmla="*/ 1144 h 1332"/>
              <a:gd name="T40" fmla="*/ 1149 w 1458"/>
              <a:gd name="T41" fmla="*/ 1118 h 1332"/>
              <a:gd name="T42" fmla="*/ 1221 w 1458"/>
              <a:gd name="T43" fmla="*/ 1004 h 1332"/>
              <a:gd name="T44" fmla="*/ 1340 w 1458"/>
              <a:gd name="T45" fmla="*/ 1059 h 1332"/>
              <a:gd name="T46" fmla="*/ 1169 w 1458"/>
              <a:gd name="T47" fmla="*/ 1265 h 1332"/>
              <a:gd name="T48" fmla="*/ 944 w 1458"/>
              <a:gd name="T49" fmla="*/ 1332 h 1332"/>
              <a:gd name="T50" fmla="*/ 817 w 1458"/>
              <a:gd name="T51" fmla="*/ 1312 h 1332"/>
              <a:gd name="T52" fmla="*/ 737 w 1458"/>
              <a:gd name="T53" fmla="*/ 1245 h 1332"/>
              <a:gd name="T54" fmla="*/ 678 w 1458"/>
              <a:gd name="T55" fmla="*/ 1113 h 1332"/>
              <a:gd name="T56" fmla="*/ 631 w 1458"/>
              <a:gd name="T57" fmla="*/ 890 h 1332"/>
              <a:gd name="T58" fmla="*/ 618 w 1458"/>
              <a:gd name="T59" fmla="*/ 890 h 1332"/>
              <a:gd name="T60" fmla="*/ 441 w 1458"/>
              <a:gd name="T61" fmla="*/ 1132 h 1332"/>
              <a:gd name="T62" fmla="*/ 327 w 1458"/>
              <a:gd name="T63" fmla="*/ 1257 h 1332"/>
              <a:gd name="T64" fmla="*/ 236 w 1458"/>
              <a:gd name="T65" fmla="*/ 1315 h 1332"/>
              <a:gd name="T66" fmla="*/ 131 w 1458"/>
              <a:gd name="T67" fmla="*/ 1332 h 1332"/>
              <a:gd name="T68" fmla="*/ 62 w 1458"/>
              <a:gd name="T69" fmla="*/ 1325 h 1332"/>
              <a:gd name="T70" fmla="*/ 0 w 1458"/>
              <a:gd name="T71" fmla="*/ 1310 h 1332"/>
              <a:gd name="T72" fmla="*/ 61 w 1458"/>
              <a:gd name="T73" fmla="*/ 1028 h 1332"/>
              <a:gd name="T74" fmla="*/ 178 w 1458"/>
              <a:gd name="T75" fmla="*/ 1028 h 1332"/>
              <a:gd name="T76" fmla="*/ 192 w 1458"/>
              <a:gd name="T77" fmla="*/ 1069 h 1332"/>
              <a:gd name="T78" fmla="*/ 224 w 1458"/>
              <a:gd name="T79" fmla="*/ 1083 h 1332"/>
              <a:gd name="T80" fmla="*/ 267 w 1458"/>
              <a:gd name="T81" fmla="*/ 1073 h 1332"/>
              <a:gd name="T82" fmla="*/ 323 w 1458"/>
              <a:gd name="T83" fmla="*/ 1029 h 1332"/>
              <a:gd name="T84" fmla="*/ 413 w 1458"/>
              <a:gd name="T85" fmla="*/ 930 h 1332"/>
              <a:gd name="T86" fmla="*/ 598 w 1458"/>
              <a:gd name="T87" fmla="*/ 699 h 1332"/>
              <a:gd name="T88" fmla="*/ 547 w 1458"/>
              <a:gd name="T89" fmla="*/ 434 h 1332"/>
              <a:gd name="T90" fmla="*/ 503 w 1458"/>
              <a:gd name="T91" fmla="*/ 273 h 1332"/>
              <a:gd name="T92" fmla="*/ 466 w 1458"/>
              <a:gd name="T93" fmla="*/ 206 h 1332"/>
              <a:gd name="T94" fmla="*/ 426 w 1458"/>
              <a:gd name="T95" fmla="*/ 189 h 1332"/>
              <a:gd name="T96" fmla="*/ 381 w 1458"/>
              <a:gd name="T97" fmla="*/ 203 h 1332"/>
              <a:gd name="T98" fmla="*/ 340 w 1458"/>
              <a:gd name="T99" fmla="*/ 247 h 1332"/>
              <a:gd name="T100" fmla="*/ 294 w 1458"/>
              <a:gd name="T101" fmla="*/ 328 h 1332"/>
              <a:gd name="T102" fmla="*/ 175 w 1458"/>
              <a:gd name="T103" fmla="*/ 273 h 1332"/>
              <a:gd name="T104" fmla="*/ 345 w 1458"/>
              <a:gd name="T105" fmla="*/ 68 h 1332"/>
              <a:gd name="T106" fmla="*/ 560 w 1458"/>
              <a:gd name="T107" fmla="*/ 0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58" h="1332">
                <a:moveTo>
                  <a:pt x="560" y="0"/>
                </a:moveTo>
                <a:cubicBezTo>
                  <a:pt x="630" y="0"/>
                  <a:pt x="683" y="11"/>
                  <a:pt x="719" y="32"/>
                </a:cubicBezTo>
                <a:cubicBezTo>
                  <a:pt x="756" y="52"/>
                  <a:pt x="785" y="89"/>
                  <a:pt x="809" y="140"/>
                </a:cubicBezTo>
                <a:cubicBezTo>
                  <a:pt x="832" y="192"/>
                  <a:pt x="854" y="274"/>
                  <a:pt x="875" y="388"/>
                </a:cubicBezTo>
                <a:lnTo>
                  <a:pt x="888" y="388"/>
                </a:lnTo>
                <a:cubicBezTo>
                  <a:pt x="952" y="298"/>
                  <a:pt x="1002" y="230"/>
                  <a:pt x="1038" y="184"/>
                </a:cubicBezTo>
                <a:cubicBezTo>
                  <a:pt x="1073" y="139"/>
                  <a:pt x="1106" y="102"/>
                  <a:pt x="1137" y="75"/>
                </a:cubicBezTo>
                <a:cubicBezTo>
                  <a:pt x="1167" y="48"/>
                  <a:pt x="1197" y="28"/>
                  <a:pt x="1225" y="17"/>
                </a:cubicBezTo>
                <a:cubicBezTo>
                  <a:pt x="1254" y="6"/>
                  <a:pt x="1288" y="0"/>
                  <a:pt x="1327" y="0"/>
                </a:cubicBezTo>
                <a:cubicBezTo>
                  <a:pt x="1370" y="0"/>
                  <a:pt x="1414" y="8"/>
                  <a:pt x="1458" y="24"/>
                </a:cubicBezTo>
                <a:lnTo>
                  <a:pt x="1397" y="305"/>
                </a:lnTo>
                <a:lnTo>
                  <a:pt x="1280" y="305"/>
                </a:lnTo>
                <a:cubicBezTo>
                  <a:pt x="1275" y="268"/>
                  <a:pt x="1259" y="250"/>
                  <a:pt x="1232" y="250"/>
                </a:cubicBezTo>
                <a:cubicBezTo>
                  <a:pt x="1220" y="250"/>
                  <a:pt x="1207" y="253"/>
                  <a:pt x="1193" y="259"/>
                </a:cubicBezTo>
                <a:cubicBezTo>
                  <a:pt x="1180" y="265"/>
                  <a:pt x="1162" y="279"/>
                  <a:pt x="1140" y="300"/>
                </a:cubicBezTo>
                <a:cubicBezTo>
                  <a:pt x="1118" y="321"/>
                  <a:pt x="1090" y="352"/>
                  <a:pt x="1057" y="392"/>
                </a:cubicBezTo>
                <a:cubicBezTo>
                  <a:pt x="1024" y="433"/>
                  <a:pt x="975" y="494"/>
                  <a:pt x="909" y="577"/>
                </a:cubicBezTo>
                <a:cubicBezTo>
                  <a:pt x="939" y="760"/>
                  <a:pt x="964" y="891"/>
                  <a:pt x="984" y="970"/>
                </a:cubicBezTo>
                <a:cubicBezTo>
                  <a:pt x="1003" y="1049"/>
                  <a:pt x="1024" y="1101"/>
                  <a:pt x="1044" y="1124"/>
                </a:cubicBezTo>
                <a:cubicBezTo>
                  <a:pt x="1056" y="1137"/>
                  <a:pt x="1071" y="1144"/>
                  <a:pt x="1089" y="1144"/>
                </a:cubicBezTo>
                <a:cubicBezTo>
                  <a:pt x="1110" y="1144"/>
                  <a:pt x="1130" y="1135"/>
                  <a:pt x="1149" y="1118"/>
                </a:cubicBezTo>
                <a:cubicBezTo>
                  <a:pt x="1168" y="1101"/>
                  <a:pt x="1192" y="1063"/>
                  <a:pt x="1221" y="1004"/>
                </a:cubicBezTo>
                <a:lnTo>
                  <a:pt x="1340" y="1059"/>
                </a:lnTo>
                <a:cubicBezTo>
                  <a:pt x="1289" y="1151"/>
                  <a:pt x="1232" y="1220"/>
                  <a:pt x="1169" y="1265"/>
                </a:cubicBezTo>
                <a:cubicBezTo>
                  <a:pt x="1105" y="1310"/>
                  <a:pt x="1030" y="1332"/>
                  <a:pt x="944" y="1332"/>
                </a:cubicBezTo>
                <a:cubicBezTo>
                  <a:pt x="891" y="1332"/>
                  <a:pt x="849" y="1326"/>
                  <a:pt x="817" y="1312"/>
                </a:cubicBezTo>
                <a:cubicBezTo>
                  <a:pt x="786" y="1299"/>
                  <a:pt x="759" y="1276"/>
                  <a:pt x="737" y="1245"/>
                </a:cubicBezTo>
                <a:cubicBezTo>
                  <a:pt x="715" y="1214"/>
                  <a:pt x="695" y="1170"/>
                  <a:pt x="678" y="1113"/>
                </a:cubicBezTo>
                <a:cubicBezTo>
                  <a:pt x="661" y="1056"/>
                  <a:pt x="645" y="982"/>
                  <a:pt x="631" y="890"/>
                </a:cubicBezTo>
                <a:lnTo>
                  <a:pt x="618" y="890"/>
                </a:lnTo>
                <a:cubicBezTo>
                  <a:pt x="544" y="996"/>
                  <a:pt x="485" y="1076"/>
                  <a:pt x="441" y="1132"/>
                </a:cubicBezTo>
                <a:cubicBezTo>
                  <a:pt x="397" y="1187"/>
                  <a:pt x="359" y="1229"/>
                  <a:pt x="327" y="1257"/>
                </a:cubicBezTo>
                <a:cubicBezTo>
                  <a:pt x="295" y="1285"/>
                  <a:pt x="265" y="1304"/>
                  <a:pt x="236" y="1315"/>
                </a:cubicBezTo>
                <a:cubicBezTo>
                  <a:pt x="207" y="1327"/>
                  <a:pt x="172" y="1332"/>
                  <a:pt x="131" y="1332"/>
                </a:cubicBezTo>
                <a:cubicBezTo>
                  <a:pt x="112" y="1332"/>
                  <a:pt x="89" y="1330"/>
                  <a:pt x="62" y="1325"/>
                </a:cubicBezTo>
                <a:cubicBezTo>
                  <a:pt x="34" y="1320"/>
                  <a:pt x="14" y="1315"/>
                  <a:pt x="0" y="1310"/>
                </a:cubicBezTo>
                <a:lnTo>
                  <a:pt x="61" y="1028"/>
                </a:lnTo>
                <a:lnTo>
                  <a:pt x="178" y="1028"/>
                </a:lnTo>
                <a:cubicBezTo>
                  <a:pt x="179" y="1046"/>
                  <a:pt x="183" y="1060"/>
                  <a:pt x="192" y="1069"/>
                </a:cubicBezTo>
                <a:cubicBezTo>
                  <a:pt x="200" y="1078"/>
                  <a:pt x="211" y="1083"/>
                  <a:pt x="224" y="1083"/>
                </a:cubicBezTo>
                <a:cubicBezTo>
                  <a:pt x="239" y="1083"/>
                  <a:pt x="254" y="1079"/>
                  <a:pt x="267" y="1073"/>
                </a:cubicBezTo>
                <a:cubicBezTo>
                  <a:pt x="281" y="1066"/>
                  <a:pt x="299" y="1052"/>
                  <a:pt x="323" y="1029"/>
                </a:cubicBezTo>
                <a:cubicBezTo>
                  <a:pt x="347" y="1007"/>
                  <a:pt x="377" y="973"/>
                  <a:pt x="413" y="930"/>
                </a:cubicBezTo>
                <a:cubicBezTo>
                  <a:pt x="450" y="886"/>
                  <a:pt x="511" y="809"/>
                  <a:pt x="598" y="699"/>
                </a:cubicBezTo>
                <a:cubicBezTo>
                  <a:pt x="580" y="596"/>
                  <a:pt x="563" y="508"/>
                  <a:pt x="547" y="434"/>
                </a:cubicBezTo>
                <a:cubicBezTo>
                  <a:pt x="531" y="360"/>
                  <a:pt x="516" y="306"/>
                  <a:pt x="503" y="273"/>
                </a:cubicBezTo>
                <a:cubicBezTo>
                  <a:pt x="490" y="239"/>
                  <a:pt x="478" y="217"/>
                  <a:pt x="466" y="206"/>
                </a:cubicBezTo>
                <a:cubicBezTo>
                  <a:pt x="454" y="195"/>
                  <a:pt x="441" y="189"/>
                  <a:pt x="426" y="189"/>
                </a:cubicBezTo>
                <a:cubicBezTo>
                  <a:pt x="409" y="189"/>
                  <a:pt x="394" y="193"/>
                  <a:pt x="381" y="203"/>
                </a:cubicBezTo>
                <a:cubicBezTo>
                  <a:pt x="368" y="212"/>
                  <a:pt x="354" y="226"/>
                  <a:pt x="340" y="247"/>
                </a:cubicBezTo>
                <a:cubicBezTo>
                  <a:pt x="326" y="267"/>
                  <a:pt x="310" y="294"/>
                  <a:pt x="294" y="328"/>
                </a:cubicBezTo>
                <a:lnTo>
                  <a:pt x="175" y="273"/>
                </a:lnTo>
                <a:cubicBezTo>
                  <a:pt x="226" y="182"/>
                  <a:pt x="282" y="113"/>
                  <a:pt x="345" y="68"/>
                </a:cubicBezTo>
                <a:cubicBezTo>
                  <a:pt x="408" y="23"/>
                  <a:pt x="480" y="0"/>
                  <a:pt x="560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74" name="Freeform 213">
            <a:extLst>
              <a:ext uri="{FF2B5EF4-FFF2-40B4-BE49-F238E27FC236}">
                <a16:creationId xmlns:a16="http://schemas.microsoft.com/office/drawing/2014/main" id="{0B96D831-B315-47A9-BCD3-0B3FA999639D}"/>
              </a:ext>
            </a:extLst>
          </p:cNvPr>
          <p:cNvSpPr>
            <a:spLocks noEditPoints="1"/>
          </p:cNvSpPr>
          <p:nvPr/>
        </p:nvSpPr>
        <p:spPr bwMode="auto">
          <a:xfrm>
            <a:off x="5367338" y="1247775"/>
            <a:ext cx="100013" cy="254000"/>
          </a:xfrm>
          <a:custGeom>
            <a:avLst/>
            <a:gdLst>
              <a:gd name="T0" fmla="*/ 323 w 522"/>
              <a:gd name="T1" fmla="*/ 368 h 1336"/>
              <a:gd name="T2" fmla="*/ 432 w 522"/>
              <a:gd name="T3" fmla="*/ 368 h 1336"/>
              <a:gd name="T4" fmla="*/ 280 w 522"/>
              <a:gd name="T5" fmla="*/ 1021 h 1336"/>
              <a:gd name="T6" fmla="*/ 267 w 522"/>
              <a:gd name="T7" fmla="*/ 1083 h 1336"/>
              <a:gd name="T8" fmla="*/ 264 w 522"/>
              <a:gd name="T9" fmla="*/ 1133 h 1336"/>
              <a:gd name="T10" fmla="*/ 276 w 522"/>
              <a:gd name="T11" fmla="*/ 1184 h 1336"/>
              <a:gd name="T12" fmla="*/ 311 w 522"/>
              <a:gd name="T13" fmla="*/ 1198 h 1336"/>
              <a:gd name="T14" fmla="*/ 373 w 522"/>
              <a:gd name="T15" fmla="*/ 1172 h 1336"/>
              <a:gd name="T16" fmla="*/ 453 w 522"/>
              <a:gd name="T17" fmla="*/ 1093 h 1336"/>
              <a:gd name="T18" fmla="*/ 522 w 522"/>
              <a:gd name="T19" fmla="*/ 1161 h 1336"/>
              <a:gd name="T20" fmla="*/ 355 w 522"/>
              <a:gd name="T21" fmla="*/ 1296 h 1336"/>
              <a:gd name="T22" fmla="*/ 193 w 522"/>
              <a:gd name="T23" fmla="*/ 1336 h 1336"/>
              <a:gd name="T24" fmla="*/ 46 w 522"/>
              <a:gd name="T25" fmla="*/ 1286 h 1336"/>
              <a:gd name="T26" fmla="*/ 0 w 522"/>
              <a:gd name="T27" fmla="*/ 1137 h 1336"/>
              <a:gd name="T28" fmla="*/ 21 w 522"/>
              <a:gd name="T29" fmla="*/ 988 h 1336"/>
              <a:gd name="T30" fmla="*/ 100 w 522"/>
              <a:gd name="T31" fmla="*/ 658 h 1336"/>
              <a:gd name="T32" fmla="*/ 122 w 522"/>
              <a:gd name="T33" fmla="*/ 516 h 1336"/>
              <a:gd name="T34" fmla="*/ 105 w 522"/>
              <a:gd name="T35" fmla="*/ 463 h 1336"/>
              <a:gd name="T36" fmla="*/ 31 w 522"/>
              <a:gd name="T37" fmla="*/ 441 h 1336"/>
              <a:gd name="T38" fmla="*/ 45 w 522"/>
              <a:gd name="T39" fmla="*/ 379 h 1336"/>
              <a:gd name="T40" fmla="*/ 323 w 522"/>
              <a:gd name="T41" fmla="*/ 368 h 1336"/>
              <a:gd name="T42" fmla="*/ 254 w 522"/>
              <a:gd name="T43" fmla="*/ 0 h 1336"/>
              <a:gd name="T44" fmla="*/ 497 w 522"/>
              <a:gd name="T45" fmla="*/ 0 h 1336"/>
              <a:gd name="T46" fmla="*/ 448 w 522"/>
              <a:gd name="T47" fmla="*/ 233 h 1336"/>
              <a:gd name="T48" fmla="*/ 202 w 522"/>
              <a:gd name="T49" fmla="*/ 233 h 1336"/>
              <a:gd name="T50" fmla="*/ 254 w 522"/>
              <a:gd name="T51" fmla="*/ 0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22" h="1336">
                <a:moveTo>
                  <a:pt x="323" y="368"/>
                </a:moveTo>
                <a:lnTo>
                  <a:pt x="432" y="368"/>
                </a:lnTo>
                <a:lnTo>
                  <a:pt x="280" y="1021"/>
                </a:lnTo>
                <a:cubicBezTo>
                  <a:pt x="273" y="1048"/>
                  <a:pt x="269" y="1069"/>
                  <a:pt x="267" y="1083"/>
                </a:cubicBezTo>
                <a:cubicBezTo>
                  <a:pt x="265" y="1098"/>
                  <a:pt x="264" y="1114"/>
                  <a:pt x="264" y="1133"/>
                </a:cubicBezTo>
                <a:cubicBezTo>
                  <a:pt x="264" y="1157"/>
                  <a:pt x="268" y="1174"/>
                  <a:pt x="276" y="1184"/>
                </a:cubicBezTo>
                <a:cubicBezTo>
                  <a:pt x="284" y="1193"/>
                  <a:pt x="296" y="1198"/>
                  <a:pt x="311" y="1198"/>
                </a:cubicBezTo>
                <a:cubicBezTo>
                  <a:pt x="329" y="1198"/>
                  <a:pt x="350" y="1189"/>
                  <a:pt x="373" y="1172"/>
                </a:cubicBezTo>
                <a:cubicBezTo>
                  <a:pt x="396" y="1155"/>
                  <a:pt x="422" y="1128"/>
                  <a:pt x="453" y="1093"/>
                </a:cubicBezTo>
                <a:lnTo>
                  <a:pt x="522" y="1161"/>
                </a:lnTo>
                <a:cubicBezTo>
                  <a:pt x="460" y="1224"/>
                  <a:pt x="404" y="1269"/>
                  <a:pt x="355" y="1296"/>
                </a:cubicBezTo>
                <a:cubicBezTo>
                  <a:pt x="306" y="1322"/>
                  <a:pt x="252" y="1336"/>
                  <a:pt x="193" y="1336"/>
                </a:cubicBezTo>
                <a:cubicBezTo>
                  <a:pt x="126" y="1336"/>
                  <a:pt x="77" y="1319"/>
                  <a:pt x="46" y="1286"/>
                </a:cubicBezTo>
                <a:cubicBezTo>
                  <a:pt x="15" y="1253"/>
                  <a:pt x="0" y="1204"/>
                  <a:pt x="0" y="1137"/>
                </a:cubicBezTo>
                <a:cubicBezTo>
                  <a:pt x="0" y="1095"/>
                  <a:pt x="7" y="1045"/>
                  <a:pt x="21" y="988"/>
                </a:cubicBezTo>
                <a:lnTo>
                  <a:pt x="100" y="658"/>
                </a:lnTo>
                <a:cubicBezTo>
                  <a:pt x="115" y="598"/>
                  <a:pt x="122" y="550"/>
                  <a:pt x="122" y="516"/>
                </a:cubicBezTo>
                <a:cubicBezTo>
                  <a:pt x="122" y="491"/>
                  <a:pt x="116" y="473"/>
                  <a:pt x="105" y="463"/>
                </a:cubicBezTo>
                <a:cubicBezTo>
                  <a:pt x="93" y="452"/>
                  <a:pt x="68" y="445"/>
                  <a:pt x="31" y="441"/>
                </a:cubicBezTo>
                <a:lnTo>
                  <a:pt x="45" y="379"/>
                </a:lnTo>
                <a:lnTo>
                  <a:pt x="323" y="368"/>
                </a:lnTo>
                <a:close/>
                <a:moveTo>
                  <a:pt x="254" y="0"/>
                </a:moveTo>
                <a:lnTo>
                  <a:pt x="497" y="0"/>
                </a:lnTo>
                <a:lnTo>
                  <a:pt x="448" y="233"/>
                </a:lnTo>
                <a:lnTo>
                  <a:pt x="202" y="233"/>
                </a:lnTo>
                <a:lnTo>
                  <a:pt x="254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75" name="Rectangle 214">
            <a:extLst>
              <a:ext uri="{FF2B5EF4-FFF2-40B4-BE49-F238E27FC236}">
                <a16:creationId xmlns:a16="http://schemas.microsoft.com/office/drawing/2014/main" id="{30DAA2E2-620E-49C8-9767-68835296A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1233488"/>
            <a:ext cx="306388" cy="3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78" name="Freeform 217">
            <a:extLst>
              <a:ext uri="{FF2B5EF4-FFF2-40B4-BE49-F238E27FC236}">
                <a16:creationId xmlns:a16="http://schemas.microsoft.com/office/drawing/2014/main" id="{ABF214A3-2B82-4F99-8608-98D436DD29E0}"/>
              </a:ext>
            </a:extLst>
          </p:cNvPr>
          <p:cNvSpPr>
            <a:spLocks/>
          </p:cNvSpPr>
          <p:nvPr/>
        </p:nvSpPr>
        <p:spPr bwMode="auto">
          <a:xfrm>
            <a:off x="6634163" y="958850"/>
            <a:ext cx="169863" cy="249238"/>
          </a:xfrm>
          <a:custGeom>
            <a:avLst/>
            <a:gdLst>
              <a:gd name="T0" fmla="*/ 469 w 891"/>
              <a:gd name="T1" fmla="*/ 0 h 1310"/>
              <a:gd name="T2" fmla="*/ 697 w 891"/>
              <a:gd name="T3" fmla="*/ 37 h 1310"/>
              <a:gd name="T4" fmla="*/ 824 w 891"/>
              <a:gd name="T5" fmla="*/ 139 h 1310"/>
              <a:gd name="T6" fmla="*/ 864 w 891"/>
              <a:gd name="T7" fmla="*/ 288 h 1310"/>
              <a:gd name="T8" fmla="*/ 836 w 891"/>
              <a:gd name="T9" fmla="*/ 428 h 1310"/>
              <a:gd name="T10" fmla="*/ 739 w 891"/>
              <a:gd name="T11" fmla="*/ 575 h 1310"/>
              <a:gd name="T12" fmla="*/ 507 w 891"/>
              <a:gd name="T13" fmla="*/ 811 h 1310"/>
              <a:gd name="T14" fmla="*/ 387 w 891"/>
              <a:gd name="T15" fmla="*/ 936 h 1310"/>
              <a:gd name="T16" fmla="*/ 276 w 891"/>
              <a:gd name="T17" fmla="*/ 1068 h 1310"/>
              <a:gd name="T18" fmla="*/ 276 w 891"/>
              <a:gd name="T19" fmla="*/ 1078 h 1310"/>
              <a:gd name="T20" fmla="*/ 613 w 891"/>
              <a:gd name="T21" fmla="*/ 1078 h 1310"/>
              <a:gd name="T22" fmla="*/ 705 w 891"/>
              <a:gd name="T23" fmla="*/ 1069 h 1310"/>
              <a:gd name="T24" fmla="*/ 753 w 891"/>
              <a:gd name="T25" fmla="*/ 1038 h 1310"/>
              <a:gd name="T26" fmla="*/ 782 w 891"/>
              <a:gd name="T27" fmla="*/ 971 h 1310"/>
              <a:gd name="T28" fmla="*/ 891 w 891"/>
              <a:gd name="T29" fmla="*/ 971 h 1310"/>
              <a:gd name="T30" fmla="*/ 869 w 891"/>
              <a:gd name="T31" fmla="*/ 1310 h 1310"/>
              <a:gd name="T32" fmla="*/ 0 w 891"/>
              <a:gd name="T33" fmla="*/ 1310 h 1310"/>
              <a:gd name="T34" fmla="*/ 0 w 891"/>
              <a:gd name="T35" fmla="*/ 1248 h 1310"/>
              <a:gd name="T36" fmla="*/ 299 w 891"/>
              <a:gd name="T37" fmla="*/ 815 h 1310"/>
              <a:gd name="T38" fmla="*/ 455 w 891"/>
              <a:gd name="T39" fmla="*/ 617 h 1310"/>
              <a:gd name="T40" fmla="*/ 535 w 891"/>
              <a:gd name="T41" fmla="*/ 469 h 1310"/>
              <a:gd name="T42" fmla="*/ 562 w 891"/>
              <a:gd name="T43" fmla="*/ 326 h 1310"/>
              <a:gd name="T44" fmla="*/ 515 w 891"/>
              <a:gd name="T45" fmla="*/ 162 h 1310"/>
              <a:gd name="T46" fmla="*/ 388 w 891"/>
              <a:gd name="T47" fmla="*/ 103 h 1310"/>
              <a:gd name="T48" fmla="*/ 190 w 891"/>
              <a:gd name="T49" fmla="*/ 326 h 1310"/>
              <a:gd name="T50" fmla="*/ 19 w 891"/>
              <a:gd name="T51" fmla="*/ 326 h 1310"/>
              <a:gd name="T52" fmla="*/ 19 w 891"/>
              <a:gd name="T53" fmla="*/ 102 h 1310"/>
              <a:gd name="T54" fmla="*/ 269 w 891"/>
              <a:gd name="T55" fmla="*/ 20 h 1310"/>
              <a:gd name="T56" fmla="*/ 469 w 891"/>
              <a:gd name="T57" fmla="*/ 0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91" h="1310">
                <a:moveTo>
                  <a:pt x="469" y="0"/>
                </a:moveTo>
                <a:cubicBezTo>
                  <a:pt x="562" y="0"/>
                  <a:pt x="638" y="12"/>
                  <a:pt x="697" y="37"/>
                </a:cubicBezTo>
                <a:cubicBezTo>
                  <a:pt x="756" y="62"/>
                  <a:pt x="798" y="96"/>
                  <a:pt x="824" y="139"/>
                </a:cubicBezTo>
                <a:cubicBezTo>
                  <a:pt x="851" y="181"/>
                  <a:pt x="864" y="231"/>
                  <a:pt x="864" y="288"/>
                </a:cubicBezTo>
                <a:cubicBezTo>
                  <a:pt x="864" y="338"/>
                  <a:pt x="854" y="385"/>
                  <a:pt x="836" y="428"/>
                </a:cubicBezTo>
                <a:cubicBezTo>
                  <a:pt x="817" y="471"/>
                  <a:pt x="785" y="520"/>
                  <a:pt x="739" y="575"/>
                </a:cubicBezTo>
                <a:cubicBezTo>
                  <a:pt x="693" y="630"/>
                  <a:pt x="616" y="709"/>
                  <a:pt x="507" y="811"/>
                </a:cubicBezTo>
                <a:cubicBezTo>
                  <a:pt x="473" y="843"/>
                  <a:pt x="433" y="884"/>
                  <a:pt x="387" y="936"/>
                </a:cubicBezTo>
                <a:cubicBezTo>
                  <a:pt x="340" y="988"/>
                  <a:pt x="303" y="1032"/>
                  <a:pt x="276" y="1068"/>
                </a:cubicBezTo>
                <a:lnTo>
                  <a:pt x="276" y="1078"/>
                </a:lnTo>
                <a:lnTo>
                  <a:pt x="613" y="1078"/>
                </a:lnTo>
                <a:cubicBezTo>
                  <a:pt x="654" y="1078"/>
                  <a:pt x="685" y="1075"/>
                  <a:pt x="705" y="1069"/>
                </a:cubicBezTo>
                <a:cubicBezTo>
                  <a:pt x="726" y="1063"/>
                  <a:pt x="742" y="1052"/>
                  <a:pt x="753" y="1038"/>
                </a:cubicBezTo>
                <a:cubicBezTo>
                  <a:pt x="765" y="1023"/>
                  <a:pt x="775" y="1000"/>
                  <a:pt x="782" y="971"/>
                </a:cubicBezTo>
                <a:lnTo>
                  <a:pt x="891" y="971"/>
                </a:lnTo>
                <a:lnTo>
                  <a:pt x="869" y="1310"/>
                </a:lnTo>
                <a:lnTo>
                  <a:pt x="0" y="1310"/>
                </a:lnTo>
                <a:lnTo>
                  <a:pt x="0" y="1248"/>
                </a:lnTo>
                <a:cubicBezTo>
                  <a:pt x="49" y="1136"/>
                  <a:pt x="148" y="992"/>
                  <a:pt x="299" y="815"/>
                </a:cubicBezTo>
                <a:cubicBezTo>
                  <a:pt x="367" y="735"/>
                  <a:pt x="419" y="668"/>
                  <a:pt x="455" y="617"/>
                </a:cubicBezTo>
                <a:cubicBezTo>
                  <a:pt x="491" y="565"/>
                  <a:pt x="518" y="516"/>
                  <a:pt x="535" y="469"/>
                </a:cubicBezTo>
                <a:cubicBezTo>
                  <a:pt x="553" y="423"/>
                  <a:pt x="562" y="375"/>
                  <a:pt x="562" y="326"/>
                </a:cubicBezTo>
                <a:cubicBezTo>
                  <a:pt x="562" y="257"/>
                  <a:pt x="546" y="202"/>
                  <a:pt x="515" y="162"/>
                </a:cubicBezTo>
                <a:cubicBezTo>
                  <a:pt x="484" y="123"/>
                  <a:pt x="442" y="103"/>
                  <a:pt x="388" y="103"/>
                </a:cubicBezTo>
                <a:cubicBezTo>
                  <a:pt x="285" y="103"/>
                  <a:pt x="219" y="177"/>
                  <a:pt x="190" y="326"/>
                </a:cubicBezTo>
                <a:lnTo>
                  <a:pt x="19" y="326"/>
                </a:lnTo>
                <a:lnTo>
                  <a:pt x="19" y="102"/>
                </a:lnTo>
                <a:cubicBezTo>
                  <a:pt x="122" y="60"/>
                  <a:pt x="205" y="33"/>
                  <a:pt x="269" y="20"/>
                </a:cubicBezTo>
                <a:cubicBezTo>
                  <a:pt x="332" y="6"/>
                  <a:pt x="399" y="0"/>
                  <a:pt x="469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79" name="Freeform 218">
            <a:extLst>
              <a:ext uri="{FF2B5EF4-FFF2-40B4-BE49-F238E27FC236}">
                <a16:creationId xmlns:a16="http://schemas.microsoft.com/office/drawing/2014/main" id="{E52E5D99-ED45-4A9D-8461-97F12A1DEDC9}"/>
              </a:ext>
            </a:extLst>
          </p:cNvPr>
          <p:cNvSpPr>
            <a:spLocks noEditPoints="1"/>
          </p:cNvSpPr>
          <p:nvPr/>
        </p:nvSpPr>
        <p:spPr bwMode="auto">
          <a:xfrm>
            <a:off x="7208838" y="1016000"/>
            <a:ext cx="1682750" cy="469900"/>
          </a:xfrm>
          <a:custGeom>
            <a:avLst/>
            <a:gdLst>
              <a:gd name="T0" fmla="*/ 4025 w 4419"/>
              <a:gd name="T1" fmla="*/ 0 h 1233"/>
              <a:gd name="T2" fmla="*/ 4317 w 4419"/>
              <a:gd name="T3" fmla="*/ 216 h 1233"/>
              <a:gd name="T4" fmla="*/ 4419 w 4419"/>
              <a:gd name="T5" fmla="*/ 617 h 1233"/>
              <a:gd name="T6" fmla="*/ 4317 w 4419"/>
              <a:gd name="T7" fmla="*/ 1018 h 1233"/>
              <a:gd name="T8" fmla="*/ 4025 w 4419"/>
              <a:gd name="T9" fmla="*/ 1233 h 1233"/>
              <a:gd name="T10" fmla="*/ 4010 w 4419"/>
              <a:gd name="T11" fmla="*/ 1183 h 1233"/>
              <a:gd name="T12" fmla="*/ 4233 w 4419"/>
              <a:gd name="T13" fmla="*/ 986 h 1233"/>
              <a:gd name="T14" fmla="*/ 4306 w 4419"/>
              <a:gd name="T15" fmla="*/ 610 h 1233"/>
              <a:gd name="T16" fmla="*/ 4234 w 4419"/>
              <a:gd name="T17" fmla="*/ 245 h 1233"/>
              <a:gd name="T18" fmla="*/ 4008 w 4419"/>
              <a:gd name="T19" fmla="*/ 50 h 1233"/>
              <a:gd name="T20" fmla="*/ 4025 w 4419"/>
              <a:gd name="T21" fmla="*/ 0 h 1233"/>
              <a:gd name="T22" fmla="*/ 394 w 4419"/>
              <a:gd name="T23" fmla="*/ 0 h 1233"/>
              <a:gd name="T24" fmla="*/ 411 w 4419"/>
              <a:gd name="T25" fmla="*/ 50 h 1233"/>
              <a:gd name="T26" fmla="*/ 186 w 4419"/>
              <a:gd name="T27" fmla="*/ 245 h 1233"/>
              <a:gd name="T28" fmla="*/ 113 w 4419"/>
              <a:gd name="T29" fmla="*/ 610 h 1233"/>
              <a:gd name="T30" fmla="*/ 186 w 4419"/>
              <a:gd name="T31" fmla="*/ 986 h 1233"/>
              <a:gd name="T32" fmla="*/ 409 w 4419"/>
              <a:gd name="T33" fmla="*/ 1183 h 1233"/>
              <a:gd name="T34" fmla="*/ 394 w 4419"/>
              <a:gd name="T35" fmla="*/ 1233 h 1233"/>
              <a:gd name="T36" fmla="*/ 102 w 4419"/>
              <a:gd name="T37" fmla="*/ 1018 h 1233"/>
              <a:gd name="T38" fmla="*/ 0 w 4419"/>
              <a:gd name="T39" fmla="*/ 617 h 1233"/>
              <a:gd name="T40" fmla="*/ 102 w 4419"/>
              <a:gd name="T41" fmla="*/ 216 h 1233"/>
              <a:gd name="T42" fmla="*/ 394 w 4419"/>
              <a:gd name="T43" fmla="*/ 0 h 1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19" h="1233">
                <a:moveTo>
                  <a:pt x="4025" y="0"/>
                </a:moveTo>
                <a:cubicBezTo>
                  <a:pt x="4152" y="33"/>
                  <a:pt x="4249" y="105"/>
                  <a:pt x="4317" y="216"/>
                </a:cubicBezTo>
                <a:cubicBezTo>
                  <a:pt x="4385" y="327"/>
                  <a:pt x="4419" y="460"/>
                  <a:pt x="4419" y="617"/>
                </a:cubicBezTo>
                <a:cubicBezTo>
                  <a:pt x="4419" y="774"/>
                  <a:pt x="4385" y="907"/>
                  <a:pt x="4317" y="1018"/>
                </a:cubicBezTo>
                <a:cubicBezTo>
                  <a:pt x="4250" y="1128"/>
                  <a:pt x="4152" y="1200"/>
                  <a:pt x="4025" y="1233"/>
                </a:cubicBezTo>
                <a:lnTo>
                  <a:pt x="4010" y="1183"/>
                </a:lnTo>
                <a:cubicBezTo>
                  <a:pt x="4110" y="1150"/>
                  <a:pt x="4184" y="1084"/>
                  <a:pt x="4233" y="986"/>
                </a:cubicBezTo>
                <a:cubicBezTo>
                  <a:pt x="4282" y="887"/>
                  <a:pt x="4306" y="762"/>
                  <a:pt x="4306" y="610"/>
                </a:cubicBezTo>
                <a:cubicBezTo>
                  <a:pt x="4306" y="464"/>
                  <a:pt x="4282" y="342"/>
                  <a:pt x="4234" y="245"/>
                </a:cubicBezTo>
                <a:cubicBezTo>
                  <a:pt x="4185" y="148"/>
                  <a:pt x="4110" y="83"/>
                  <a:pt x="4008" y="50"/>
                </a:cubicBezTo>
                <a:lnTo>
                  <a:pt x="4025" y="0"/>
                </a:lnTo>
                <a:close/>
                <a:moveTo>
                  <a:pt x="394" y="0"/>
                </a:moveTo>
                <a:lnTo>
                  <a:pt x="411" y="50"/>
                </a:lnTo>
                <a:cubicBezTo>
                  <a:pt x="310" y="83"/>
                  <a:pt x="235" y="148"/>
                  <a:pt x="186" y="245"/>
                </a:cubicBezTo>
                <a:cubicBezTo>
                  <a:pt x="137" y="342"/>
                  <a:pt x="113" y="464"/>
                  <a:pt x="113" y="610"/>
                </a:cubicBezTo>
                <a:cubicBezTo>
                  <a:pt x="113" y="762"/>
                  <a:pt x="137" y="887"/>
                  <a:pt x="186" y="986"/>
                </a:cubicBezTo>
                <a:cubicBezTo>
                  <a:pt x="235" y="1084"/>
                  <a:pt x="309" y="1150"/>
                  <a:pt x="409" y="1183"/>
                </a:cubicBezTo>
                <a:lnTo>
                  <a:pt x="394" y="1233"/>
                </a:lnTo>
                <a:cubicBezTo>
                  <a:pt x="267" y="1200"/>
                  <a:pt x="169" y="1128"/>
                  <a:pt x="102" y="1018"/>
                </a:cubicBezTo>
                <a:cubicBezTo>
                  <a:pt x="34" y="907"/>
                  <a:pt x="0" y="774"/>
                  <a:pt x="0" y="617"/>
                </a:cubicBezTo>
                <a:cubicBezTo>
                  <a:pt x="0" y="460"/>
                  <a:pt x="34" y="327"/>
                  <a:pt x="102" y="216"/>
                </a:cubicBezTo>
                <a:cubicBezTo>
                  <a:pt x="170" y="105"/>
                  <a:pt x="267" y="33"/>
                  <a:pt x="394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80" name="Freeform 219">
            <a:extLst>
              <a:ext uri="{FF2B5EF4-FFF2-40B4-BE49-F238E27FC236}">
                <a16:creationId xmlns:a16="http://schemas.microsoft.com/office/drawing/2014/main" id="{BF07AA4E-C745-4B5E-A92D-58EFC3A4C9F7}"/>
              </a:ext>
            </a:extLst>
          </p:cNvPr>
          <p:cNvSpPr>
            <a:spLocks/>
          </p:cNvSpPr>
          <p:nvPr/>
        </p:nvSpPr>
        <p:spPr bwMode="auto">
          <a:xfrm>
            <a:off x="7381875" y="1144588"/>
            <a:ext cx="277813" cy="254000"/>
          </a:xfrm>
          <a:custGeom>
            <a:avLst/>
            <a:gdLst>
              <a:gd name="T0" fmla="*/ 280 w 729"/>
              <a:gd name="T1" fmla="*/ 0 h 666"/>
              <a:gd name="T2" fmla="*/ 359 w 729"/>
              <a:gd name="T3" fmla="*/ 15 h 666"/>
              <a:gd name="T4" fmla="*/ 404 w 729"/>
              <a:gd name="T5" fmla="*/ 70 h 666"/>
              <a:gd name="T6" fmla="*/ 437 w 729"/>
              <a:gd name="T7" fmla="*/ 194 h 666"/>
              <a:gd name="T8" fmla="*/ 444 w 729"/>
              <a:gd name="T9" fmla="*/ 194 h 666"/>
              <a:gd name="T10" fmla="*/ 519 w 729"/>
              <a:gd name="T11" fmla="*/ 92 h 666"/>
              <a:gd name="T12" fmla="*/ 568 w 729"/>
              <a:gd name="T13" fmla="*/ 37 h 666"/>
              <a:gd name="T14" fmla="*/ 612 w 729"/>
              <a:gd name="T15" fmla="*/ 8 h 666"/>
              <a:gd name="T16" fmla="*/ 663 w 729"/>
              <a:gd name="T17" fmla="*/ 0 h 666"/>
              <a:gd name="T18" fmla="*/ 729 w 729"/>
              <a:gd name="T19" fmla="*/ 12 h 666"/>
              <a:gd name="T20" fmla="*/ 698 w 729"/>
              <a:gd name="T21" fmla="*/ 152 h 666"/>
              <a:gd name="T22" fmla="*/ 640 w 729"/>
              <a:gd name="T23" fmla="*/ 152 h 666"/>
              <a:gd name="T24" fmla="*/ 616 w 729"/>
              <a:gd name="T25" fmla="*/ 125 h 666"/>
              <a:gd name="T26" fmla="*/ 596 w 729"/>
              <a:gd name="T27" fmla="*/ 129 h 666"/>
              <a:gd name="T28" fmla="*/ 570 w 729"/>
              <a:gd name="T29" fmla="*/ 150 h 666"/>
              <a:gd name="T30" fmla="*/ 528 w 729"/>
              <a:gd name="T31" fmla="*/ 196 h 666"/>
              <a:gd name="T32" fmla="*/ 454 w 729"/>
              <a:gd name="T33" fmla="*/ 288 h 666"/>
              <a:gd name="T34" fmla="*/ 492 w 729"/>
              <a:gd name="T35" fmla="*/ 485 h 666"/>
              <a:gd name="T36" fmla="*/ 522 w 729"/>
              <a:gd name="T37" fmla="*/ 562 h 666"/>
              <a:gd name="T38" fmla="*/ 544 w 729"/>
              <a:gd name="T39" fmla="*/ 572 h 666"/>
              <a:gd name="T40" fmla="*/ 574 w 729"/>
              <a:gd name="T41" fmla="*/ 559 h 666"/>
              <a:gd name="T42" fmla="*/ 610 w 729"/>
              <a:gd name="T43" fmla="*/ 502 h 666"/>
              <a:gd name="T44" fmla="*/ 670 w 729"/>
              <a:gd name="T45" fmla="*/ 529 h 666"/>
              <a:gd name="T46" fmla="*/ 584 w 729"/>
              <a:gd name="T47" fmla="*/ 632 h 666"/>
              <a:gd name="T48" fmla="*/ 472 w 729"/>
              <a:gd name="T49" fmla="*/ 666 h 666"/>
              <a:gd name="T50" fmla="*/ 408 w 729"/>
              <a:gd name="T51" fmla="*/ 656 h 666"/>
              <a:gd name="T52" fmla="*/ 368 w 729"/>
              <a:gd name="T53" fmla="*/ 622 h 666"/>
              <a:gd name="T54" fmla="*/ 339 w 729"/>
              <a:gd name="T55" fmla="*/ 556 h 666"/>
              <a:gd name="T56" fmla="*/ 315 w 729"/>
              <a:gd name="T57" fmla="*/ 445 h 666"/>
              <a:gd name="T58" fmla="*/ 309 w 729"/>
              <a:gd name="T59" fmla="*/ 445 h 666"/>
              <a:gd name="T60" fmla="*/ 220 w 729"/>
              <a:gd name="T61" fmla="*/ 566 h 666"/>
              <a:gd name="T62" fmla="*/ 163 w 729"/>
              <a:gd name="T63" fmla="*/ 628 h 666"/>
              <a:gd name="T64" fmla="*/ 118 w 729"/>
              <a:gd name="T65" fmla="*/ 657 h 666"/>
              <a:gd name="T66" fmla="*/ 65 w 729"/>
              <a:gd name="T67" fmla="*/ 666 h 666"/>
              <a:gd name="T68" fmla="*/ 31 w 729"/>
              <a:gd name="T69" fmla="*/ 662 h 666"/>
              <a:gd name="T70" fmla="*/ 0 w 729"/>
              <a:gd name="T71" fmla="*/ 655 h 666"/>
              <a:gd name="T72" fmla="*/ 30 w 729"/>
              <a:gd name="T73" fmla="*/ 514 h 666"/>
              <a:gd name="T74" fmla="*/ 89 w 729"/>
              <a:gd name="T75" fmla="*/ 514 h 666"/>
              <a:gd name="T76" fmla="*/ 96 w 729"/>
              <a:gd name="T77" fmla="*/ 534 h 666"/>
              <a:gd name="T78" fmla="*/ 112 w 729"/>
              <a:gd name="T79" fmla="*/ 541 h 666"/>
              <a:gd name="T80" fmla="*/ 133 w 729"/>
              <a:gd name="T81" fmla="*/ 536 h 666"/>
              <a:gd name="T82" fmla="*/ 161 w 729"/>
              <a:gd name="T83" fmla="*/ 514 h 666"/>
              <a:gd name="T84" fmla="*/ 206 w 729"/>
              <a:gd name="T85" fmla="*/ 465 h 666"/>
              <a:gd name="T86" fmla="*/ 299 w 729"/>
              <a:gd name="T87" fmla="*/ 349 h 666"/>
              <a:gd name="T88" fmla="*/ 273 w 729"/>
              <a:gd name="T89" fmla="*/ 217 h 666"/>
              <a:gd name="T90" fmla="*/ 251 w 729"/>
              <a:gd name="T91" fmla="*/ 136 h 666"/>
              <a:gd name="T92" fmla="*/ 233 w 729"/>
              <a:gd name="T93" fmla="*/ 103 h 666"/>
              <a:gd name="T94" fmla="*/ 213 w 729"/>
              <a:gd name="T95" fmla="*/ 94 h 666"/>
              <a:gd name="T96" fmla="*/ 190 w 729"/>
              <a:gd name="T97" fmla="*/ 101 h 666"/>
              <a:gd name="T98" fmla="*/ 170 w 729"/>
              <a:gd name="T99" fmla="*/ 123 h 666"/>
              <a:gd name="T100" fmla="*/ 147 w 729"/>
              <a:gd name="T101" fmla="*/ 164 h 666"/>
              <a:gd name="T102" fmla="*/ 87 w 729"/>
              <a:gd name="T103" fmla="*/ 136 h 666"/>
              <a:gd name="T104" fmla="*/ 172 w 729"/>
              <a:gd name="T105" fmla="*/ 34 h 666"/>
              <a:gd name="T106" fmla="*/ 280 w 729"/>
              <a:gd name="T107" fmla="*/ 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29" h="666">
                <a:moveTo>
                  <a:pt x="280" y="0"/>
                </a:moveTo>
                <a:cubicBezTo>
                  <a:pt x="315" y="0"/>
                  <a:pt x="341" y="5"/>
                  <a:pt x="359" y="15"/>
                </a:cubicBezTo>
                <a:cubicBezTo>
                  <a:pt x="378" y="26"/>
                  <a:pt x="392" y="44"/>
                  <a:pt x="404" y="70"/>
                </a:cubicBezTo>
                <a:cubicBezTo>
                  <a:pt x="416" y="96"/>
                  <a:pt x="427" y="137"/>
                  <a:pt x="437" y="194"/>
                </a:cubicBezTo>
                <a:lnTo>
                  <a:pt x="444" y="194"/>
                </a:lnTo>
                <a:cubicBezTo>
                  <a:pt x="476" y="149"/>
                  <a:pt x="501" y="115"/>
                  <a:pt x="519" y="92"/>
                </a:cubicBezTo>
                <a:cubicBezTo>
                  <a:pt x="536" y="69"/>
                  <a:pt x="553" y="51"/>
                  <a:pt x="568" y="37"/>
                </a:cubicBezTo>
                <a:cubicBezTo>
                  <a:pt x="583" y="24"/>
                  <a:pt x="598" y="14"/>
                  <a:pt x="612" y="8"/>
                </a:cubicBezTo>
                <a:cubicBezTo>
                  <a:pt x="627" y="3"/>
                  <a:pt x="644" y="0"/>
                  <a:pt x="663" y="0"/>
                </a:cubicBezTo>
                <a:cubicBezTo>
                  <a:pt x="685" y="0"/>
                  <a:pt x="707" y="4"/>
                  <a:pt x="729" y="12"/>
                </a:cubicBezTo>
                <a:lnTo>
                  <a:pt x="698" y="152"/>
                </a:lnTo>
                <a:lnTo>
                  <a:pt x="640" y="152"/>
                </a:lnTo>
                <a:cubicBezTo>
                  <a:pt x="637" y="134"/>
                  <a:pt x="629" y="125"/>
                  <a:pt x="616" y="125"/>
                </a:cubicBezTo>
                <a:cubicBezTo>
                  <a:pt x="609" y="125"/>
                  <a:pt x="603" y="126"/>
                  <a:pt x="596" y="129"/>
                </a:cubicBezTo>
                <a:cubicBezTo>
                  <a:pt x="590" y="132"/>
                  <a:pt x="581" y="139"/>
                  <a:pt x="570" y="150"/>
                </a:cubicBezTo>
                <a:cubicBezTo>
                  <a:pt x="559" y="160"/>
                  <a:pt x="545" y="176"/>
                  <a:pt x="528" y="196"/>
                </a:cubicBezTo>
                <a:cubicBezTo>
                  <a:pt x="512" y="216"/>
                  <a:pt x="487" y="247"/>
                  <a:pt x="454" y="288"/>
                </a:cubicBezTo>
                <a:cubicBezTo>
                  <a:pt x="469" y="379"/>
                  <a:pt x="482" y="445"/>
                  <a:pt x="492" y="485"/>
                </a:cubicBezTo>
                <a:cubicBezTo>
                  <a:pt x="501" y="524"/>
                  <a:pt x="512" y="550"/>
                  <a:pt x="522" y="562"/>
                </a:cubicBezTo>
                <a:cubicBezTo>
                  <a:pt x="528" y="568"/>
                  <a:pt x="535" y="572"/>
                  <a:pt x="544" y="572"/>
                </a:cubicBezTo>
                <a:cubicBezTo>
                  <a:pt x="555" y="572"/>
                  <a:pt x="565" y="567"/>
                  <a:pt x="574" y="559"/>
                </a:cubicBezTo>
                <a:cubicBezTo>
                  <a:pt x="584" y="550"/>
                  <a:pt x="596" y="531"/>
                  <a:pt x="610" y="502"/>
                </a:cubicBezTo>
                <a:lnTo>
                  <a:pt x="670" y="529"/>
                </a:lnTo>
                <a:cubicBezTo>
                  <a:pt x="644" y="575"/>
                  <a:pt x="616" y="610"/>
                  <a:pt x="584" y="632"/>
                </a:cubicBezTo>
                <a:cubicBezTo>
                  <a:pt x="552" y="655"/>
                  <a:pt x="515" y="666"/>
                  <a:pt x="472" y="666"/>
                </a:cubicBezTo>
                <a:cubicBezTo>
                  <a:pt x="445" y="666"/>
                  <a:pt x="424" y="663"/>
                  <a:pt x="408" y="656"/>
                </a:cubicBezTo>
                <a:cubicBezTo>
                  <a:pt x="393" y="649"/>
                  <a:pt x="379" y="638"/>
                  <a:pt x="368" y="622"/>
                </a:cubicBezTo>
                <a:cubicBezTo>
                  <a:pt x="357" y="607"/>
                  <a:pt x="347" y="585"/>
                  <a:pt x="339" y="556"/>
                </a:cubicBezTo>
                <a:cubicBezTo>
                  <a:pt x="330" y="528"/>
                  <a:pt x="322" y="491"/>
                  <a:pt x="315" y="445"/>
                </a:cubicBezTo>
                <a:lnTo>
                  <a:pt x="309" y="445"/>
                </a:lnTo>
                <a:cubicBezTo>
                  <a:pt x="272" y="498"/>
                  <a:pt x="242" y="538"/>
                  <a:pt x="220" y="566"/>
                </a:cubicBezTo>
                <a:cubicBezTo>
                  <a:pt x="198" y="593"/>
                  <a:pt x="179" y="614"/>
                  <a:pt x="163" y="628"/>
                </a:cubicBezTo>
                <a:cubicBezTo>
                  <a:pt x="147" y="642"/>
                  <a:pt x="132" y="652"/>
                  <a:pt x="118" y="657"/>
                </a:cubicBezTo>
                <a:cubicBezTo>
                  <a:pt x="103" y="663"/>
                  <a:pt x="86" y="666"/>
                  <a:pt x="65" y="666"/>
                </a:cubicBezTo>
                <a:cubicBezTo>
                  <a:pt x="56" y="666"/>
                  <a:pt x="44" y="665"/>
                  <a:pt x="31" y="662"/>
                </a:cubicBezTo>
                <a:cubicBezTo>
                  <a:pt x="17" y="660"/>
                  <a:pt x="7" y="657"/>
                  <a:pt x="0" y="655"/>
                </a:cubicBezTo>
                <a:lnTo>
                  <a:pt x="30" y="514"/>
                </a:lnTo>
                <a:lnTo>
                  <a:pt x="89" y="514"/>
                </a:lnTo>
                <a:cubicBezTo>
                  <a:pt x="89" y="523"/>
                  <a:pt x="91" y="530"/>
                  <a:pt x="96" y="534"/>
                </a:cubicBezTo>
                <a:cubicBezTo>
                  <a:pt x="100" y="539"/>
                  <a:pt x="105" y="541"/>
                  <a:pt x="112" y="541"/>
                </a:cubicBezTo>
                <a:cubicBezTo>
                  <a:pt x="119" y="541"/>
                  <a:pt x="127" y="539"/>
                  <a:pt x="133" y="536"/>
                </a:cubicBezTo>
                <a:cubicBezTo>
                  <a:pt x="140" y="533"/>
                  <a:pt x="149" y="526"/>
                  <a:pt x="161" y="514"/>
                </a:cubicBezTo>
                <a:cubicBezTo>
                  <a:pt x="173" y="503"/>
                  <a:pt x="188" y="486"/>
                  <a:pt x="206" y="465"/>
                </a:cubicBezTo>
                <a:cubicBezTo>
                  <a:pt x="225" y="443"/>
                  <a:pt x="255" y="404"/>
                  <a:pt x="299" y="349"/>
                </a:cubicBezTo>
                <a:cubicBezTo>
                  <a:pt x="290" y="298"/>
                  <a:pt x="281" y="254"/>
                  <a:pt x="273" y="217"/>
                </a:cubicBezTo>
                <a:cubicBezTo>
                  <a:pt x="265" y="180"/>
                  <a:pt x="258" y="153"/>
                  <a:pt x="251" y="136"/>
                </a:cubicBezTo>
                <a:cubicBezTo>
                  <a:pt x="245" y="119"/>
                  <a:pt x="239" y="108"/>
                  <a:pt x="233" y="103"/>
                </a:cubicBezTo>
                <a:cubicBezTo>
                  <a:pt x="227" y="97"/>
                  <a:pt x="220" y="94"/>
                  <a:pt x="213" y="94"/>
                </a:cubicBezTo>
                <a:cubicBezTo>
                  <a:pt x="204" y="94"/>
                  <a:pt x="197" y="96"/>
                  <a:pt x="190" y="101"/>
                </a:cubicBezTo>
                <a:cubicBezTo>
                  <a:pt x="184" y="106"/>
                  <a:pt x="177" y="113"/>
                  <a:pt x="170" y="123"/>
                </a:cubicBezTo>
                <a:cubicBezTo>
                  <a:pt x="163" y="133"/>
                  <a:pt x="155" y="147"/>
                  <a:pt x="147" y="164"/>
                </a:cubicBezTo>
                <a:lnTo>
                  <a:pt x="87" y="136"/>
                </a:lnTo>
                <a:cubicBezTo>
                  <a:pt x="113" y="90"/>
                  <a:pt x="141" y="56"/>
                  <a:pt x="172" y="34"/>
                </a:cubicBezTo>
                <a:cubicBezTo>
                  <a:pt x="204" y="11"/>
                  <a:pt x="240" y="0"/>
                  <a:pt x="280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81" name="Freeform 220">
            <a:extLst>
              <a:ext uri="{FF2B5EF4-FFF2-40B4-BE49-F238E27FC236}">
                <a16:creationId xmlns:a16="http://schemas.microsoft.com/office/drawing/2014/main" id="{D99208C0-FBA7-4CA3-A62D-FF513A2C9E22}"/>
              </a:ext>
            </a:extLst>
          </p:cNvPr>
          <p:cNvSpPr>
            <a:spLocks noEditPoints="1"/>
          </p:cNvSpPr>
          <p:nvPr/>
        </p:nvSpPr>
        <p:spPr bwMode="auto">
          <a:xfrm>
            <a:off x="7693025" y="1247775"/>
            <a:ext cx="98425" cy="254000"/>
          </a:xfrm>
          <a:custGeom>
            <a:avLst/>
            <a:gdLst>
              <a:gd name="T0" fmla="*/ 161 w 261"/>
              <a:gd name="T1" fmla="*/ 184 h 668"/>
              <a:gd name="T2" fmla="*/ 216 w 261"/>
              <a:gd name="T3" fmla="*/ 184 h 668"/>
              <a:gd name="T4" fmla="*/ 140 w 261"/>
              <a:gd name="T5" fmla="*/ 511 h 668"/>
              <a:gd name="T6" fmla="*/ 133 w 261"/>
              <a:gd name="T7" fmla="*/ 542 h 668"/>
              <a:gd name="T8" fmla="*/ 132 w 261"/>
              <a:gd name="T9" fmla="*/ 566 h 668"/>
              <a:gd name="T10" fmla="*/ 138 w 261"/>
              <a:gd name="T11" fmla="*/ 592 h 668"/>
              <a:gd name="T12" fmla="*/ 155 w 261"/>
              <a:gd name="T13" fmla="*/ 599 h 668"/>
              <a:gd name="T14" fmla="*/ 186 w 261"/>
              <a:gd name="T15" fmla="*/ 586 h 668"/>
              <a:gd name="T16" fmla="*/ 226 w 261"/>
              <a:gd name="T17" fmla="*/ 547 h 668"/>
              <a:gd name="T18" fmla="*/ 261 w 261"/>
              <a:gd name="T19" fmla="*/ 581 h 668"/>
              <a:gd name="T20" fmla="*/ 177 w 261"/>
              <a:gd name="T21" fmla="*/ 648 h 668"/>
              <a:gd name="T22" fmla="*/ 96 w 261"/>
              <a:gd name="T23" fmla="*/ 668 h 668"/>
              <a:gd name="T24" fmla="*/ 23 w 261"/>
              <a:gd name="T25" fmla="*/ 643 h 668"/>
              <a:gd name="T26" fmla="*/ 0 w 261"/>
              <a:gd name="T27" fmla="*/ 569 h 668"/>
              <a:gd name="T28" fmla="*/ 10 w 261"/>
              <a:gd name="T29" fmla="*/ 494 h 668"/>
              <a:gd name="T30" fmla="*/ 50 w 261"/>
              <a:gd name="T31" fmla="*/ 329 h 668"/>
              <a:gd name="T32" fmla="*/ 61 w 261"/>
              <a:gd name="T33" fmla="*/ 258 h 668"/>
              <a:gd name="T34" fmla="*/ 52 w 261"/>
              <a:gd name="T35" fmla="*/ 232 h 668"/>
              <a:gd name="T36" fmla="*/ 15 w 261"/>
              <a:gd name="T37" fmla="*/ 221 h 668"/>
              <a:gd name="T38" fmla="*/ 22 w 261"/>
              <a:gd name="T39" fmla="*/ 190 h 668"/>
              <a:gd name="T40" fmla="*/ 161 w 261"/>
              <a:gd name="T41" fmla="*/ 184 h 668"/>
              <a:gd name="T42" fmla="*/ 127 w 261"/>
              <a:gd name="T43" fmla="*/ 0 h 668"/>
              <a:gd name="T44" fmla="*/ 248 w 261"/>
              <a:gd name="T45" fmla="*/ 0 h 668"/>
              <a:gd name="T46" fmla="*/ 224 w 261"/>
              <a:gd name="T47" fmla="*/ 117 h 668"/>
              <a:gd name="T48" fmla="*/ 101 w 261"/>
              <a:gd name="T49" fmla="*/ 117 h 668"/>
              <a:gd name="T50" fmla="*/ 127 w 261"/>
              <a:gd name="T51" fmla="*/ 0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61" h="668">
                <a:moveTo>
                  <a:pt x="161" y="184"/>
                </a:moveTo>
                <a:lnTo>
                  <a:pt x="216" y="184"/>
                </a:lnTo>
                <a:lnTo>
                  <a:pt x="140" y="511"/>
                </a:lnTo>
                <a:cubicBezTo>
                  <a:pt x="136" y="524"/>
                  <a:pt x="134" y="535"/>
                  <a:pt x="133" y="542"/>
                </a:cubicBezTo>
                <a:cubicBezTo>
                  <a:pt x="132" y="549"/>
                  <a:pt x="132" y="557"/>
                  <a:pt x="132" y="566"/>
                </a:cubicBezTo>
                <a:cubicBezTo>
                  <a:pt x="132" y="579"/>
                  <a:pt x="134" y="587"/>
                  <a:pt x="138" y="592"/>
                </a:cubicBezTo>
                <a:cubicBezTo>
                  <a:pt x="142" y="597"/>
                  <a:pt x="148" y="599"/>
                  <a:pt x="155" y="599"/>
                </a:cubicBezTo>
                <a:cubicBezTo>
                  <a:pt x="164" y="599"/>
                  <a:pt x="175" y="595"/>
                  <a:pt x="186" y="586"/>
                </a:cubicBezTo>
                <a:cubicBezTo>
                  <a:pt x="197" y="577"/>
                  <a:pt x="211" y="564"/>
                  <a:pt x="226" y="547"/>
                </a:cubicBezTo>
                <a:lnTo>
                  <a:pt x="261" y="581"/>
                </a:lnTo>
                <a:cubicBezTo>
                  <a:pt x="230" y="612"/>
                  <a:pt x="202" y="635"/>
                  <a:pt x="177" y="648"/>
                </a:cubicBezTo>
                <a:cubicBezTo>
                  <a:pt x="153" y="661"/>
                  <a:pt x="126" y="668"/>
                  <a:pt x="96" y="668"/>
                </a:cubicBezTo>
                <a:cubicBezTo>
                  <a:pt x="63" y="668"/>
                  <a:pt x="38" y="660"/>
                  <a:pt x="23" y="643"/>
                </a:cubicBezTo>
                <a:cubicBezTo>
                  <a:pt x="7" y="627"/>
                  <a:pt x="0" y="602"/>
                  <a:pt x="0" y="569"/>
                </a:cubicBezTo>
                <a:cubicBezTo>
                  <a:pt x="0" y="548"/>
                  <a:pt x="3" y="523"/>
                  <a:pt x="10" y="494"/>
                </a:cubicBezTo>
                <a:lnTo>
                  <a:pt x="50" y="329"/>
                </a:lnTo>
                <a:cubicBezTo>
                  <a:pt x="57" y="299"/>
                  <a:pt x="61" y="275"/>
                  <a:pt x="61" y="258"/>
                </a:cubicBezTo>
                <a:cubicBezTo>
                  <a:pt x="61" y="246"/>
                  <a:pt x="58" y="237"/>
                  <a:pt x="52" y="232"/>
                </a:cubicBezTo>
                <a:cubicBezTo>
                  <a:pt x="46" y="226"/>
                  <a:pt x="34" y="223"/>
                  <a:pt x="15" y="221"/>
                </a:cubicBezTo>
                <a:lnTo>
                  <a:pt x="22" y="190"/>
                </a:lnTo>
                <a:lnTo>
                  <a:pt x="161" y="184"/>
                </a:lnTo>
                <a:close/>
                <a:moveTo>
                  <a:pt x="127" y="0"/>
                </a:moveTo>
                <a:lnTo>
                  <a:pt x="248" y="0"/>
                </a:lnTo>
                <a:lnTo>
                  <a:pt x="224" y="117"/>
                </a:lnTo>
                <a:lnTo>
                  <a:pt x="101" y="117"/>
                </a:lnTo>
                <a:lnTo>
                  <a:pt x="127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82" name="Rectangle 221">
            <a:extLst>
              <a:ext uri="{FF2B5EF4-FFF2-40B4-BE49-F238E27FC236}">
                <a16:creationId xmlns:a16="http://schemas.microsoft.com/office/drawing/2014/main" id="{AA8BA551-92E9-4A7C-AE69-3CACE6C9C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775" y="1233488"/>
            <a:ext cx="304800" cy="3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85" name="Freeform 224">
            <a:extLst>
              <a:ext uri="{FF2B5EF4-FFF2-40B4-BE49-F238E27FC236}">
                <a16:creationId xmlns:a16="http://schemas.microsoft.com/office/drawing/2014/main" id="{53E15FB1-1364-4827-81C2-238B6D6BAE9E}"/>
              </a:ext>
            </a:extLst>
          </p:cNvPr>
          <p:cNvSpPr>
            <a:spLocks/>
          </p:cNvSpPr>
          <p:nvPr/>
        </p:nvSpPr>
        <p:spPr bwMode="auto">
          <a:xfrm>
            <a:off x="8961438" y="958850"/>
            <a:ext cx="166688" cy="252413"/>
          </a:xfrm>
          <a:custGeom>
            <a:avLst/>
            <a:gdLst>
              <a:gd name="T0" fmla="*/ 227 w 436"/>
              <a:gd name="T1" fmla="*/ 0 h 663"/>
              <a:gd name="T2" fmla="*/ 370 w 436"/>
              <a:gd name="T3" fmla="*/ 37 h 663"/>
              <a:gd name="T4" fmla="*/ 424 w 436"/>
              <a:gd name="T5" fmla="*/ 139 h 663"/>
              <a:gd name="T6" fmla="*/ 393 w 436"/>
              <a:gd name="T7" fmla="*/ 234 h 663"/>
              <a:gd name="T8" fmla="*/ 287 w 436"/>
              <a:gd name="T9" fmla="*/ 308 h 663"/>
              <a:gd name="T10" fmla="*/ 287 w 436"/>
              <a:gd name="T11" fmla="*/ 312 h 663"/>
              <a:gd name="T12" fmla="*/ 396 w 436"/>
              <a:gd name="T13" fmla="*/ 367 h 663"/>
              <a:gd name="T14" fmla="*/ 436 w 436"/>
              <a:gd name="T15" fmla="*/ 473 h 663"/>
              <a:gd name="T16" fmla="*/ 410 w 436"/>
              <a:gd name="T17" fmla="*/ 571 h 663"/>
              <a:gd name="T18" fmla="*/ 328 w 436"/>
              <a:gd name="T19" fmla="*/ 639 h 663"/>
              <a:gd name="T20" fmla="*/ 196 w 436"/>
              <a:gd name="T21" fmla="*/ 663 h 663"/>
              <a:gd name="T22" fmla="*/ 90 w 436"/>
              <a:gd name="T23" fmla="*/ 653 h 663"/>
              <a:gd name="T24" fmla="*/ 0 w 436"/>
              <a:gd name="T25" fmla="*/ 626 h 663"/>
              <a:gd name="T26" fmla="*/ 0 w 436"/>
              <a:gd name="T27" fmla="*/ 507 h 663"/>
              <a:gd name="T28" fmla="*/ 86 w 436"/>
              <a:gd name="T29" fmla="*/ 507 h 663"/>
              <a:gd name="T30" fmla="*/ 125 w 436"/>
              <a:gd name="T31" fmla="*/ 585 h 663"/>
              <a:gd name="T32" fmla="*/ 191 w 436"/>
              <a:gd name="T33" fmla="*/ 610 h 663"/>
              <a:gd name="T34" fmla="*/ 291 w 436"/>
              <a:gd name="T35" fmla="*/ 486 h 663"/>
              <a:gd name="T36" fmla="*/ 256 w 436"/>
              <a:gd name="T37" fmla="*/ 386 h 663"/>
              <a:gd name="T38" fmla="*/ 148 w 436"/>
              <a:gd name="T39" fmla="*/ 353 h 663"/>
              <a:gd name="T40" fmla="*/ 111 w 436"/>
              <a:gd name="T41" fmla="*/ 353 h 663"/>
              <a:gd name="T42" fmla="*/ 111 w 436"/>
              <a:gd name="T43" fmla="*/ 299 h 663"/>
              <a:gd name="T44" fmla="*/ 236 w 436"/>
              <a:gd name="T45" fmla="*/ 260 h 663"/>
              <a:gd name="T46" fmla="*/ 279 w 436"/>
              <a:gd name="T47" fmla="*/ 158 h 663"/>
              <a:gd name="T48" fmla="*/ 257 w 436"/>
              <a:gd name="T49" fmla="*/ 79 h 663"/>
              <a:gd name="T50" fmla="*/ 195 w 436"/>
              <a:gd name="T51" fmla="*/ 52 h 663"/>
              <a:gd name="T52" fmla="*/ 130 w 436"/>
              <a:gd name="T53" fmla="*/ 80 h 663"/>
              <a:gd name="T54" fmla="*/ 95 w 436"/>
              <a:gd name="T55" fmla="*/ 164 h 663"/>
              <a:gd name="T56" fmla="*/ 9 w 436"/>
              <a:gd name="T57" fmla="*/ 164 h 663"/>
              <a:gd name="T58" fmla="*/ 9 w 436"/>
              <a:gd name="T59" fmla="*/ 51 h 663"/>
              <a:gd name="T60" fmla="*/ 227 w 436"/>
              <a:gd name="T61" fmla="*/ 0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36" h="663">
                <a:moveTo>
                  <a:pt x="227" y="0"/>
                </a:moveTo>
                <a:cubicBezTo>
                  <a:pt x="287" y="0"/>
                  <a:pt x="335" y="12"/>
                  <a:pt x="370" y="37"/>
                </a:cubicBezTo>
                <a:cubicBezTo>
                  <a:pt x="406" y="61"/>
                  <a:pt x="424" y="95"/>
                  <a:pt x="424" y="139"/>
                </a:cubicBezTo>
                <a:cubicBezTo>
                  <a:pt x="424" y="175"/>
                  <a:pt x="414" y="207"/>
                  <a:pt x="393" y="234"/>
                </a:cubicBezTo>
                <a:cubicBezTo>
                  <a:pt x="371" y="260"/>
                  <a:pt x="336" y="285"/>
                  <a:pt x="287" y="308"/>
                </a:cubicBezTo>
                <a:lnTo>
                  <a:pt x="287" y="312"/>
                </a:lnTo>
                <a:cubicBezTo>
                  <a:pt x="333" y="320"/>
                  <a:pt x="370" y="339"/>
                  <a:pt x="396" y="367"/>
                </a:cubicBezTo>
                <a:cubicBezTo>
                  <a:pt x="423" y="396"/>
                  <a:pt x="436" y="431"/>
                  <a:pt x="436" y="473"/>
                </a:cubicBezTo>
                <a:cubicBezTo>
                  <a:pt x="436" y="510"/>
                  <a:pt x="427" y="543"/>
                  <a:pt x="410" y="571"/>
                </a:cubicBezTo>
                <a:cubicBezTo>
                  <a:pt x="392" y="600"/>
                  <a:pt x="365" y="622"/>
                  <a:pt x="328" y="639"/>
                </a:cubicBezTo>
                <a:cubicBezTo>
                  <a:pt x="292" y="655"/>
                  <a:pt x="248" y="663"/>
                  <a:pt x="196" y="663"/>
                </a:cubicBezTo>
                <a:cubicBezTo>
                  <a:pt x="160" y="663"/>
                  <a:pt x="125" y="660"/>
                  <a:pt x="90" y="653"/>
                </a:cubicBezTo>
                <a:cubicBezTo>
                  <a:pt x="56" y="647"/>
                  <a:pt x="26" y="638"/>
                  <a:pt x="0" y="626"/>
                </a:cubicBezTo>
                <a:lnTo>
                  <a:pt x="0" y="507"/>
                </a:lnTo>
                <a:lnTo>
                  <a:pt x="86" y="507"/>
                </a:lnTo>
                <a:cubicBezTo>
                  <a:pt x="95" y="543"/>
                  <a:pt x="108" y="569"/>
                  <a:pt x="125" y="585"/>
                </a:cubicBezTo>
                <a:cubicBezTo>
                  <a:pt x="141" y="602"/>
                  <a:pt x="163" y="610"/>
                  <a:pt x="191" y="610"/>
                </a:cubicBezTo>
                <a:cubicBezTo>
                  <a:pt x="258" y="610"/>
                  <a:pt x="291" y="568"/>
                  <a:pt x="291" y="486"/>
                </a:cubicBezTo>
                <a:cubicBezTo>
                  <a:pt x="291" y="441"/>
                  <a:pt x="279" y="408"/>
                  <a:pt x="256" y="386"/>
                </a:cubicBezTo>
                <a:cubicBezTo>
                  <a:pt x="232" y="364"/>
                  <a:pt x="196" y="353"/>
                  <a:pt x="148" y="353"/>
                </a:cubicBezTo>
                <a:lnTo>
                  <a:pt x="111" y="353"/>
                </a:lnTo>
                <a:lnTo>
                  <a:pt x="111" y="299"/>
                </a:lnTo>
                <a:cubicBezTo>
                  <a:pt x="166" y="297"/>
                  <a:pt x="208" y="284"/>
                  <a:pt x="236" y="260"/>
                </a:cubicBezTo>
                <a:cubicBezTo>
                  <a:pt x="265" y="237"/>
                  <a:pt x="279" y="203"/>
                  <a:pt x="279" y="158"/>
                </a:cubicBezTo>
                <a:cubicBezTo>
                  <a:pt x="279" y="123"/>
                  <a:pt x="272" y="96"/>
                  <a:pt x="257" y="79"/>
                </a:cubicBezTo>
                <a:cubicBezTo>
                  <a:pt x="243" y="61"/>
                  <a:pt x="223" y="52"/>
                  <a:pt x="195" y="52"/>
                </a:cubicBezTo>
                <a:cubicBezTo>
                  <a:pt x="169" y="52"/>
                  <a:pt x="147" y="61"/>
                  <a:pt x="130" y="80"/>
                </a:cubicBezTo>
                <a:cubicBezTo>
                  <a:pt x="113" y="99"/>
                  <a:pt x="101" y="127"/>
                  <a:pt x="95" y="164"/>
                </a:cubicBezTo>
                <a:lnTo>
                  <a:pt x="9" y="164"/>
                </a:lnTo>
                <a:lnTo>
                  <a:pt x="9" y="51"/>
                </a:lnTo>
                <a:cubicBezTo>
                  <a:pt x="89" y="17"/>
                  <a:pt x="162" y="0"/>
                  <a:pt x="227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86" name="Freeform 225">
            <a:extLst>
              <a:ext uri="{FF2B5EF4-FFF2-40B4-BE49-F238E27FC236}">
                <a16:creationId xmlns:a16="http://schemas.microsoft.com/office/drawing/2014/main" id="{7B445131-CE05-4AA1-B50A-8A56F43B53A1}"/>
              </a:ext>
            </a:extLst>
          </p:cNvPr>
          <p:cNvSpPr>
            <a:spLocks noEditPoints="1"/>
          </p:cNvSpPr>
          <p:nvPr/>
        </p:nvSpPr>
        <p:spPr bwMode="auto">
          <a:xfrm>
            <a:off x="9418638" y="1014413"/>
            <a:ext cx="1684338" cy="469900"/>
          </a:xfrm>
          <a:custGeom>
            <a:avLst/>
            <a:gdLst>
              <a:gd name="T0" fmla="*/ 4025 w 4419"/>
              <a:gd name="T1" fmla="*/ 0 h 1233"/>
              <a:gd name="T2" fmla="*/ 4317 w 4419"/>
              <a:gd name="T3" fmla="*/ 216 h 1233"/>
              <a:gd name="T4" fmla="*/ 4419 w 4419"/>
              <a:gd name="T5" fmla="*/ 617 h 1233"/>
              <a:gd name="T6" fmla="*/ 4317 w 4419"/>
              <a:gd name="T7" fmla="*/ 1018 h 1233"/>
              <a:gd name="T8" fmla="*/ 4025 w 4419"/>
              <a:gd name="T9" fmla="*/ 1233 h 1233"/>
              <a:gd name="T10" fmla="*/ 4010 w 4419"/>
              <a:gd name="T11" fmla="*/ 1183 h 1233"/>
              <a:gd name="T12" fmla="*/ 4233 w 4419"/>
              <a:gd name="T13" fmla="*/ 986 h 1233"/>
              <a:gd name="T14" fmla="*/ 4306 w 4419"/>
              <a:gd name="T15" fmla="*/ 610 h 1233"/>
              <a:gd name="T16" fmla="*/ 4234 w 4419"/>
              <a:gd name="T17" fmla="*/ 245 h 1233"/>
              <a:gd name="T18" fmla="*/ 4008 w 4419"/>
              <a:gd name="T19" fmla="*/ 50 h 1233"/>
              <a:gd name="T20" fmla="*/ 4025 w 4419"/>
              <a:gd name="T21" fmla="*/ 0 h 1233"/>
              <a:gd name="T22" fmla="*/ 394 w 4419"/>
              <a:gd name="T23" fmla="*/ 0 h 1233"/>
              <a:gd name="T24" fmla="*/ 411 w 4419"/>
              <a:gd name="T25" fmla="*/ 50 h 1233"/>
              <a:gd name="T26" fmla="*/ 186 w 4419"/>
              <a:gd name="T27" fmla="*/ 245 h 1233"/>
              <a:gd name="T28" fmla="*/ 113 w 4419"/>
              <a:gd name="T29" fmla="*/ 610 h 1233"/>
              <a:gd name="T30" fmla="*/ 186 w 4419"/>
              <a:gd name="T31" fmla="*/ 986 h 1233"/>
              <a:gd name="T32" fmla="*/ 409 w 4419"/>
              <a:gd name="T33" fmla="*/ 1183 h 1233"/>
              <a:gd name="T34" fmla="*/ 394 w 4419"/>
              <a:gd name="T35" fmla="*/ 1233 h 1233"/>
              <a:gd name="T36" fmla="*/ 102 w 4419"/>
              <a:gd name="T37" fmla="*/ 1018 h 1233"/>
              <a:gd name="T38" fmla="*/ 0 w 4419"/>
              <a:gd name="T39" fmla="*/ 617 h 1233"/>
              <a:gd name="T40" fmla="*/ 102 w 4419"/>
              <a:gd name="T41" fmla="*/ 216 h 1233"/>
              <a:gd name="T42" fmla="*/ 394 w 4419"/>
              <a:gd name="T43" fmla="*/ 0 h 1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19" h="1233">
                <a:moveTo>
                  <a:pt x="4025" y="0"/>
                </a:moveTo>
                <a:cubicBezTo>
                  <a:pt x="4152" y="33"/>
                  <a:pt x="4249" y="105"/>
                  <a:pt x="4317" y="216"/>
                </a:cubicBezTo>
                <a:cubicBezTo>
                  <a:pt x="4385" y="327"/>
                  <a:pt x="4419" y="460"/>
                  <a:pt x="4419" y="617"/>
                </a:cubicBezTo>
                <a:cubicBezTo>
                  <a:pt x="4419" y="774"/>
                  <a:pt x="4385" y="907"/>
                  <a:pt x="4317" y="1018"/>
                </a:cubicBezTo>
                <a:cubicBezTo>
                  <a:pt x="4250" y="1128"/>
                  <a:pt x="4152" y="1200"/>
                  <a:pt x="4025" y="1233"/>
                </a:cubicBezTo>
                <a:lnTo>
                  <a:pt x="4010" y="1183"/>
                </a:lnTo>
                <a:cubicBezTo>
                  <a:pt x="4110" y="1150"/>
                  <a:pt x="4184" y="1084"/>
                  <a:pt x="4233" y="986"/>
                </a:cubicBezTo>
                <a:cubicBezTo>
                  <a:pt x="4282" y="887"/>
                  <a:pt x="4306" y="762"/>
                  <a:pt x="4306" y="610"/>
                </a:cubicBezTo>
                <a:cubicBezTo>
                  <a:pt x="4306" y="464"/>
                  <a:pt x="4282" y="342"/>
                  <a:pt x="4234" y="245"/>
                </a:cubicBezTo>
                <a:cubicBezTo>
                  <a:pt x="4185" y="148"/>
                  <a:pt x="4110" y="83"/>
                  <a:pt x="4008" y="50"/>
                </a:cubicBezTo>
                <a:lnTo>
                  <a:pt x="4025" y="0"/>
                </a:lnTo>
                <a:close/>
                <a:moveTo>
                  <a:pt x="394" y="0"/>
                </a:moveTo>
                <a:lnTo>
                  <a:pt x="411" y="50"/>
                </a:lnTo>
                <a:cubicBezTo>
                  <a:pt x="310" y="83"/>
                  <a:pt x="235" y="148"/>
                  <a:pt x="186" y="245"/>
                </a:cubicBezTo>
                <a:cubicBezTo>
                  <a:pt x="137" y="342"/>
                  <a:pt x="113" y="464"/>
                  <a:pt x="113" y="610"/>
                </a:cubicBezTo>
                <a:cubicBezTo>
                  <a:pt x="113" y="762"/>
                  <a:pt x="137" y="887"/>
                  <a:pt x="186" y="986"/>
                </a:cubicBezTo>
                <a:cubicBezTo>
                  <a:pt x="235" y="1084"/>
                  <a:pt x="309" y="1150"/>
                  <a:pt x="409" y="1183"/>
                </a:cubicBezTo>
                <a:lnTo>
                  <a:pt x="394" y="1233"/>
                </a:lnTo>
                <a:cubicBezTo>
                  <a:pt x="267" y="1200"/>
                  <a:pt x="169" y="1128"/>
                  <a:pt x="102" y="1018"/>
                </a:cubicBezTo>
                <a:cubicBezTo>
                  <a:pt x="34" y="907"/>
                  <a:pt x="0" y="774"/>
                  <a:pt x="0" y="617"/>
                </a:cubicBezTo>
                <a:cubicBezTo>
                  <a:pt x="0" y="460"/>
                  <a:pt x="34" y="327"/>
                  <a:pt x="102" y="216"/>
                </a:cubicBezTo>
                <a:cubicBezTo>
                  <a:pt x="170" y="105"/>
                  <a:pt x="267" y="33"/>
                  <a:pt x="394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87" name="Freeform 226">
            <a:extLst>
              <a:ext uri="{FF2B5EF4-FFF2-40B4-BE49-F238E27FC236}">
                <a16:creationId xmlns:a16="http://schemas.microsoft.com/office/drawing/2014/main" id="{73BEC287-2741-401B-B03A-A2FA3558A15E}"/>
              </a:ext>
            </a:extLst>
          </p:cNvPr>
          <p:cNvSpPr>
            <a:spLocks/>
          </p:cNvSpPr>
          <p:nvPr/>
        </p:nvSpPr>
        <p:spPr bwMode="auto">
          <a:xfrm>
            <a:off x="9591675" y="1143000"/>
            <a:ext cx="277813" cy="254000"/>
          </a:xfrm>
          <a:custGeom>
            <a:avLst/>
            <a:gdLst>
              <a:gd name="T0" fmla="*/ 280 w 729"/>
              <a:gd name="T1" fmla="*/ 0 h 666"/>
              <a:gd name="T2" fmla="*/ 359 w 729"/>
              <a:gd name="T3" fmla="*/ 15 h 666"/>
              <a:gd name="T4" fmla="*/ 404 w 729"/>
              <a:gd name="T5" fmla="*/ 70 h 666"/>
              <a:gd name="T6" fmla="*/ 437 w 729"/>
              <a:gd name="T7" fmla="*/ 194 h 666"/>
              <a:gd name="T8" fmla="*/ 444 w 729"/>
              <a:gd name="T9" fmla="*/ 194 h 666"/>
              <a:gd name="T10" fmla="*/ 519 w 729"/>
              <a:gd name="T11" fmla="*/ 92 h 666"/>
              <a:gd name="T12" fmla="*/ 568 w 729"/>
              <a:gd name="T13" fmla="*/ 37 h 666"/>
              <a:gd name="T14" fmla="*/ 612 w 729"/>
              <a:gd name="T15" fmla="*/ 8 h 666"/>
              <a:gd name="T16" fmla="*/ 663 w 729"/>
              <a:gd name="T17" fmla="*/ 0 h 666"/>
              <a:gd name="T18" fmla="*/ 729 w 729"/>
              <a:gd name="T19" fmla="*/ 12 h 666"/>
              <a:gd name="T20" fmla="*/ 698 w 729"/>
              <a:gd name="T21" fmla="*/ 152 h 666"/>
              <a:gd name="T22" fmla="*/ 640 w 729"/>
              <a:gd name="T23" fmla="*/ 152 h 666"/>
              <a:gd name="T24" fmla="*/ 616 w 729"/>
              <a:gd name="T25" fmla="*/ 125 h 666"/>
              <a:gd name="T26" fmla="*/ 596 w 729"/>
              <a:gd name="T27" fmla="*/ 129 h 666"/>
              <a:gd name="T28" fmla="*/ 570 w 729"/>
              <a:gd name="T29" fmla="*/ 150 h 666"/>
              <a:gd name="T30" fmla="*/ 528 w 729"/>
              <a:gd name="T31" fmla="*/ 196 h 666"/>
              <a:gd name="T32" fmla="*/ 454 w 729"/>
              <a:gd name="T33" fmla="*/ 288 h 666"/>
              <a:gd name="T34" fmla="*/ 492 w 729"/>
              <a:gd name="T35" fmla="*/ 485 h 666"/>
              <a:gd name="T36" fmla="*/ 522 w 729"/>
              <a:gd name="T37" fmla="*/ 562 h 666"/>
              <a:gd name="T38" fmla="*/ 544 w 729"/>
              <a:gd name="T39" fmla="*/ 572 h 666"/>
              <a:gd name="T40" fmla="*/ 574 w 729"/>
              <a:gd name="T41" fmla="*/ 559 h 666"/>
              <a:gd name="T42" fmla="*/ 610 w 729"/>
              <a:gd name="T43" fmla="*/ 502 h 666"/>
              <a:gd name="T44" fmla="*/ 670 w 729"/>
              <a:gd name="T45" fmla="*/ 529 h 666"/>
              <a:gd name="T46" fmla="*/ 584 w 729"/>
              <a:gd name="T47" fmla="*/ 632 h 666"/>
              <a:gd name="T48" fmla="*/ 472 w 729"/>
              <a:gd name="T49" fmla="*/ 666 h 666"/>
              <a:gd name="T50" fmla="*/ 408 w 729"/>
              <a:gd name="T51" fmla="*/ 656 h 666"/>
              <a:gd name="T52" fmla="*/ 368 w 729"/>
              <a:gd name="T53" fmla="*/ 622 h 666"/>
              <a:gd name="T54" fmla="*/ 339 w 729"/>
              <a:gd name="T55" fmla="*/ 556 h 666"/>
              <a:gd name="T56" fmla="*/ 315 w 729"/>
              <a:gd name="T57" fmla="*/ 445 h 666"/>
              <a:gd name="T58" fmla="*/ 309 w 729"/>
              <a:gd name="T59" fmla="*/ 445 h 666"/>
              <a:gd name="T60" fmla="*/ 220 w 729"/>
              <a:gd name="T61" fmla="*/ 566 h 666"/>
              <a:gd name="T62" fmla="*/ 163 w 729"/>
              <a:gd name="T63" fmla="*/ 628 h 666"/>
              <a:gd name="T64" fmla="*/ 118 w 729"/>
              <a:gd name="T65" fmla="*/ 657 h 666"/>
              <a:gd name="T66" fmla="*/ 65 w 729"/>
              <a:gd name="T67" fmla="*/ 666 h 666"/>
              <a:gd name="T68" fmla="*/ 31 w 729"/>
              <a:gd name="T69" fmla="*/ 662 h 666"/>
              <a:gd name="T70" fmla="*/ 0 w 729"/>
              <a:gd name="T71" fmla="*/ 655 h 666"/>
              <a:gd name="T72" fmla="*/ 30 w 729"/>
              <a:gd name="T73" fmla="*/ 514 h 666"/>
              <a:gd name="T74" fmla="*/ 89 w 729"/>
              <a:gd name="T75" fmla="*/ 514 h 666"/>
              <a:gd name="T76" fmla="*/ 96 w 729"/>
              <a:gd name="T77" fmla="*/ 534 h 666"/>
              <a:gd name="T78" fmla="*/ 112 w 729"/>
              <a:gd name="T79" fmla="*/ 541 h 666"/>
              <a:gd name="T80" fmla="*/ 133 w 729"/>
              <a:gd name="T81" fmla="*/ 536 h 666"/>
              <a:gd name="T82" fmla="*/ 161 w 729"/>
              <a:gd name="T83" fmla="*/ 514 h 666"/>
              <a:gd name="T84" fmla="*/ 206 w 729"/>
              <a:gd name="T85" fmla="*/ 465 h 666"/>
              <a:gd name="T86" fmla="*/ 299 w 729"/>
              <a:gd name="T87" fmla="*/ 349 h 666"/>
              <a:gd name="T88" fmla="*/ 273 w 729"/>
              <a:gd name="T89" fmla="*/ 217 h 666"/>
              <a:gd name="T90" fmla="*/ 251 w 729"/>
              <a:gd name="T91" fmla="*/ 136 h 666"/>
              <a:gd name="T92" fmla="*/ 233 w 729"/>
              <a:gd name="T93" fmla="*/ 103 h 666"/>
              <a:gd name="T94" fmla="*/ 213 w 729"/>
              <a:gd name="T95" fmla="*/ 94 h 666"/>
              <a:gd name="T96" fmla="*/ 190 w 729"/>
              <a:gd name="T97" fmla="*/ 101 h 666"/>
              <a:gd name="T98" fmla="*/ 170 w 729"/>
              <a:gd name="T99" fmla="*/ 123 h 666"/>
              <a:gd name="T100" fmla="*/ 147 w 729"/>
              <a:gd name="T101" fmla="*/ 164 h 666"/>
              <a:gd name="T102" fmla="*/ 87 w 729"/>
              <a:gd name="T103" fmla="*/ 136 h 666"/>
              <a:gd name="T104" fmla="*/ 172 w 729"/>
              <a:gd name="T105" fmla="*/ 34 h 666"/>
              <a:gd name="T106" fmla="*/ 280 w 729"/>
              <a:gd name="T107" fmla="*/ 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29" h="666">
                <a:moveTo>
                  <a:pt x="280" y="0"/>
                </a:moveTo>
                <a:cubicBezTo>
                  <a:pt x="315" y="0"/>
                  <a:pt x="341" y="5"/>
                  <a:pt x="359" y="15"/>
                </a:cubicBezTo>
                <a:cubicBezTo>
                  <a:pt x="378" y="26"/>
                  <a:pt x="392" y="44"/>
                  <a:pt x="404" y="70"/>
                </a:cubicBezTo>
                <a:cubicBezTo>
                  <a:pt x="416" y="96"/>
                  <a:pt x="427" y="137"/>
                  <a:pt x="437" y="194"/>
                </a:cubicBezTo>
                <a:lnTo>
                  <a:pt x="444" y="194"/>
                </a:lnTo>
                <a:cubicBezTo>
                  <a:pt x="476" y="149"/>
                  <a:pt x="501" y="115"/>
                  <a:pt x="519" y="92"/>
                </a:cubicBezTo>
                <a:cubicBezTo>
                  <a:pt x="536" y="69"/>
                  <a:pt x="553" y="51"/>
                  <a:pt x="568" y="37"/>
                </a:cubicBezTo>
                <a:cubicBezTo>
                  <a:pt x="583" y="24"/>
                  <a:pt x="598" y="14"/>
                  <a:pt x="612" y="8"/>
                </a:cubicBezTo>
                <a:cubicBezTo>
                  <a:pt x="627" y="3"/>
                  <a:pt x="644" y="0"/>
                  <a:pt x="663" y="0"/>
                </a:cubicBezTo>
                <a:cubicBezTo>
                  <a:pt x="685" y="0"/>
                  <a:pt x="707" y="4"/>
                  <a:pt x="729" y="12"/>
                </a:cubicBezTo>
                <a:lnTo>
                  <a:pt x="698" y="152"/>
                </a:lnTo>
                <a:lnTo>
                  <a:pt x="640" y="152"/>
                </a:lnTo>
                <a:cubicBezTo>
                  <a:pt x="637" y="134"/>
                  <a:pt x="629" y="125"/>
                  <a:pt x="616" y="125"/>
                </a:cubicBezTo>
                <a:cubicBezTo>
                  <a:pt x="609" y="125"/>
                  <a:pt x="603" y="126"/>
                  <a:pt x="596" y="129"/>
                </a:cubicBezTo>
                <a:cubicBezTo>
                  <a:pt x="590" y="132"/>
                  <a:pt x="581" y="139"/>
                  <a:pt x="570" y="150"/>
                </a:cubicBezTo>
                <a:cubicBezTo>
                  <a:pt x="559" y="160"/>
                  <a:pt x="545" y="176"/>
                  <a:pt x="528" y="196"/>
                </a:cubicBezTo>
                <a:cubicBezTo>
                  <a:pt x="512" y="216"/>
                  <a:pt x="487" y="247"/>
                  <a:pt x="454" y="288"/>
                </a:cubicBezTo>
                <a:cubicBezTo>
                  <a:pt x="469" y="379"/>
                  <a:pt x="482" y="445"/>
                  <a:pt x="492" y="485"/>
                </a:cubicBezTo>
                <a:cubicBezTo>
                  <a:pt x="501" y="524"/>
                  <a:pt x="512" y="550"/>
                  <a:pt x="522" y="562"/>
                </a:cubicBezTo>
                <a:cubicBezTo>
                  <a:pt x="528" y="568"/>
                  <a:pt x="535" y="572"/>
                  <a:pt x="544" y="572"/>
                </a:cubicBezTo>
                <a:cubicBezTo>
                  <a:pt x="555" y="572"/>
                  <a:pt x="565" y="567"/>
                  <a:pt x="574" y="559"/>
                </a:cubicBezTo>
                <a:cubicBezTo>
                  <a:pt x="584" y="550"/>
                  <a:pt x="596" y="531"/>
                  <a:pt x="610" y="502"/>
                </a:cubicBezTo>
                <a:lnTo>
                  <a:pt x="670" y="529"/>
                </a:lnTo>
                <a:cubicBezTo>
                  <a:pt x="644" y="575"/>
                  <a:pt x="616" y="610"/>
                  <a:pt x="584" y="632"/>
                </a:cubicBezTo>
                <a:cubicBezTo>
                  <a:pt x="552" y="655"/>
                  <a:pt x="515" y="666"/>
                  <a:pt x="472" y="666"/>
                </a:cubicBezTo>
                <a:cubicBezTo>
                  <a:pt x="445" y="666"/>
                  <a:pt x="424" y="663"/>
                  <a:pt x="408" y="656"/>
                </a:cubicBezTo>
                <a:cubicBezTo>
                  <a:pt x="393" y="649"/>
                  <a:pt x="379" y="638"/>
                  <a:pt x="368" y="622"/>
                </a:cubicBezTo>
                <a:cubicBezTo>
                  <a:pt x="357" y="607"/>
                  <a:pt x="347" y="585"/>
                  <a:pt x="339" y="556"/>
                </a:cubicBezTo>
                <a:cubicBezTo>
                  <a:pt x="330" y="528"/>
                  <a:pt x="322" y="491"/>
                  <a:pt x="315" y="445"/>
                </a:cubicBezTo>
                <a:lnTo>
                  <a:pt x="309" y="445"/>
                </a:lnTo>
                <a:cubicBezTo>
                  <a:pt x="272" y="498"/>
                  <a:pt x="242" y="538"/>
                  <a:pt x="220" y="566"/>
                </a:cubicBezTo>
                <a:cubicBezTo>
                  <a:pt x="198" y="593"/>
                  <a:pt x="179" y="614"/>
                  <a:pt x="163" y="628"/>
                </a:cubicBezTo>
                <a:cubicBezTo>
                  <a:pt x="147" y="642"/>
                  <a:pt x="132" y="652"/>
                  <a:pt x="118" y="657"/>
                </a:cubicBezTo>
                <a:cubicBezTo>
                  <a:pt x="103" y="663"/>
                  <a:pt x="86" y="666"/>
                  <a:pt x="65" y="666"/>
                </a:cubicBezTo>
                <a:cubicBezTo>
                  <a:pt x="56" y="666"/>
                  <a:pt x="44" y="665"/>
                  <a:pt x="31" y="662"/>
                </a:cubicBezTo>
                <a:cubicBezTo>
                  <a:pt x="17" y="660"/>
                  <a:pt x="7" y="657"/>
                  <a:pt x="0" y="655"/>
                </a:cubicBezTo>
                <a:lnTo>
                  <a:pt x="30" y="514"/>
                </a:lnTo>
                <a:lnTo>
                  <a:pt x="89" y="514"/>
                </a:lnTo>
                <a:cubicBezTo>
                  <a:pt x="89" y="523"/>
                  <a:pt x="91" y="530"/>
                  <a:pt x="96" y="534"/>
                </a:cubicBezTo>
                <a:cubicBezTo>
                  <a:pt x="100" y="539"/>
                  <a:pt x="105" y="541"/>
                  <a:pt x="112" y="541"/>
                </a:cubicBezTo>
                <a:cubicBezTo>
                  <a:pt x="119" y="541"/>
                  <a:pt x="127" y="539"/>
                  <a:pt x="133" y="536"/>
                </a:cubicBezTo>
                <a:cubicBezTo>
                  <a:pt x="140" y="533"/>
                  <a:pt x="149" y="526"/>
                  <a:pt x="161" y="514"/>
                </a:cubicBezTo>
                <a:cubicBezTo>
                  <a:pt x="173" y="503"/>
                  <a:pt x="188" y="486"/>
                  <a:pt x="206" y="465"/>
                </a:cubicBezTo>
                <a:cubicBezTo>
                  <a:pt x="225" y="443"/>
                  <a:pt x="255" y="404"/>
                  <a:pt x="299" y="349"/>
                </a:cubicBezTo>
                <a:cubicBezTo>
                  <a:pt x="290" y="298"/>
                  <a:pt x="281" y="254"/>
                  <a:pt x="273" y="217"/>
                </a:cubicBezTo>
                <a:cubicBezTo>
                  <a:pt x="265" y="180"/>
                  <a:pt x="258" y="153"/>
                  <a:pt x="251" y="136"/>
                </a:cubicBezTo>
                <a:cubicBezTo>
                  <a:pt x="245" y="119"/>
                  <a:pt x="239" y="108"/>
                  <a:pt x="233" y="103"/>
                </a:cubicBezTo>
                <a:cubicBezTo>
                  <a:pt x="227" y="97"/>
                  <a:pt x="220" y="94"/>
                  <a:pt x="213" y="94"/>
                </a:cubicBezTo>
                <a:cubicBezTo>
                  <a:pt x="204" y="94"/>
                  <a:pt x="197" y="96"/>
                  <a:pt x="190" y="101"/>
                </a:cubicBezTo>
                <a:cubicBezTo>
                  <a:pt x="184" y="106"/>
                  <a:pt x="177" y="113"/>
                  <a:pt x="170" y="123"/>
                </a:cubicBezTo>
                <a:cubicBezTo>
                  <a:pt x="163" y="133"/>
                  <a:pt x="155" y="147"/>
                  <a:pt x="147" y="164"/>
                </a:cubicBezTo>
                <a:lnTo>
                  <a:pt x="87" y="136"/>
                </a:lnTo>
                <a:cubicBezTo>
                  <a:pt x="113" y="90"/>
                  <a:pt x="141" y="56"/>
                  <a:pt x="172" y="34"/>
                </a:cubicBezTo>
                <a:cubicBezTo>
                  <a:pt x="204" y="11"/>
                  <a:pt x="240" y="0"/>
                  <a:pt x="280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88" name="Freeform 227">
            <a:extLst>
              <a:ext uri="{FF2B5EF4-FFF2-40B4-BE49-F238E27FC236}">
                <a16:creationId xmlns:a16="http://schemas.microsoft.com/office/drawing/2014/main" id="{A2DBADE5-EDFC-48BC-8FD5-8DF3AB84FBC7}"/>
              </a:ext>
            </a:extLst>
          </p:cNvPr>
          <p:cNvSpPr>
            <a:spLocks noEditPoints="1"/>
          </p:cNvSpPr>
          <p:nvPr/>
        </p:nvSpPr>
        <p:spPr bwMode="auto">
          <a:xfrm>
            <a:off x="9902825" y="1246188"/>
            <a:ext cx="98425" cy="254000"/>
          </a:xfrm>
          <a:custGeom>
            <a:avLst/>
            <a:gdLst>
              <a:gd name="T0" fmla="*/ 161 w 261"/>
              <a:gd name="T1" fmla="*/ 184 h 668"/>
              <a:gd name="T2" fmla="*/ 216 w 261"/>
              <a:gd name="T3" fmla="*/ 184 h 668"/>
              <a:gd name="T4" fmla="*/ 140 w 261"/>
              <a:gd name="T5" fmla="*/ 511 h 668"/>
              <a:gd name="T6" fmla="*/ 133 w 261"/>
              <a:gd name="T7" fmla="*/ 542 h 668"/>
              <a:gd name="T8" fmla="*/ 132 w 261"/>
              <a:gd name="T9" fmla="*/ 566 h 668"/>
              <a:gd name="T10" fmla="*/ 138 w 261"/>
              <a:gd name="T11" fmla="*/ 592 h 668"/>
              <a:gd name="T12" fmla="*/ 155 w 261"/>
              <a:gd name="T13" fmla="*/ 599 h 668"/>
              <a:gd name="T14" fmla="*/ 186 w 261"/>
              <a:gd name="T15" fmla="*/ 586 h 668"/>
              <a:gd name="T16" fmla="*/ 226 w 261"/>
              <a:gd name="T17" fmla="*/ 547 h 668"/>
              <a:gd name="T18" fmla="*/ 261 w 261"/>
              <a:gd name="T19" fmla="*/ 581 h 668"/>
              <a:gd name="T20" fmla="*/ 177 w 261"/>
              <a:gd name="T21" fmla="*/ 648 h 668"/>
              <a:gd name="T22" fmla="*/ 96 w 261"/>
              <a:gd name="T23" fmla="*/ 668 h 668"/>
              <a:gd name="T24" fmla="*/ 23 w 261"/>
              <a:gd name="T25" fmla="*/ 643 h 668"/>
              <a:gd name="T26" fmla="*/ 0 w 261"/>
              <a:gd name="T27" fmla="*/ 569 h 668"/>
              <a:gd name="T28" fmla="*/ 10 w 261"/>
              <a:gd name="T29" fmla="*/ 494 h 668"/>
              <a:gd name="T30" fmla="*/ 50 w 261"/>
              <a:gd name="T31" fmla="*/ 329 h 668"/>
              <a:gd name="T32" fmla="*/ 61 w 261"/>
              <a:gd name="T33" fmla="*/ 258 h 668"/>
              <a:gd name="T34" fmla="*/ 52 w 261"/>
              <a:gd name="T35" fmla="*/ 232 h 668"/>
              <a:gd name="T36" fmla="*/ 15 w 261"/>
              <a:gd name="T37" fmla="*/ 221 h 668"/>
              <a:gd name="T38" fmla="*/ 22 w 261"/>
              <a:gd name="T39" fmla="*/ 190 h 668"/>
              <a:gd name="T40" fmla="*/ 161 w 261"/>
              <a:gd name="T41" fmla="*/ 184 h 668"/>
              <a:gd name="T42" fmla="*/ 127 w 261"/>
              <a:gd name="T43" fmla="*/ 0 h 668"/>
              <a:gd name="T44" fmla="*/ 248 w 261"/>
              <a:gd name="T45" fmla="*/ 0 h 668"/>
              <a:gd name="T46" fmla="*/ 224 w 261"/>
              <a:gd name="T47" fmla="*/ 117 h 668"/>
              <a:gd name="T48" fmla="*/ 101 w 261"/>
              <a:gd name="T49" fmla="*/ 117 h 668"/>
              <a:gd name="T50" fmla="*/ 127 w 261"/>
              <a:gd name="T51" fmla="*/ 0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61" h="668">
                <a:moveTo>
                  <a:pt x="161" y="184"/>
                </a:moveTo>
                <a:lnTo>
                  <a:pt x="216" y="184"/>
                </a:lnTo>
                <a:lnTo>
                  <a:pt x="140" y="511"/>
                </a:lnTo>
                <a:cubicBezTo>
                  <a:pt x="136" y="524"/>
                  <a:pt x="134" y="535"/>
                  <a:pt x="133" y="542"/>
                </a:cubicBezTo>
                <a:cubicBezTo>
                  <a:pt x="132" y="549"/>
                  <a:pt x="132" y="557"/>
                  <a:pt x="132" y="566"/>
                </a:cubicBezTo>
                <a:cubicBezTo>
                  <a:pt x="132" y="579"/>
                  <a:pt x="134" y="587"/>
                  <a:pt x="138" y="592"/>
                </a:cubicBezTo>
                <a:cubicBezTo>
                  <a:pt x="142" y="597"/>
                  <a:pt x="148" y="599"/>
                  <a:pt x="155" y="599"/>
                </a:cubicBezTo>
                <a:cubicBezTo>
                  <a:pt x="164" y="599"/>
                  <a:pt x="175" y="595"/>
                  <a:pt x="186" y="586"/>
                </a:cubicBezTo>
                <a:cubicBezTo>
                  <a:pt x="197" y="577"/>
                  <a:pt x="211" y="564"/>
                  <a:pt x="226" y="547"/>
                </a:cubicBezTo>
                <a:lnTo>
                  <a:pt x="261" y="581"/>
                </a:lnTo>
                <a:cubicBezTo>
                  <a:pt x="230" y="612"/>
                  <a:pt x="202" y="635"/>
                  <a:pt x="177" y="648"/>
                </a:cubicBezTo>
                <a:cubicBezTo>
                  <a:pt x="153" y="661"/>
                  <a:pt x="126" y="668"/>
                  <a:pt x="96" y="668"/>
                </a:cubicBezTo>
                <a:cubicBezTo>
                  <a:pt x="63" y="668"/>
                  <a:pt x="38" y="660"/>
                  <a:pt x="23" y="643"/>
                </a:cubicBezTo>
                <a:cubicBezTo>
                  <a:pt x="7" y="627"/>
                  <a:pt x="0" y="602"/>
                  <a:pt x="0" y="569"/>
                </a:cubicBezTo>
                <a:cubicBezTo>
                  <a:pt x="0" y="548"/>
                  <a:pt x="3" y="523"/>
                  <a:pt x="10" y="494"/>
                </a:cubicBezTo>
                <a:lnTo>
                  <a:pt x="50" y="329"/>
                </a:lnTo>
                <a:cubicBezTo>
                  <a:pt x="57" y="299"/>
                  <a:pt x="61" y="275"/>
                  <a:pt x="61" y="258"/>
                </a:cubicBezTo>
                <a:cubicBezTo>
                  <a:pt x="61" y="246"/>
                  <a:pt x="58" y="237"/>
                  <a:pt x="52" y="232"/>
                </a:cubicBezTo>
                <a:cubicBezTo>
                  <a:pt x="46" y="226"/>
                  <a:pt x="34" y="223"/>
                  <a:pt x="15" y="221"/>
                </a:cubicBezTo>
                <a:lnTo>
                  <a:pt x="22" y="190"/>
                </a:lnTo>
                <a:lnTo>
                  <a:pt x="161" y="184"/>
                </a:lnTo>
                <a:close/>
                <a:moveTo>
                  <a:pt x="127" y="0"/>
                </a:moveTo>
                <a:lnTo>
                  <a:pt x="248" y="0"/>
                </a:lnTo>
                <a:lnTo>
                  <a:pt x="224" y="117"/>
                </a:lnTo>
                <a:lnTo>
                  <a:pt x="101" y="117"/>
                </a:lnTo>
                <a:lnTo>
                  <a:pt x="127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89" name="Rectangle 228">
            <a:extLst>
              <a:ext uri="{FF2B5EF4-FFF2-40B4-BE49-F238E27FC236}">
                <a16:creationId xmlns:a16="http://schemas.microsoft.com/office/drawing/2014/main" id="{DE5EF5BC-1C0C-46EE-B494-91387B642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8575" y="1231900"/>
            <a:ext cx="304800" cy="3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92" name="Freeform 231">
            <a:extLst>
              <a:ext uri="{FF2B5EF4-FFF2-40B4-BE49-F238E27FC236}">
                <a16:creationId xmlns:a16="http://schemas.microsoft.com/office/drawing/2014/main" id="{D5167807-FDC5-43F9-A0ED-5596B4E250FC}"/>
              </a:ext>
            </a:extLst>
          </p:cNvPr>
          <p:cNvSpPr>
            <a:spLocks noEditPoints="1"/>
          </p:cNvSpPr>
          <p:nvPr/>
        </p:nvSpPr>
        <p:spPr bwMode="auto">
          <a:xfrm>
            <a:off x="11158538" y="958850"/>
            <a:ext cx="198438" cy="249238"/>
          </a:xfrm>
          <a:custGeom>
            <a:avLst/>
            <a:gdLst>
              <a:gd name="T0" fmla="*/ 254 w 521"/>
              <a:gd name="T1" fmla="*/ 151 h 651"/>
              <a:gd name="T2" fmla="*/ 92 w 521"/>
              <a:gd name="T3" fmla="*/ 396 h 651"/>
              <a:gd name="T4" fmla="*/ 92 w 521"/>
              <a:gd name="T5" fmla="*/ 404 h 651"/>
              <a:gd name="T6" fmla="*/ 254 w 521"/>
              <a:gd name="T7" fmla="*/ 404 h 651"/>
              <a:gd name="T8" fmla="*/ 254 w 521"/>
              <a:gd name="T9" fmla="*/ 295 h 651"/>
              <a:gd name="T10" fmla="*/ 259 w 521"/>
              <a:gd name="T11" fmla="*/ 151 h 651"/>
              <a:gd name="T12" fmla="*/ 254 w 521"/>
              <a:gd name="T13" fmla="*/ 151 h 651"/>
              <a:gd name="T14" fmla="*/ 288 w 521"/>
              <a:gd name="T15" fmla="*/ 0 h 651"/>
              <a:gd name="T16" fmla="*/ 395 w 521"/>
              <a:gd name="T17" fmla="*/ 0 h 651"/>
              <a:gd name="T18" fmla="*/ 395 w 521"/>
              <a:gd name="T19" fmla="*/ 404 h 651"/>
              <a:gd name="T20" fmla="*/ 409 w 521"/>
              <a:gd name="T21" fmla="*/ 404 h 651"/>
              <a:gd name="T22" fmla="*/ 442 w 521"/>
              <a:gd name="T23" fmla="*/ 401 h 651"/>
              <a:gd name="T24" fmla="*/ 458 w 521"/>
              <a:gd name="T25" fmla="*/ 389 h 651"/>
              <a:gd name="T26" fmla="*/ 471 w 521"/>
              <a:gd name="T27" fmla="*/ 359 h 651"/>
              <a:gd name="T28" fmla="*/ 521 w 521"/>
              <a:gd name="T29" fmla="*/ 359 h 651"/>
              <a:gd name="T30" fmla="*/ 516 w 521"/>
              <a:gd name="T31" fmla="*/ 464 h 651"/>
              <a:gd name="T32" fmla="*/ 395 w 521"/>
              <a:gd name="T33" fmla="*/ 464 h 651"/>
              <a:gd name="T34" fmla="*/ 395 w 521"/>
              <a:gd name="T35" fmla="*/ 534 h 651"/>
              <a:gd name="T36" fmla="*/ 399 w 521"/>
              <a:gd name="T37" fmla="*/ 584 h 651"/>
              <a:gd name="T38" fmla="*/ 412 w 521"/>
              <a:gd name="T39" fmla="*/ 606 h 651"/>
              <a:gd name="T40" fmla="*/ 446 w 521"/>
              <a:gd name="T41" fmla="*/ 620 h 651"/>
              <a:gd name="T42" fmla="*/ 446 w 521"/>
              <a:gd name="T43" fmla="*/ 651 h 651"/>
              <a:gd name="T44" fmla="*/ 203 w 521"/>
              <a:gd name="T45" fmla="*/ 651 h 651"/>
              <a:gd name="T46" fmla="*/ 203 w 521"/>
              <a:gd name="T47" fmla="*/ 620 h 651"/>
              <a:gd name="T48" fmla="*/ 238 w 521"/>
              <a:gd name="T49" fmla="*/ 605 h 651"/>
              <a:gd name="T50" fmla="*/ 250 w 521"/>
              <a:gd name="T51" fmla="*/ 583 h 651"/>
              <a:gd name="T52" fmla="*/ 254 w 521"/>
              <a:gd name="T53" fmla="*/ 534 h 651"/>
              <a:gd name="T54" fmla="*/ 254 w 521"/>
              <a:gd name="T55" fmla="*/ 464 h 651"/>
              <a:gd name="T56" fmla="*/ 0 w 521"/>
              <a:gd name="T57" fmla="*/ 464 h 651"/>
              <a:gd name="T58" fmla="*/ 0 w 521"/>
              <a:gd name="T59" fmla="*/ 412 h 651"/>
              <a:gd name="T60" fmla="*/ 288 w 521"/>
              <a:gd name="T61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21" h="651">
                <a:moveTo>
                  <a:pt x="254" y="151"/>
                </a:moveTo>
                <a:lnTo>
                  <a:pt x="92" y="396"/>
                </a:lnTo>
                <a:lnTo>
                  <a:pt x="92" y="404"/>
                </a:lnTo>
                <a:lnTo>
                  <a:pt x="254" y="404"/>
                </a:lnTo>
                <a:lnTo>
                  <a:pt x="254" y="295"/>
                </a:lnTo>
                <a:cubicBezTo>
                  <a:pt x="254" y="249"/>
                  <a:pt x="256" y="202"/>
                  <a:pt x="259" y="151"/>
                </a:cubicBezTo>
                <a:lnTo>
                  <a:pt x="254" y="151"/>
                </a:lnTo>
                <a:close/>
                <a:moveTo>
                  <a:pt x="288" y="0"/>
                </a:moveTo>
                <a:lnTo>
                  <a:pt x="395" y="0"/>
                </a:lnTo>
                <a:lnTo>
                  <a:pt x="395" y="404"/>
                </a:lnTo>
                <a:lnTo>
                  <a:pt x="409" y="404"/>
                </a:lnTo>
                <a:cubicBezTo>
                  <a:pt x="425" y="404"/>
                  <a:pt x="436" y="403"/>
                  <a:pt x="442" y="401"/>
                </a:cubicBezTo>
                <a:cubicBezTo>
                  <a:pt x="448" y="399"/>
                  <a:pt x="454" y="395"/>
                  <a:pt x="458" y="389"/>
                </a:cubicBezTo>
                <a:cubicBezTo>
                  <a:pt x="463" y="383"/>
                  <a:pt x="467" y="373"/>
                  <a:pt x="471" y="359"/>
                </a:cubicBezTo>
                <a:lnTo>
                  <a:pt x="521" y="359"/>
                </a:lnTo>
                <a:lnTo>
                  <a:pt x="516" y="464"/>
                </a:lnTo>
                <a:lnTo>
                  <a:pt x="395" y="464"/>
                </a:lnTo>
                <a:lnTo>
                  <a:pt x="395" y="534"/>
                </a:lnTo>
                <a:cubicBezTo>
                  <a:pt x="395" y="558"/>
                  <a:pt x="396" y="575"/>
                  <a:pt x="399" y="584"/>
                </a:cubicBezTo>
                <a:cubicBezTo>
                  <a:pt x="402" y="594"/>
                  <a:pt x="406" y="601"/>
                  <a:pt x="412" y="606"/>
                </a:cubicBezTo>
                <a:cubicBezTo>
                  <a:pt x="418" y="611"/>
                  <a:pt x="429" y="615"/>
                  <a:pt x="446" y="620"/>
                </a:cubicBezTo>
                <a:lnTo>
                  <a:pt x="446" y="651"/>
                </a:lnTo>
                <a:lnTo>
                  <a:pt x="203" y="651"/>
                </a:lnTo>
                <a:lnTo>
                  <a:pt x="203" y="620"/>
                </a:lnTo>
                <a:cubicBezTo>
                  <a:pt x="220" y="616"/>
                  <a:pt x="232" y="611"/>
                  <a:pt x="238" y="605"/>
                </a:cubicBezTo>
                <a:cubicBezTo>
                  <a:pt x="244" y="600"/>
                  <a:pt x="248" y="592"/>
                  <a:pt x="250" y="583"/>
                </a:cubicBezTo>
                <a:cubicBezTo>
                  <a:pt x="253" y="574"/>
                  <a:pt x="254" y="558"/>
                  <a:pt x="254" y="534"/>
                </a:cubicBezTo>
                <a:lnTo>
                  <a:pt x="254" y="464"/>
                </a:lnTo>
                <a:lnTo>
                  <a:pt x="0" y="464"/>
                </a:lnTo>
                <a:lnTo>
                  <a:pt x="0" y="412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93" name="Rectangle 232">
            <a:extLst>
              <a:ext uri="{FF2B5EF4-FFF2-40B4-BE49-F238E27FC236}">
                <a16:creationId xmlns:a16="http://schemas.microsoft.com/office/drawing/2014/main" id="{5B15FA77-D666-473A-9E04-A4E696BBA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8" y="1730375"/>
            <a:ext cx="28212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5</a:t>
            </a:r>
            <a:endParaRPr kumimoji="0" lang="en-US" altLang="en-US" sz="1800" b="1" i="0" u="none" strike="noStrike" spc="50" normalizeH="0" baseline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94" name="Rectangle 233">
            <a:extLst>
              <a:ext uri="{FF2B5EF4-FFF2-40B4-BE49-F238E27FC236}">
                <a16:creationId xmlns:a16="http://schemas.microsoft.com/office/drawing/2014/main" id="{D0FC39F1-3E13-45EE-91FC-AD1EAD3F9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1730375"/>
            <a:ext cx="19396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-</a:t>
            </a:r>
            <a:endParaRPr kumimoji="0" lang="en-US" altLang="en-US" sz="1800" b="1" i="0" u="none" strike="noStrike" spc="50" normalizeH="0" baseline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95" name="Rectangle 234">
            <a:extLst>
              <a:ext uri="{FF2B5EF4-FFF2-40B4-BE49-F238E27FC236}">
                <a16:creationId xmlns:a16="http://schemas.microsoft.com/office/drawing/2014/main" id="{75C301BF-66D5-4181-A2BA-C392BB77F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213" y="1730375"/>
            <a:ext cx="28533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1</a:t>
            </a:r>
            <a:endParaRPr kumimoji="0" lang="en-US" altLang="en-US" sz="1800" b="1" i="0" u="none" strike="noStrike" spc="50" normalizeH="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96" name="Rectangle 235">
            <a:extLst>
              <a:ext uri="{FF2B5EF4-FFF2-40B4-BE49-F238E27FC236}">
                <a16:creationId xmlns:a16="http://schemas.microsoft.com/office/drawing/2014/main" id="{C70D1D72-A227-463B-BAAF-941699921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275" y="1730375"/>
            <a:ext cx="28533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1</a:t>
            </a:r>
            <a:endParaRPr kumimoji="0" lang="en-US" altLang="en-US" sz="1800" b="1" i="0" u="none" strike="noStrike" spc="50" normalizeH="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97" name="Rectangle 236">
            <a:extLst>
              <a:ext uri="{FF2B5EF4-FFF2-40B4-BE49-F238E27FC236}">
                <a16:creationId xmlns:a16="http://schemas.microsoft.com/office/drawing/2014/main" id="{2681BAC9-9A91-4817-8A2F-E3F5C0917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0363" y="1730375"/>
            <a:ext cx="19396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-</a:t>
            </a:r>
            <a:endParaRPr kumimoji="0" lang="en-US" altLang="en-US" sz="1800" b="1" i="0" u="none" strike="noStrike" spc="50" normalizeH="0" baseline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98" name="Rectangle 237">
            <a:extLst>
              <a:ext uri="{FF2B5EF4-FFF2-40B4-BE49-F238E27FC236}">
                <a16:creationId xmlns:a16="http://schemas.microsoft.com/office/drawing/2014/main" id="{40BE0E94-3500-447B-B75F-1935BD98C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6100" y="1730375"/>
            <a:ext cx="28533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1</a:t>
            </a:r>
            <a:endParaRPr kumimoji="0" lang="en-US" altLang="en-US" sz="1800" b="1" i="0" u="none" strike="noStrike" spc="50" normalizeH="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99" name="Rectangle 238">
            <a:extLst>
              <a:ext uri="{FF2B5EF4-FFF2-40B4-BE49-F238E27FC236}">
                <a16:creationId xmlns:a16="http://schemas.microsoft.com/office/drawing/2014/main" id="{FEA349F6-B32D-4608-B151-17AA444FC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7300" y="1730375"/>
            <a:ext cx="40876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 1</a:t>
            </a:r>
            <a:endParaRPr kumimoji="0" lang="en-US" altLang="en-US" sz="1800" b="1" i="0" u="none" strike="noStrike" spc="50" normalizeH="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00" name="Rectangle 239">
            <a:extLst>
              <a:ext uri="{FF2B5EF4-FFF2-40B4-BE49-F238E27FC236}">
                <a16:creationId xmlns:a16="http://schemas.microsoft.com/office/drawing/2014/main" id="{828D2B28-CEFE-480B-B565-785ADA543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2492375"/>
            <a:ext cx="31739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6</a:t>
            </a:r>
            <a:endParaRPr kumimoji="0" lang="en-US" altLang="en-US" sz="1800" b="1" i="0" u="none" strike="noStrike" spc="50" normalizeH="0" baseline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02" name="Rectangle 241">
            <a:extLst>
              <a:ext uri="{FF2B5EF4-FFF2-40B4-BE49-F238E27FC236}">
                <a16:creationId xmlns:a16="http://schemas.microsoft.com/office/drawing/2014/main" id="{CB985025-56E1-4631-BEB0-7C8602AE1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213" y="2492375"/>
            <a:ext cx="29655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0</a:t>
            </a:r>
            <a:endParaRPr kumimoji="0" lang="en-US" altLang="en-US" sz="1800" b="1" i="0" u="none" strike="noStrike" spc="50" normalizeH="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03" name="Rectangle 242">
            <a:extLst>
              <a:ext uri="{FF2B5EF4-FFF2-40B4-BE49-F238E27FC236}">
                <a16:creationId xmlns:a16="http://schemas.microsoft.com/office/drawing/2014/main" id="{C2159344-9A90-42B3-B4A4-02575AC1D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492375"/>
            <a:ext cx="29655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0</a:t>
            </a:r>
            <a:endParaRPr kumimoji="0" lang="en-US" altLang="en-US" sz="1800" b="1" i="0" u="none" strike="noStrike" spc="50" normalizeH="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05" name="Rectangle 244">
            <a:extLst>
              <a:ext uri="{FF2B5EF4-FFF2-40B4-BE49-F238E27FC236}">
                <a16:creationId xmlns:a16="http://schemas.microsoft.com/office/drawing/2014/main" id="{D6A5EFC4-785F-4CE3-ABAE-CD79BB249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3" y="2492375"/>
            <a:ext cx="29655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0</a:t>
            </a:r>
            <a:endParaRPr kumimoji="0" lang="en-US" altLang="en-US" sz="1800" b="1" i="0" u="none" strike="noStrike" spc="50" normalizeH="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06" name="Rectangle 245">
            <a:extLst>
              <a:ext uri="{FF2B5EF4-FFF2-40B4-BE49-F238E27FC236}">
                <a16:creationId xmlns:a16="http://schemas.microsoft.com/office/drawing/2014/main" id="{859678D7-0764-42A8-8E8A-E4A440C00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1288" y="2492375"/>
            <a:ext cx="29655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0</a:t>
            </a:r>
            <a:endParaRPr kumimoji="0" lang="en-US" altLang="en-US" sz="1800" b="1" i="0" u="none" strike="noStrike" spc="50" normalizeH="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07" name="Rectangle 246">
            <a:extLst>
              <a:ext uri="{FF2B5EF4-FFF2-40B4-BE49-F238E27FC236}">
                <a16:creationId xmlns:a16="http://schemas.microsoft.com/office/drawing/2014/main" id="{C52F24B7-DF63-43AA-B5A0-3C47C7791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725" y="3254375"/>
            <a:ext cx="28212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7</a:t>
            </a:r>
            <a:endParaRPr kumimoji="0" lang="en-US" altLang="en-US" sz="1800" b="1" i="0" u="none" strike="noStrike" spc="50" normalizeH="0" baseline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08" name="Rectangle 247">
            <a:extLst>
              <a:ext uri="{FF2B5EF4-FFF2-40B4-BE49-F238E27FC236}">
                <a16:creationId xmlns:a16="http://schemas.microsoft.com/office/drawing/2014/main" id="{274BA24B-5EBB-4BD8-A226-5BFB0DB4D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75" y="3254375"/>
            <a:ext cx="28533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1</a:t>
            </a:r>
            <a:endParaRPr kumimoji="0" lang="en-US" altLang="en-US" sz="1800" b="1" i="0" u="none" strike="noStrike" spc="50" normalizeH="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09" name="Rectangle 248">
            <a:extLst>
              <a:ext uri="{FF2B5EF4-FFF2-40B4-BE49-F238E27FC236}">
                <a16:creationId xmlns:a16="http://schemas.microsoft.com/office/drawing/2014/main" id="{150FD4B0-D886-4185-913C-A51D56FCD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038" y="3254375"/>
            <a:ext cx="28533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1</a:t>
            </a:r>
            <a:endParaRPr kumimoji="0" lang="en-US" altLang="en-US" sz="1800" b="1" i="0" u="none" strike="noStrike" spc="50" normalizeH="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10" name="Rectangle 249">
            <a:extLst>
              <a:ext uri="{FF2B5EF4-FFF2-40B4-BE49-F238E27FC236}">
                <a16:creationId xmlns:a16="http://schemas.microsoft.com/office/drawing/2014/main" id="{D6673A33-D425-47C9-BCFF-0AFB7868B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138" y="3254375"/>
            <a:ext cx="28533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1</a:t>
            </a:r>
            <a:endParaRPr kumimoji="0" lang="en-US" altLang="en-US" sz="1800" b="1" i="0" u="none" strike="noStrike" spc="50" normalizeH="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11" name="Rectangle 250">
            <a:extLst>
              <a:ext uri="{FF2B5EF4-FFF2-40B4-BE49-F238E27FC236}">
                <a16:creationId xmlns:a16="http://schemas.microsoft.com/office/drawing/2014/main" id="{D84BDD22-CDB9-4BCC-BDFD-456FCB66C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6525" y="3254375"/>
            <a:ext cx="28533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1</a:t>
            </a:r>
            <a:endParaRPr kumimoji="0" lang="en-US" altLang="en-US" sz="1800" b="1" i="0" u="none" strike="noStrike" spc="50" normalizeH="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12" name="Rectangle 251">
            <a:extLst>
              <a:ext uri="{FF2B5EF4-FFF2-40B4-BE49-F238E27FC236}">
                <a16:creationId xmlns:a16="http://schemas.microsoft.com/office/drawing/2014/main" id="{ED299FB8-83FD-4B7E-B492-75C80C09A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4016375"/>
            <a:ext cx="32060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8</a:t>
            </a:r>
            <a:endParaRPr kumimoji="0" lang="en-US" altLang="en-US" sz="1800" b="1" i="0" u="none" strike="noStrike" spc="50" normalizeH="0" baseline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13" name="Rectangle 252">
            <a:extLst>
              <a:ext uri="{FF2B5EF4-FFF2-40B4-BE49-F238E27FC236}">
                <a16:creationId xmlns:a16="http://schemas.microsoft.com/office/drawing/2014/main" id="{2456D95E-E275-4251-8D04-6C782957E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3138" y="4016375"/>
            <a:ext cx="28854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2</a:t>
            </a:r>
            <a:endParaRPr kumimoji="0" lang="en-US" altLang="en-US" sz="1800" b="1" i="0" u="none" strike="noStrike" spc="50" normalizeH="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14" name="Rectangle 253">
            <a:extLst>
              <a:ext uri="{FF2B5EF4-FFF2-40B4-BE49-F238E27FC236}">
                <a16:creationId xmlns:a16="http://schemas.microsoft.com/office/drawing/2014/main" id="{36554587-70D6-4ADA-90EB-2D7C89ABB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4016375"/>
            <a:ext cx="30457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4</a:t>
            </a:r>
            <a:endParaRPr kumimoji="0" lang="en-US" altLang="en-US" sz="1800" b="1" i="0" u="none" strike="noStrike" spc="50" normalizeH="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15" name="Rectangle 254">
            <a:extLst>
              <a:ext uri="{FF2B5EF4-FFF2-40B4-BE49-F238E27FC236}">
                <a16:creationId xmlns:a16="http://schemas.microsoft.com/office/drawing/2014/main" id="{8BDCF25C-147E-4189-9728-AFFD10695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9900" y="4016375"/>
            <a:ext cx="32060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8</a:t>
            </a:r>
            <a:endParaRPr kumimoji="0" lang="en-US" altLang="en-US" sz="1800" b="1" i="0" u="none" strike="noStrike" spc="50" normalizeH="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16" name="Rectangle 255">
            <a:extLst>
              <a:ext uri="{FF2B5EF4-FFF2-40B4-BE49-F238E27FC236}">
                <a16:creationId xmlns:a16="http://schemas.microsoft.com/office/drawing/2014/main" id="{9B41A253-F1EF-42A5-8A0B-2BEF44887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1276" y="4016375"/>
            <a:ext cx="70274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16</a:t>
            </a:r>
            <a:endParaRPr kumimoji="0" lang="en-US" altLang="en-US" sz="1800" b="1" i="0" u="none" strike="noStrike" spc="50" normalizeH="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17" name="Rectangle 256">
            <a:extLst>
              <a:ext uri="{FF2B5EF4-FFF2-40B4-BE49-F238E27FC236}">
                <a16:creationId xmlns:a16="http://schemas.microsoft.com/office/drawing/2014/main" id="{7EAFA1BF-61ED-46BA-9B35-298826E84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4778375"/>
            <a:ext cx="31739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9</a:t>
            </a:r>
            <a:endParaRPr kumimoji="0" lang="en-US" altLang="en-US" sz="1800" b="1" i="0" u="none" strike="noStrike" spc="50" normalizeH="0" baseline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18" name="Rectangle 257">
            <a:extLst>
              <a:ext uri="{FF2B5EF4-FFF2-40B4-BE49-F238E27FC236}">
                <a16:creationId xmlns:a16="http://schemas.microsoft.com/office/drawing/2014/main" id="{D766EA98-EEB6-4D11-A5DE-E68152D2C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3138" y="4778375"/>
            <a:ext cx="28212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3</a:t>
            </a:r>
            <a:endParaRPr kumimoji="0" lang="en-US" altLang="en-US" sz="1800" b="1" i="0" u="none" strike="noStrike" spc="50" normalizeH="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19" name="Rectangle 258">
            <a:extLst>
              <a:ext uri="{FF2B5EF4-FFF2-40B4-BE49-F238E27FC236}">
                <a16:creationId xmlns:a16="http://schemas.microsoft.com/office/drawing/2014/main" id="{2AB9519E-2F60-47F7-BFE9-1FF0D8A5F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275" y="4778375"/>
            <a:ext cx="31739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9</a:t>
            </a:r>
            <a:endParaRPr kumimoji="0" lang="en-US" altLang="en-US" sz="1800" b="1" i="0" u="none" strike="noStrike" spc="50" normalizeH="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20" name="Rectangle 259">
            <a:extLst>
              <a:ext uri="{FF2B5EF4-FFF2-40B4-BE49-F238E27FC236}">
                <a16:creationId xmlns:a16="http://schemas.microsoft.com/office/drawing/2014/main" id="{A1AADE77-84F3-4C33-B812-A7AB9570F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4025" y="4778375"/>
            <a:ext cx="55964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27</a:t>
            </a:r>
            <a:endParaRPr kumimoji="0" lang="en-US" altLang="en-US" sz="1800" b="1" i="0" u="none" strike="noStrike" spc="50" normalizeH="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21" name="Rectangle 260">
            <a:extLst>
              <a:ext uri="{FF2B5EF4-FFF2-40B4-BE49-F238E27FC236}">
                <a16:creationId xmlns:a16="http://schemas.microsoft.com/office/drawing/2014/main" id="{C4BCB691-F248-4D0D-B224-233ED2762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7300" y="4778375"/>
            <a:ext cx="60593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spc="50" normalizeH="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81</a:t>
            </a:r>
            <a:endParaRPr kumimoji="0" lang="en-US" altLang="en-US" sz="1800" b="1" i="0" u="none" strike="noStrike" spc="50" normalizeH="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22" name="Rectangle 261">
            <a:extLst>
              <a:ext uri="{FF2B5EF4-FFF2-40B4-BE49-F238E27FC236}">
                <a16:creationId xmlns:a16="http://schemas.microsoft.com/office/drawing/2014/main" id="{C0786A8F-BF18-4C69-9636-D507EB73D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288" y="5526088"/>
            <a:ext cx="29976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spc="50" normalizeH="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ymbol" panose="05050102010706020507" pitchFamily="18" charset="2"/>
              </a:rPr>
              <a:t>å</a:t>
            </a:r>
            <a:endParaRPr kumimoji="0" lang="en-US" altLang="en-US" sz="1800" b="1" i="0" u="none" strike="noStrike" spc="50" normalizeH="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23" name="Freeform 262">
            <a:extLst>
              <a:ext uri="{FF2B5EF4-FFF2-40B4-BE49-F238E27FC236}">
                <a16:creationId xmlns:a16="http://schemas.microsoft.com/office/drawing/2014/main" id="{EAE6E27D-0238-4997-AC89-F28BA4451652}"/>
              </a:ext>
            </a:extLst>
          </p:cNvPr>
          <p:cNvSpPr>
            <a:spLocks/>
          </p:cNvSpPr>
          <p:nvPr/>
        </p:nvSpPr>
        <p:spPr bwMode="auto">
          <a:xfrm>
            <a:off x="1325563" y="5734050"/>
            <a:ext cx="223838" cy="203200"/>
          </a:xfrm>
          <a:custGeom>
            <a:avLst/>
            <a:gdLst>
              <a:gd name="T0" fmla="*/ 450 w 1170"/>
              <a:gd name="T1" fmla="*/ 0 h 1068"/>
              <a:gd name="T2" fmla="*/ 577 w 1170"/>
              <a:gd name="T3" fmla="*/ 25 h 1068"/>
              <a:gd name="T4" fmla="*/ 649 w 1170"/>
              <a:gd name="T5" fmla="*/ 112 h 1068"/>
              <a:gd name="T6" fmla="*/ 702 w 1170"/>
              <a:gd name="T7" fmla="*/ 311 h 1068"/>
              <a:gd name="T8" fmla="*/ 713 w 1170"/>
              <a:gd name="T9" fmla="*/ 311 h 1068"/>
              <a:gd name="T10" fmla="*/ 833 w 1170"/>
              <a:gd name="T11" fmla="*/ 148 h 1068"/>
              <a:gd name="T12" fmla="*/ 912 w 1170"/>
              <a:gd name="T13" fmla="*/ 60 h 1068"/>
              <a:gd name="T14" fmla="*/ 983 w 1170"/>
              <a:gd name="T15" fmla="*/ 14 h 1068"/>
              <a:gd name="T16" fmla="*/ 1064 w 1170"/>
              <a:gd name="T17" fmla="*/ 0 h 1068"/>
              <a:gd name="T18" fmla="*/ 1170 w 1170"/>
              <a:gd name="T19" fmla="*/ 19 h 1068"/>
              <a:gd name="T20" fmla="*/ 1121 w 1170"/>
              <a:gd name="T21" fmla="*/ 244 h 1068"/>
              <a:gd name="T22" fmla="*/ 1027 w 1170"/>
              <a:gd name="T23" fmla="*/ 244 h 1068"/>
              <a:gd name="T24" fmla="*/ 988 w 1170"/>
              <a:gd name="T25" fmla="*/ 200 h 1068"/>
              <a:gd name="T26" fmla="*/ 957 w 1170"/>
              <a:gd name="T27" fmla="*/ 208 h 1068"/>
              <a:gd name="T28" fmla="*/ 915 w 1170"/>
              <a:gd name="T29" fmla="*/ 241 h 1068"/>
              <a:gd name="T30" fmla="*/ 848 w 1170"/>
              <a:gd name="T31" fmla="*/ 315 h 1068"/>
              <a:gd name="T32" fmla="*/ 729 w 1170"/>
              <a:gd name="T33" fmla="*/ 462 h 1068"/>
              <a:gd name="T34" fmla="*/ 789 w 1170"/>
              <a:gd name="T35" fmla="*/ 778 h 1068"/>
              <a:gd name="T36" fmla="*/ 838 w 1170"/>
              <a:gd name="T37" fmla="*/ 901 h 1068"/>
              <a:gd name="T38" fmla="*/ 873 w 1170"/>
              <a:gd name="T39" fmla="*/ 917 h 1068"/>
              <a:gd name="T40" fmla="*/ 922 w 1170"/>
              <a:gd name="T41" fmla="*/ 897 h 1068"/>
              <a:gd name="T42" fmla="*/ 980 w 1170"/>
              <a:gd name="T43" fmla="*/ 805 h 1068"/>
              <a:gd name="T44" fmla="*/ 1075 w 1170"/>
              <a:gd name="T45" fmla="*/ 849 h 1068"/>
              <a:gd name="T46" fmla="*/ 938 w 1170"/>
              <a:gd name="T47" fmla="*/ 1014 h 1068"/>
              <a:gd name="T48" fmla="*/ 758 w 1170"/>
              <a:gd name="T49" fmla="*/ 1068 h 1068"/>
              <a:gd name="T50" fmla="*/ 656 w 1170"/>
              <a:gd name="T51" fmla="*/ 1052 h 1068"/>
              <a:gd name="T52" fmla="*/ 591 w 1170"/>
              <a:gd name="T53" fmla="*/ 998 h 1068"/>
              <a:gd name="T54" fmla="*/ 544 w 1170"/>
              <a:gd name="T55" fmla="*/ 892 h 1068"/>
              <a:gd name="T56" fmla="*/ 506 w 1170"/>
              <a:gd name="T57" fmla="*/ 714 h 1068"/>
              <a:gd name="T58" fmla="*/ 496 w 1170"/>
              <a:gd name="T59" fmla="*/ 714 h 1068"/>
              <a:gd name="T60" fmla="*/ 354 w 1170"/>
              <a:gd name="T61" fmla="*/ 908 h 1068"/>
              <a:gd name="T62" fmla="*/ 263 w 1170"/>
              <a:gd name="T63" fmla="*/ 1008 h 1068"/>
              <a:gd name="T64" fmla="*/ 190 w 1170"/>
              <a:gd name="T65" fmla="*/ 1055 h 1068"/>
              <a:gd name="T66" fmla="*/ 106 w 1170"/>
              <a:gd name="T67" fmla="*/ 1068 h 1068"/>
              <a:gd name="T68" fmla="*/ 50 w 1170"/>
              <a:gd name="T69" fmla="*/ 1062 h 1068"/>
              <a:gd name="T70" fmla="*/ 0 w 1170"/>
              <a:gd name="T71" fmla="*/ 1050 h 1068"/>
              <a:gd name="T72" fmla="*/ 49 w 1170"/>
              <a:gd name="T73" fmla="*/ 824 h 1068"/>
              <a:gd name="T74" fmla="*/ 143 w 1170"/>
              <a:gd name="T75" fmla="*/ 824 h 1068"/>
              <a:gd name="T76" fmla="*/ 154 w 1170"/>
              <a:gd name="T77" fmla="*/ 857 h 1068"/>
              <a:gd name="T78" fmla="*/ 180 w 1170"/>
              <a:gd name="T79" fmla="*/ 868 h 1068"/>
              <a:gd name="T80" fmla="*/ 215 w 1170"/>
              <a:gd name="T81" fmla="*/ 860 h 1068"/>
              <a:gd name="T82" fmla="*/ 260 w 1170"/>
              <a:gd name="T83" fmla="*/ 825 h 1068"/>
              <a:gd name="T84" fmla="*/ 332 w 1170"/>
              <a:gd name="T85" fmla="*/ 745 h 1068"/>
              <a:gd name="T86" fmla="*/ 480 w 1170"/>
              <a:gd name="T87" fmla="*/ 560 h 1068"/>
              <a:gd name="T88" fmla="*/ 439 w 1170"/>
              <a:gd name="T89" fmla="*/ 348 h 1068"/>
              <a:gd name="T90" fmla="*/ 404 w 1170"/>
              <a:gd name="T91" fmla="*/ 219 h 1068"/>
              <a:gd name="T92" fmla="*/ 374 w 1170"/>
              <a:gd name="T93" fmla="*/ 165 h 1068"/>
              <a:gd name="T94" fmla="*/ 343 w 1170"/>
              <a:gd name="T95" fmla="*/ 151 h 1068"/>
              <a:gd name="T96" fmla="*/ 306 w 1170"/>
              <a:gd name="T97" fmla="*/ 162 h 1068"/>
              <a:gd name="T98" fmla="*/ 273 w 1170"/>
              <a:gd name="T99" fmla="*/ 198 h 1068"/>
              <a:gd name="T100" fmla="*/ 236 w 1170"/>
              <a:gd name="T101" fmla="*/ 263 h 1068"/>
              <a:gd name="T102" fmla="*/ 141 w 1170"/>
              <a:gd name="T103" fmla="*/ 219 h 1068"/>
              <a:gd name="T104" fmla="*/ 277 w 1170"/>
              <a:gd name="T105" fmla="*/ 54 h 1068"/>
              <a:gd name="T106" fmla="*/ 450 w 1170"/>
              <a:gd name="T107" fmla="*/ 0 h 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70" h="1068">
                <a:moveTo>
                  <a:pt x="450" y="0"/>
                </a:moveTo>
                <a:cubicBezTo>
                  <a:pt x="506" y="0"/>
                  <a:pt x="548" y="9"/>
                  <a:pt x="577" y="25"/>
                </a:cubicBezTo>
                <a:cubicBezTo>
                  <a:pt x="606" y="42"/>
                  <a:pt x="630" y="71"/>
                  <a:pt x="649" y="112"/>
                </a:cubicBezTo>
                <a:cubicBezTo>
                  <a:pt x="668" y="154"/>
                  <a:pt x="686" y="220"/>
                  <a:pt x="702" y="311"/>
                </a:cubicBezTo>
                <a:lnTo>
                  <a:pt x="713" y="311"/>
                </a:lnTo>
                <a:cubicBezTo>
                  <a:pt x="764" y="239"/>
                  <a:pt x="804" y="184"/>
                  <a:pt x="833" y="148"/>
                </a:cubicBezTo>
                <a:cubicBezTo>
                  <a:pt x="861" y="111"/>
                  <a:pt x="888" y="82"/>
                  <a:pt x="912" y="60"/>
                </a:cubicBezTo>
                <a:cubicBezTo>
                  <a:pt x="936" y="38"/>
                  <a:pt x="960" y="23"/>
                  <a:pt x="983" y="14"/>
                </a:cubicBezTo>
                <a:cubicBezTo>
                  <a:pt x="1006" y="5"/>
                  <a:pt x="1033" y="0"/>
                  <a:pt x="1064" y="0"/>
                </a:cubicBezTo>
                <a:cubicBezTo>
                  <a:pt x="1099" y="0"/>
                  <a:pt x="1134" y="6"/>
                  <a:pt x="1170" y="19"/>
                </a:cubicBezTo>
                <a:lnTo>
                  <a:pt x="1121" y="244"/>
                </a:lnTo>
                <a:lnTo>
                  <a:pt x="1027" y="244"/>
                </a:lnTo>
                <a:cubicBezTo>
                  <a:pt x="1023" y="215"/>
                  <a:pt x="1010" y="200"/>
                  <a:pt x="988" y="200"/>
                </a:cubicBezTo>
                <a:cubicBezTo>
                  <a:pt x="978" y="200"/>
                  <a:pt x="968" y="203"/>
                  <a:pt x="957" y="208"/>
                </a:cubicBezTo>
                <a:cubicBezTo>
                  <a:pt x="947" y="213"/>
                  <a:pt x="932" y="224"/>
                  <a:pt x="915" y="241"/>
                </a:cubicBezTo>
                <a:cubicBezTo>
                  <a:pt x="897" y="258"/>
                  <a:pt x="875" y="282"/>
                  <a:pt x="848" y="315"/>
                </a:cubicBezTo>
                <a:cubicBezTo>
                  <a:pt x="822" y="347"/>
                  <a:pt x="782" y="396"/>
                  <a:pt x="729" y="462"/>
                </a:cubicBezTo>
                <a:cubicBezTo>
                  <a:pt x="754" y="609"/>
                  <a:pt x="774" y="714"/>
                  <a:pt x="789" y="778"/>
                </a:cubicBezTo>
                <a:cubicBezTo>
                  <a:pt x="805" y="841"/>
                  <a:pt x="821" y="883"/>
                  <a:pt x="838" y="901"/>
                </a:cubicBezTo>
                <a:cubicBezTo>
                  <a:pt x="848" y="912"/>
                  <a:pt x="859" y="917"/>
                  <a:pt x="873" y="917"/>
                </a:cubicBezTo>
                <a:cubicBezTo>
                  <a:pt x="891" y="917"/>
                  <a:pt x="907" y="910"/>
                  <a:pt x="922" y="897"/>
                </a:cubicBezTo>
                <a:cubicBezTo>
                  <a:pt x="937" y="883"/>
                  <a:pt x="956" y="853"/>
                  <a:pt x="980" y="805"/>
                </a:cubicBezTo>
                <a:lnTo>
                  <a:pt x="1075" y="849"/>
                </a:lnTo>
                <a:cubicBezTo>
                  <a:pt x="1034" y="923"/>
                  <a:pt x="989" y="978"/>
                  <a:pt x="938" y="1014"/>
                </a:cubicBezTo>
                <a:cubicBezTo>
                  <a:pt x="886" y="1050"/>
                  <a:pt x="826" y="1068"/>
                  <a:pt x="758" y="1068"/>
                </a:cubicBezTo>
                <a:cubicBezTo>
                  <a:pt x="715" y="1068"/>
                  <a:pt x="681" y="1063"/>
                  <a:pt x="656" y="1052"/>
                </a:cubicBezTo>
                <a:cubicBezTo>
                  <a:pt x="631" y="1041"/>
                  <a:pt x="609" y="1023"/>
                  <a:pt x="591" y="998"/>
                </a:cubicBezTo>
                <a:cubicBezTo>
                  <a:pt x="574" y="973"/>
                  <a:pt x="558" y="938"/>
                  <a:pt x="544" y="892"/>
                </a:cubicBezTo>
                <a:cubicBezTo>
                  <a:pt x="531" y="847"/>
                  <a:pt x="518" y="787"/>
                  <a:pt x="506" y="714"/>
                </a:cubicBezTo>
                <a:lnTo>
                  <a:pt x="496" y="714"/>
                </a:lnTo>
                <a:cubicBezTo>
                  <a:pt x="437" y="798"/>
                  <a:pt x="389" y="863"/>
                  <a:pt x="354" y="908"/>
                </a:cubicBezTo>
                <a:cubicBezTo>
                  <a:pt x="319" y="952"/>
                  <a:pt x="288" y="985"/>
                  <a:pt x="263" y="1008"/>
                </a:cubicBezTo>
                <a:cubicBezTo>
                  <a:pt x="237" y="1030"/>
                  <a:pt x="213" y="1046"/>
                  <a:pt x="190" y="1055"/>
                </a:cubicBezTo>
                <a:cubicBezTo>
                  <a:pt x="166" y="1064"/>
                  <a:pt x="138" y="1068"/>
                  <a:pt x="106" y="1068"/>
                </a:cubicBezTo>
                <a:cubicBezTo>
                  <a:pt x="90" y="1068"/>
                  <a:pt x="72" y="1066"/>
                  <a:pt x="50" y="1062"/>
                </a:cubicBezTo>
                <a:cubicBezTo>
                  <a:pt x="28" y="1059"/>
                  <a:pt x="12" y="1055"/>
                  <a:pt x="0" y="1050"/>
                </a:cubicBezTo>
                <a:lnTo>
                  <a:pt x="49" y="824"/>
                </a:lnTo>
                <a:lnTo>
                  <a:pt x="143" y="824"/>
                </a:lnTo>
                <a:cubicBezTo>
                  <a:pt x="144" y="839"/>
                  <a:pt x="148" y="850"/>
                  <a:pt x="154" y="857"/>
                </a:cubicBezTo>
                <a:cubicBezTo>
                  <a:pt x="161" y="864"/>
                  <a:pt x="169" y="868"/>
                  <a:pt x="180" y="868"/>
                </a:cubicBezTo>
                <a:cubicBezTo>
                  <a:pt x="192" y="868"/>
                  <a:pt x="204" y="865"/>
                  <a:pt x="215" y="860"/>
                </a:cubicBezTo>
                <a:cubicBezTo>
                  <a:pt x="226" y="855"/>
                  <a:pt x="240" y="843"/>
                  <a:pt x="260" y="825"/>
                </a:cubicBezTo>
                <a:cubicBezTo>
                  <a:pt x="279" y="807"/>
                  <a:pt x="303" y="780"/>
                  <a:pt x="332" y="745"/>
                </a:cubicBezTo>
                <a:cubicBezTo>
                  <a:pt x="361" y="710"/>
                  <a:pt x="411" y="649"/>
                  <a:pt x="480" y="560"/>
                </a:cubicBezTo>
                <a:cubicBezTo>
                  <a:pt x="466" y="478"/>
                  <a:pt x="452" y="407"/>
                  <a:pt x="439" y="348"/>
                </a:cubicBezTo>
                <a:cubicBezTo>
                  <a:pt x="426" y="289"/>
                  <a:pt x="414" y="245"/>
                  <a:pt x="404" y="219"/>
                </a:cubicBezTo>
                <a:cubicBezTo>
                  <a:pt x="394" y="192"/>
                  <a:pt x="384" y="174"/>
                  <a:pt x="374" y="165"/>
                </a:cubicBezTo>
                <a:cubicBezTo>
                  <a:pt x="365" y="156"/>
                  <a:pt x="354" y="151"/>
                  <a:pt x="343" y="151"/>
                </a:cubicBezTo>
                <a:cubicBezTo>
                  <a:pt x="329" y="151"/>
                  <a:pt x="316" y="155"/>
                  <a:pt x="306" y="162"/>
                </a:cubicBezTo>
                <a:cubicBezTo>
                  <a:pt x="296" y="170"/>
                  <a:pt x="285" y="181"/>
                  <a:pt x="273" y="198"/>
                </a:cubicBezTo>
                <a:cubicBezTo>
                  <a:pt x="262" y="214"/>
                  <a:pt x="249" y="236"/>
                  <a:pt x="236" y="263"/>
                </a:cubicBezTo>
                <a:lnTo>
                  <a:pt x="141" y="219"/>
                </a:lnTo>
                <a:cubicBezTo>
                  <a:pt x="182" y="145"/>
                  <a:pt x="227" y="91"/>
                  <a:pt x="277" y="54"/>
                </a:cubicBezTo>
                <a:cubicBezTo>
                  <a:pt x="328" y="18"/>
                  <a:pt x="385" y="0"/>
                  <a:pt x="450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24" name="Freeform 263">
            <a:extLst>
              <a:ext uri="{FF2B5EF4-FFF2-40B4-BE49-F238E27FC236}">
                <a16:creationId xmlns:a16="http://schemas.microsoft.com/office/drawing/2014/main" id="{FE340857-9A03-4192-9F31-10795BD06B21}"/>
              </a:ext>
            </a:extLst>
          </p:cNvPr>
          <p:cNvSpPr>
            <a:spLocks noEditPoints="1"/>
          </p:cNvSpPr>
          <p:nvPr/>
        </p:nvSpPr>
        <p:spPr bwMode="auto">
          <a:xfrm>
            <a:off x="1574800" y="5815013"/>
            <a:ext cx="80963" cy="204788"/>
          </a:xfrm>
          <a:custGeom>
            <a:avLst/>
            <a:gdLst>
              <a:gd name="T0" fmla="*/ 260 w 419"/>
              <a:gd name="T1" fmla="*/ 295 h 1072"/>
              <a:gd name="T2" fmla="*/ 346 w 419"/>
              <a:gd name="T3" fmla="*/ 295 h 1072"/>
              <a:gd name="T4" fmla="*/ 224 w 419"/>
              <a:gd name="T5" fmla="*/ 820 h 1072"/>
              <a:gd name="T6" fmla="*/ 214 w 419"/>
              <a:gd name="T7" fmla="*/ 869 h 1072"/>
              <a:gd name="T8" fmla="*/ 212 w 419"/>
              <a:gd name="T9" fmla="*/ 909 h 1072"/>
              <a:gd name="T10" fmla="*/ 221 w 419"/>
              <a:gd name="T11" fmla="*/ 950 h 1072"/>
              <a:gd name="T12" fmla="*/ 250 w 419"/>
              <a:gd name="T13" fmla="*/ 961 h 1072"/>
              <a:gd name="T14" fmla="*/ 299 w 419"/>
              <a:gd name="T15" fmla="*/ 940 h 1072"/>
              <a:gd name="T16" fmla="*/ 364 w 419"/>
              <a:gd name="T17" fmla="*/ 877 h 1072"/>
              <a:gd name="T18" fmla="*/ 419 w 419"/>
              <a:gd name="T19" fmla="*/ 931 h 1072"/>
              <a:gd name="T20" fmla="*/ 285 w 419"/>
              <a:gd name="T21" fmla="*/ 1040 h 1072"/>
              <a:gd name="T22" fmla="*/ 155 w 419"/>
              <a:gd name="T23" fmla="*/ 1072 h 1072"/>
              <a:gd name="T24" fmla="*/ 37 w 419"/>
              <a:gd name="T25" fmla="*/ 1032 h 1072"/>
              <a:gd name="T26" fmla="*/ 0 w 419"/>
              <a:gd name="T27" fmla="*/ 912 h 1072"/>
              <a:gd name="T28" fmla="*/ 17 w 419"/>
              <a:gd name="T29" fmla="*/ 793 h 1072"/>
              <a:gd name="T30" fmla="*/ 81 w 419"/>
              <a:gd name="T31" fmla="*/ 528 h 1072"/>
              <a:gd name="T32" fmla="*/ 98 w 419"/>
              <a:gd name="T33" fmla="*/ 414 h 1072"/>
              <a:gd name="T34" fmla="*/ 84 w 419"/>
              <a:gd name="T35" fmla="*/ 371 h 1072"/>
              <a:gd name="T36" fmla="*/ 25 w 419"/>
              <a:gd name="T37" fmla="*/ 354 h 1072"/>
              <a:gd name="T38" fmla="*/ 36 w 419"/>
              <a:gd name="T39" fmla="*/ 304 h 1072"/>
              <a:gd name="T40" fmla="*/ 260 w 419"/>
              <a:gd name="T41" fmla="*/ 295 h 1072"/>
              <a:gd name="T42" fmla="*/ 204 w 419"/>
              <a:gd name="T43" fmla="*/ 0 h 1072"/>
              <a:gd name="T44" fmla="*/ 399 w 419"/>
              <a:gd name="T45" fmla="*/ 0 h 1072"/>
              <a:gd name="T46" fmla="*/ 359 w 419"/>
              <a:gd name="T47" fmla="*/ 187 h 1072"/>
              <a:gd name="T48" fmla="*/ 162 w 419"/>
              <a:gd name="T49" fmla="*/ 187 h 1072"/>
              <a:gd name="T50" fmla="*/ 204 w 419"/>
              <a:gd name="T51" fmla="*/ 0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19" h="1072">
                <a:moveTo>
                  <a:pt x="260" y="295"/>
                </a:moveTo>
                <a:lnTo>
                  <a:pt x="346" y="295"/>
                </a:lnTo>
                <a:lnTo>
                  <a:pt x="224" y="820"/>
                </a:lnTo>
                <a:cubicBezTo>
                  <a:pt x="219" y="841"/>
                  <a:pt x="216" y="857"/>
                  <a:pt x="214" y="869"/>
                </a:cubicBezTo>
                <a:cubicBezTo>
                  <a:pt x="212" y="881"/>
                  <a:pt x="212" y="894"/>
                  <a:pt x="212" y="909"/>
                </a:cubicBezTo>
                <a:cubicBezTo>
                  <a:pt x="212" y="928"/>
                  <a:pt x="215" y="942"/>
                  <a:pt x="221" y="950"/>
                </a:cubicBezTo>
                <a:cubicBezTo>
                  <a:pt x="228" y="957"/>
                  <a:pt x="237" y="961"/>
                  <a:pt x="250" y="961"/>
                </a:cubicBezTo>
                <a:cubicBezTo>
                  <a:pt x="264" y="961"/>
                  <a:pt x="281" y="954"/>
                  <a:pt x="299" y="940"/>
                </a:cubicBezTo>
                <a:cubicBezTo>
                  <a:pt x="317" y="926"/>
                  <a:pt x="339" y="905"/>
                  <a:pt x="364" y="877"/>
                </a:cubicBezTo>
                <a:lnTo>
                  <a:pt x="419" y="931"/>
                </a:lnTo>
                <a:cubicBezTo>
                  <a:pt x="369" y="982"/>
                  <a:pt x="324" y="1018"/>
                  <a:pt x="285" y="1040"/>
                </a:cubicBezTo>
                <a:cubicBezTo>
                  <a:pt x="246" y="1061"/>
                  <a:pt x="202" y="1072"/>
                  <a:pt x="155" y="1072"/>
                </a:cubicBezTo>
                <a:cubicBezTo>
                  <a:pt x="101" y="1072"/>
                  <a:pt x="62" y="1058"/>
                  <a:pt x="37" y="1032"/>
                </a:cubicBezTo>
                <a:cubicBezTo>
                  <a:pt x="12" y="1006"/>
                  <a:pt x="0" y="966"/>
                  <a:pt x="0" y="912"/>
                </a:cubicBezTo>
                <a:cubicBezTo>
                  <a:pt x="0" y="878"/>
                  <a:pt x="5" y="839"/>
                  <a:pt x="17" y="793"/>
                </a:cubicBezTo>
                <a:lnTo>
                  <a:pt x="81" y="528"/>
                </a:lnTo>
                <a:cubicBezTo>
                  <a:pt x="92" y="480"/>
                  <a:pt x="98" y="441"/>
                  <a:pt x="98" y="414"/>
                </a:cubicBezTo>
                <a:cubicBezTo>
                  <a:pt x="98" y="394"/>
                  <a:pt x="93" y="380"/>
                  <a:pt x="84" y="371"/>
                </a:cubicBezTo>
                <a:cubicBezTo>
                  <a:pt x="75" y="363"/>
                  <a:pt x="55" y="357"/>
                  <a:pt x="25" y="354"/>
                </a:cubicBezTo>
                <a:lnTo>
                  <a:pt x="36" y="304"/>
                </a:lnTo>
                <a:lnTo>
                  <a:pt x="260" y="295"/>
                </a:lnTo>
                <a:close/>
                <a:moveTo>
                  <a:pt x="204" y="0"/>
                </a:moveTo>
                <a:lnTo>
                  <a:pt x="399" y="0"/>
                </a:lnTo>
                <a:lnTo>
                  <a:pt x="359" y="187"/>
                </a:lnTo>
                <a:lnTo>
                  <a:pt x="162" y="187"/>
                </a:lnTo>
                <a:lnTo>
                  <a:pt x="204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25" name="Rectangle 264">
            <a:extLst>
              <a:ext uri="{FF2B5EF4-FFF2-40B4-BE49-F238E27FC236}">
                <a16:creationId xmlns:a16="http://schemas.microsoft.com/office/drawing/2014/main" id="{4504375E-0C27-4E1C-AD11-2341D3E2B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300" y="5548313"/>
            <a:ext cx="72776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spc="50" normalizeH="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= 35</a:t>
            </a:r>
            <a:endParaRPr kumimoji="0" lang="en-US" altLang="en-US" sz="1800" b="1" i="0" u="none" strike="noStrike" spc="50" normalizeH="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26" name="Freeform 265">
            <a:extLst>
              <a:ext uri="{FF2B5EF4-FFF2-40B4-BE49-F238E27FC236}">
                <a16:creationId xmlns:a16="http://schemas.microsoft.com/office/drawing/2014/main" id="{8883D86B-D8CA-46D9-AE8C-4C64F27386D0}"/>
              </a:ext>
            </a:extLst>
          </p:cNvPr>
          <p:cNvSpPr>
            <a:spLocks/>
          </p:cNvSpPr>
          <p:nvPr/>
        </p:nvSpPr>
        <p:spPr bwMode="auto">
          <a:xfrm>
            <a:off x="2803525" y="5630863"/>
            <a:ext cx="257175" cy="369888"/>
          </a:xfrm>
          <a:custGeom>
            <a:avLst/>
            <a:gdLst>
              <a:gd name="T0" fmla="*/ 40 w 1353"/>
              <a:gd name="T1" fmla="*/ 0 h 1941"/>
              <a:gd name="T2" fmla="*/ 1328 w 1353"/>
              <a:gd name="T3" fmla="*/ 0 h 1941"/>
              <a:gd name="T4" fmla="*/ 1328 w 1353"/>
              <a:gd name="T5" fmla="*/ 464 h 1941"/>
              <a:gd name="T6" fmla="*/ 1215 w 1353"/>
              <a:gd name="T7" fmla="*/ 464 h 1941"/>
              <a:gd name="T8" fmla="*/ 1166 w 1353"/>
              <a:gd name="T9" fmla="*/ 302 h 1941"/>
              <a:gd name="T10" fmla="*/ 1118 w 1353"/>
              <a:gd name="T11" fmla="*/ 203 h 1941"/>
              <a:gd name="T12" fmla="*/ 1068 w 1353"/>
              <a:gd name="T13" fmla="*/ 148 h 1941"/>
              <a:gd name="T14" fmla="*/ 1009 w 1353"/>
              <a:gd name="T15" fmla="*/ 118 h 1941"/>
              <a:gd name="T16" fmla="*/ 920 w 1353"/>
              <a:gd name="T17" fmla="*/ 108 h 1941"/>
              <a:gd name="T18" fmla="*/ 339 w 1353"/>
              <a:gd name="T19" fmla="*/ 108 h 1941"/>
              <a:gd name="T20" fmla="*/ 847 w 1353"/>
              <a:gd name="T21" fmla="*/ 879 h 1941"/>
              <a:gd name="T22" fmla="*/ 847 w 1353"/>
              <a:gd name="T23" fmla="*/ 958 h 1941"/>
              <a:gd name="T24" fmla="*/ 278 w 1353"/>
              <a:gd name="T25" fmla="*/ 1741 h 1941"/>
              <a:gd name="T26" fmla="*/ 964 w 1353"/>
              <a:gd name="T27" fmla="*/ 1741 h 1941"/>
              <a:gd name="T28" fmla="*/ 1061 w 1353"/>
              <a:gd name="T29" fmla="*/ 1732 h 1941"/>
              <a:gd name="T30" fmla="*/ 1118 w 1353"/>
              <a:gd name="T31" fmla="*/ 1707 h 1941"/>
              <a:gd name="T32" fmla="*/ 1160 w 1353"/>
              <a:gd name="T33" fmla="*/ 1659 h 1941"/>
              <a:gd name="T34" fmla="*/ 1197 w 1353"/>
              <a:gd name="T35" fmla="*/ 1574 h 1941"/>
              <a:gd name="T36" fmla="*/ 1231 w 1353"/>
              <a:gd name="T37" fmla="*/ 1432 h 1941"/>
              <a:gd name="T38" fmla="*/ 1353 w 1353"/>
              <a:gd name="T39" fmla="*/ 1432 h 1941"/>
              <a:gd name="T40" fmla="*/ 1323 w 1353"/>
              <a:gd name="T41" fmla="*/ 1941 h 1941"/>
              <a:gd name="T42" fmla="*/ 0 w 1353"/>
              <a:gd name="T43" fmla="*/ 1941 h 1941"/>
              <a:gd name="T44" fmla="*/ 0 w 1353"/>
              <a:gd name="T45" fmla="*/ 1883 h 1941"/>
              <a:gd name="T46" fmla="*/ 645 w 1353"/>
              <a:gd name="T47" fmla="*/ 997 h 1941"/>
              <a:gd name="T48" fmla="*/ 40 w 1353"/>
              <a:gd name="T49" fmla="*/ 59 h 1941"/>
              <a:gd name="T50" fmla="*/ 40 w 1353"/>
              <a:gd name="T51" fmla="*/ 0 h 1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53" h="1941">
                <a:moveTo>
                  <a:pt x="40" y="0"/>
                </a:moveTo>
                <a:lnTo>
                  <a:pt x="1328" y="0"/>
                </a:lnTo>
                <a:lnTo>
                  <a:pt x="1328" y="464"/>
                </a:lnTo>
                <a:lnTo>
                  <a:pt x="1215" y="464"/>
                </a:lnTo>
                <a:cubicBezTo>
                  <a:pt x="1198" y="398"/>
                  <a:pt x="1181" y="344"/>
                  <a:pt x="1166" y="302"/>
                </a:cubicBezTo>
                <a:cubicBezTo>
                  <a:pt x="1150" y="261"/>
                  <a:pt x="1134" y="228"/>
                  <a:pt x="1118" y="203"/>
                </a:cubicBezTo>
                <a:cubicBezTo>
                  <a:pt x="1101" y="179"/>
                  <a:pt x="1085" y="160"/>
                  <a:pt x="1068" y="148"/>
                </a:cubicBezTo>
                <a:cubicBezTo>
                  <a:pt x="1051" y="135"/>
                  <a:pt x="1031" y="125"/>
                  <a:pt x="1009" y="118"/>
                </a:cubicBezTo>
                <a:cubicBezTo>
                  <a:pt x="986" y="112"/>
                  <a:pt x="957" y="108"/>
                  <a:pt x="920" y="108"/>
                </a:cubicBezTo>
                <a:lnTo>
                  <a:pt x="339" y="108"/>
                </a:lnTo>
                <a:lnTo>
                  <a:pt x="847" y="879"/>
                </a:lnTo>
                <a:lnTo>
                  <a:pt x="847" y="958"/>
                </a:lnTo>
                <a:lnTo>
                  <a:pt x="278" y="1741"/>
                </a:lnTo>
                <a:lnTo>
                  <a:pt x="964" y="1741"/>
                </a:lnTo>
                <a:cubicBezTo>
                  <a:pt x="1007" y="1741"/>
                  <a:pt x="1039" y="1738"/>
                  <a:pt x="1061" y="1732"/>
                </a:cubicBezTo>
                <a:cubicBezTo>
                  <a:pt x="1083" y="1727"/>
                  <a:pt x="1102" y="1718"/>
                  <a:pt x="1118" y="1707"/>
                </a:cubicBezTo>
                <a:cubicBezTo>
                  <a:pt x="1133" y="1695"/>
                  <a:pt x="1148" y="1679"/>
                  <a:pt x="1160" y="1659"/>
                </a:cubicBezTo>
                <a:cubicBezTo>
                  <a:pt x="1173" y="1638"/>
                  <a:pt x="1186" y="1610"/>
                  <a:pt x="1197" y="1574"/>
                </a:cubicBezTo>
                <a:cubicBezTo>
                  <a:pt x="1209" y="1538"/>
                  <a:pt x="1220" y="1490"/>
                  <a:pt x="1231" y="1432"/>
                </a:cubicBezTo>
                <a:lnTo>
                  <a:pt x="1353" y="1432"/>
                </a:lnTo>
                <a:lnTo>
                  <a:pt x="1323" y="1941"/>
                </a:lnTo>
                <a:lnTo>
                  <a:pt x="0" y="1941"/>
                </a:lnTo>
                <a:lnTo>
                  <a:pt x="0" y="1883"/>
                </a:lnTo>
                <a:lnTo>
                  <a:pt x="645" y="997"/>
                </a:lnTo>
                <a:lnTo>
                  <a:pt x="40" y="59"/>
                </a:lnTo>
                <a:lnTo>
                  <a:pt x="4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27" name="Freeform 266">
            <a:extLst>
              <a:ext uri="{FF2B5EF4-FFF2-40B4-BE49-F238E27FC236}">
                <a16:creationId xmlns:a16="http://schemas.microsoft.com/office/drawing/2014/main" id="{3728F145-5474-4ECB-96CB-7D168FEC5681}"/>
              </a:ext>
            </a:extLst>
          </p:cNvPr>
          <p:cNvSpPr>
            <a:spLocks noEditPoints="1"/>
          </p:cNvSpPr>
          <p:nvPr/>
        </p:nvSpPr>
        <p:spPr bwMode="auto">
          <a:xfrm>
            <a:off x="3122613" y="5627688"/>
            <a:ext cx="1346200" cy="376238"/>
          </a:xfrm>
          <a:custGeom>
            <a:avLst/>
            <a:gdLst>
              <a:gd name="T0" fmla="*/ 6432 w 7063"/>
              <a:gd name="T1" fmla="*/ 0 h 1979"/>
              <a:gd name="T2" fmla="*/ 6900 w 7063"/>
              <a:gd name="T3" fmla="*/ 347 h 1979"/>
              <a:gd name="T4" fmla="*/ 7063 w 7063"/>
              <a:gd name="T5" fmla="*/ 990 h 1979"/>
              <a:gd name="T6" fmla="*/ 6900 w 7063"/>
              <a:gd name="T7" fmla="*/ 1633 h 1979"/>
              <a:gd name="T8" fmla="*/ 6432 w 7063"/>
              <a:gd name="T9" fmla="*/ 1979 h 1979"/>
              <a:gd name="T10" fmla="*/ 6407 w 7063"/>
              <a:gd name="T11" fmla="*/ 1899 h 1979"/>
              <a:gd name="T12" fmla="*/ 6765 w 7063"/>
              <a:gd name="T13" fmla="*/ 1582 h 1979"/>
              <a:gd name="T14" fmla="*/ 6882 w 7063"/>
              <a:gd name="T15" fmla="*/ 980 h 1979"/>
              <a:gd name="T16" fmla="*/ 6766 w 7063"/>
              <a:gd name="T17" fmla="*/ 394 h 1979"/>
              <a:gd name="T18" fmla="*/ 6404 w 7063"/>
              <a:gd name="T19" fmla="*/ 81 h 1979"/>
              <a:gd name="T20" fmla="*/ 6432 w 7063"/>
              <a:gd name="T21" fmla="*/ 0 h 1979"/>
              <a:gd name="T22" fmla="*/ 631 w 7063"/>
              <a:gd name="T23" fmla="*/ 0 h 1979"/>
              <a:gd name="T24" fmla="*/ 659 w 7063"/>
              <a:gd name="T25" fmla="*/ 81 h 1979"/>
              <a:gd name="T26" fmla="*/ 297 w 7063"/>
              <a:gd name="T27" fmla="*/ 394 h 1979"/>
              <a:gd name="T28" fmla="*/ 180 w 7063"/>
              <a:gd name="T29" fmla="*/ 980 h 1979"/>
              <a:gd name="T30" fmla="*/ 297 w 7063"/>
              <a:gd name="T31" fmla="*/ 1582 h 1979"/>
              <a:gd name="T32" fmla="*/ 656 w 7063"/>
              <a:gd name="T33" fmla="*/ 1899 h 1979"/>
              <a:gd name="T34" fmla="*/ 631 w 7063"/>
              <a:gd name="T35" fmla="*/ 1979 h 1979"/>
              <a:gd name="T36" fmla="*/ 162 w 7063"/>
              <a:gd name="T37" fmla="*/ 1633 h 1979"/>
              <a:gd name="T38" fmla="*/ 0 w 7063"/>
              <a:gd name="T39" fmla="*/ 990 h 1979"/>
              <a:gd name="T40" fmla="*/ 163 w 7063"/>
              <a:gd name="T41" fmla="*/ 347 h 1979"/>
              <a:gd name="T42" fmla="*/ 631 w 7063"/>
              <a:gd name="T43" fmla="*/ 0 h 1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063" h="1979">
                <a:moveTo>
                  <a:pt x="6432" y="0"/>
                </a:moveTo>
                <a:cubicBezTo>
                  <a:pt x="6635" y="54"/>
                  <a:pt x="6791" y="170"/>
                  <a:pt x="6900" y="347"/>
                </a:cubicBezTo>
                <a:cubicBezTo>
                  <a:pt x="7008" y="525"/>
                  <a:pt x="7063" y="739"/>
                  <a:pt x="7063" y="990"/>
                </a:cubicBezTo>
                <a:cubicBezTo>
                  <a:pt x="7063" y="1242"/>
                  <a:pt x="7009" y="1456"/>
                  <a:pt x="6900" y="1633"/>
                </a:cubicBezTo>
                <a:cubicBezTo>
                  <a:pt x="6792" y="1810"/>
                  <a:pt x="6635" y="1925"/>
                  <a:pt x="6432" y="1979"/>
                </a:cubicBezTo>
                <a:lnTo>
                  <a:pt x="6407" y="1899"/>
                </a:lnTo>
                <a:cubicBezTo>
                  <a:pt x="6567" y="1845"/>
                  <a:pt x="6687" y="1739"/>
                  <a:pt x="6765" y="1582"/>
                </a:cubicBezTo>
                <a:cubicBezTo>
                  <a:pt x="6843" y="1424"/>
                  <a:pt x="6882" y="1223"/>
                  <a:pt x="6882" y="980"/>
                </a:cubicBezTo>
                <a:cubicBezTo>
                  <a:pt x="6882" y="745"/>
                  <a:pt x="6843" y="550"/>
                  <a:pt x="6766" y="394"/>
                </a:cubicBezTo>
                <a:cubicBezTo>
                  <a:pt x="6688" y="239"/>
                  <a:pt x="6567" y="134"/>
                  <a:pt x="6404" y="81"/>
                </a:cubicBezTo>
                <a:lnTo>
                  <a:pt x="6432" y="0"/>
                </a:lnTo>
                <a:close/>
                <a:moveTo>
                  <a:pt x="631" y="0"/>
                </a:moveTo>
                <a:lnTo>
                  <a:pt x="659" y="81"/>
                </a:lnTo>
                <a:cubicBezTo>
                  <a:pt x="496" y="134"/>
                  <a:pt x="376" y="239"/>
                  <a:pt x="297" y="394"/>
                </a:cubicBezTo>
                <a:cubicBezTo>
                  <a:pt x="219" y="550"/>
                  <a:pt x="180" y="745"/>
                  <a:pt x="180" y="980"/>
                </a:cubicBezTo>
                <a:cubicBezTo>
                  <a:pt x="180" y="1223"/>
                  <a:pt x="219" y="1424"/>
                  <a:pt x="297" y="1582"/>
                </a:cubicBezTo>
                <a:cubicBezTo>
                  <a:pt x="376" y="1739"/>
                  <a:pt x="495" y="1845"/>
                  <a:pt x="656" y="1899"/>
                </a:cubicBezTo>
                <a:lnTo>
                  <a:pt x="631" y="1979"/>
                </a:lnTo>
                <a:cubicBezTo>
                  <a:pt x="427" y="1925"/>
                  <a:pt x="271" y="1810"/>
                  <a:pt x="162" y="1633"/>
                </a:cubicBezTo>
                <a:cubicBezTo>
                  <a:pt x="54" y="1456"/>
                  <a:pt x="0" y="1242"/>
                  <a:pt x="0" y="990"/>
                </a:cubicBezTo>
                <a:cubicBezTo>
                  <a:pt x="0" y="739"/>
                  <a:pt x="54" y="525"/>
                  <a:pt x="163" y="347"/>
                </a:cubicBezTo>
                <a:cubicBezTo>
                  <a:pt x="272" y="170"/>
                  <a:pt x="428" y="54"/>
                  <a:pt x="631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28" name="Freeform 267">
            <a:extLst>
              <a:ext uri="{FF2B5EF4-FFF2-40B4-BE49-F238E27FC236}">
                <a16:creationId xmlns:a16="http://schemas.microsoft.com/office/drawing/2014/main" id="{B5662BC3-6693-4D7C-A9A5-A0650E3D0955}"/>
              </a:ext>
            </a:extLst>
          </p:cNvPr>
          <p:cNvSpPr>
            <a:spLocks/>
          </p:cNvSpPr>
          <p:nvPr/>
        </p:nvSpPr>
        <p:spPr bwMode="auto">
          <a:xfrm>
            <a:off x="3262313" y="5730875"/>
            <a:ext cx="222250" cy="203200"/>
          </a:xfrm>
          <a:custGeom>
            <a:avLst/>
            <a:gdLst>
              <a:gd name="T0" fmla="*/ 450 w 1169"/>
              <a:gd name="T1" fmla="*/ 0 h 1068"/>
              <a:gd name="T2" fmla="*/ 577 w 1169"/>
              <a:gd name="T3" fmla="*/ 25 h 1068"/>
              <a:gd name="T4" fmla="*/ 649 w 1169"/>
              <a:gd name="T5" fmla="*/ 112 h 1068"/>
              <a:gd name="T6" fmla="*/ 702 w 1169"/>
              <a:gd name="T7" fmla="*/ 311 h 1068"/>
              <a:gd name="T8" fmla="*/ 713 w 1169"/>
              <a:gd name="T9" fmla="*/ 311 h 1068"/>
              <a:gd name="T10" fmla="*/ 833 w 1169"/>
              <a:gd name="T11" fmla="*/ 148 h 1068"/>
              <a:gd name="T12" fmla="*/ 912 w 1169"/>
              <a:gd name="T13" fmla="*/ 60 h 1068"/>
              <a:gd name="T14" fmla="*/ 983 w 1169"/>
              <a:gd name="T15" fmla="*/ 14 h 1068"/>
              <a:gd name="T16" fmla="*/ 1064 w 1169"/>
              <a:gd name="T17" fmla="*/ 0 h 1068"/>
              <a:gd name="T18" fmla="*/ 1169 w 1169"/>
              <a:gd name="T19" fmla="*/ 19 h 1068"/>
              <a:gd name="T20" fmla="*/ 1120 w 1169"/>
              <a:gd name="T21" fmla="*/ 244 h 1068"/>
              <a:gd name="T22" fmla="*/ 1027 w 1169"/>
              <a:gd name="T23" fmla="*/ 244 h 1068"/>
              <a:gd name="T24" fmla="*/ 988 w 1169"/>
              <a:gd name="T25" fmla="*/ 200 h 1068"/>
              <a:gd name="T26" fmla="*/ 957 w 1169"/>
              <a:gd name="T27" fmla="*/ 208 h 1068"/>
              <a:gd name="T28" fmla="*/ 914 w 1169"/>
              <a:gd name="T29" fmla="*/ 241 h 1068"/>
              <a:gd name="T30" fmla="*/ 848 w 1169"/>
              <a:gd name="T31" fmla="*/ 315 h 1068"/>
              <a:gd name="T32" fmla="*/ 729 w 1169"/>
              <a:gd name="T33" fmla="*/ 462 h 1068"/>
              <a:gd name="T34" fmla="*/ 789 w 1169"/>
              <a:gd name="T35" fmla="*/ 778 h 1068"/>
              <a:gd name="T36" fmla="*/ 838 w 1169"/>
              <a:gd name="T37" fmla="*/ 901 h 1068"/>
              <a:gd name="T38" fmla="*/ 873 w 1169"/>
              <a:gd name="T39" fmla="*/ 917 h 1068"/>
              <a:gd name="T40" fmla="*/ 922 w 1169"/>
              <a:gd name="T41" fmla="*/ 897 h 1068"/>
              <a:gd name="T42" fmla="*/ 980 w 1169"/>
              <a:gd name="T43" fmla="*/ 805 h 1068"/>
              <a:gd name="T44" fmla="*/ 1075 w 1169"/>
              <a:gd name="T45" fmla="*/ 849 h 1068"/>
              <a:gd name="T46" fmla="*/ 937 w 1169"/>
              <a:gd name="T47" fmla="*/ 1014 h 1068"/>
              <a:gd name="T48" fmla="*/ 757 w 1169"/>
              <a:gd name="T49" fmla="*/ 1068 h 1068"/>
              <a:gd name="T50" fmla="*/ 656 w 1169"/>
              <a:gd name="T51" fmla="*/ 1052 h 1068"/>
              <a:gd name="T52" fmla="*/ 591 w 1169"/>
              <a:gd name="T53" fmla="*/ 998 h 1068"/>
              <a:gd name="T54" fmla="*/ 544 w 1169"/>
              <a:gd name="T55" fmla="*/ 892 h 1068"/>
              <a:gd name="T56" fmla="*/ 506 w 1169"/>
              <a:gd name="T57" fmla="*/ 714 h 1068"/>
              <a:gd name="T58" fmla="*/ 496 w 1169"/>
              <a:gd name="T59" fmla="*/ 714 h 1068"/>
              <a:gd name="T60" fmla="*/ 354 w 1169"/>
              <a:gd name="T61" fmla="*/ 908 h 1068"/>
              <a:gd name="T62" fmla="*/ 263 w 1169"/>
              <a:gd name="T63" fmla="*/ 1008 h 1068"/>
              <a:gd name="T64" fmla="*/ 190 w 1169"/>
              <a:gd name="T65" fmla="*/ 1055 h 1068"/>
              <a:gd name="T66" fmla="*/ 106 w 1169"/>
              <a:gd name="T67" fmla="*/ 1068 h 1068"/>
              <a:gd name="T68" fmla="*/ 50 w 1169"/>
              <a:gd name="T69" fmla="*/ 1062 h 1068"/>
              <a:gd name="T70" fmla="*/ 0 w 1169"/>
              <a:gd name="T71" fmla="*/ 1050 h 1068"/>
              <a:gd name="T72" fmla="*/ 49 w 1169"/>
              <a:gd name="T73" fmla="*/ 824 h 1068"/>
              <a:gd name="T74" fmla="*/ 143 w 1169"/>
              <a:gd name="T75" fmla="*/ 824 h 1068"/>
              <a:gd name="T76" fmla="*/ 154 w 1169"/>
              <a:gd name="T77" fmla="*/ 857 h 1068"/>
              <a:gd name="T78" fmla="*/ 180 w 1169"/>
              <a:gd name="T79" fmla="*/ 868 h 1068"/>
              <a:gd name="T80" fmla="*/ 215 w 1169"/>
              <a:gd name="T81" fmla="*/ 860 h 1068"/>
              <a:gd name="T82" fmla="*/ 259 w 1169"/>
              <a:gd name="T83" fmla="*/ 825 h 1068"/>
              <a:gd name="T84" fmla="*/ 332 w 1169"/>
              <a:gd name="T85" fmla="*/ 745 h 1068"/>
              <a:gd name="T86" fmla="*/ 480 w 1169"/>
              <a:gd name="T87" fmla="*/ 560 h 1068"/>
              <a:gd name="T88" fmla="*/ 439 w 1169"/>
              <a:gd name="T89" fmla="*/ 348 h 1068"/>
              <a:gd name="T90" fmla="*/ 404 w 1169"/>
              <a:gd name="T91" fmla="*/ 219 h 1068"/>
              <a:gd name="T92" fmla="*/ 374 w 1169"/>
              <a:gd name="T93" fmla="*/ 165 h 1068"/>
              <a:gd name="T94" fmla="*/ 342 w 1169"/>
              <a:gd name="T95" fmla="*/ 151 h 1068"/>
              <a:gd name="T96" fmla="*/ 306 w 1169"/>
              <a:gd name="T97" fmla="*/ 162 h 1068"/>
              <a:gd name="T98" fmla="*/ 273 w 1169"/>
              <a:gd name="T99" fmla="*/ 198 h 1068"/>
              <a:gd name="T100" fmla="*/ 236 w 1169"/>
              <a:gd name="T101" fmla="*/ 263 h 1068"/>
              <a:gd name="T102" fmla="*/ 141 w 1169"/>
              <a:gd name="T103" fmla="*/ 219 h 1068"/>
              <a:gd name="T104" fmla="*/ 277 w 1169"/>
              <a:gd name="T105" fmla="*/ 54 h 1068"/>
              <a:gd name="T106" fmla="*/ 450 w 1169"/>
              <a:gd name="T107" fmla="*/ 0 h 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9" h="1068">
                <a:moveTo>
                  <a:pt x="450" y="0"/>
                </a:moveTo>
                <a:cubicBezTo>
                  <a:pt x="505" y="0"/>
                  <a:pt x="548" y="9"/>
                  <a:pt x="577" y="25"/>
                </a:cubicBezTo>
                <a:cubicBezTo>
                  <a:pt x="606" y="42"/>
                  <a:pt x="630" y="71"/>
                  <a:pt x="649" y="112"/>
                </a:cubicBezTo>
                <a:cubicBezTo>
                  <a:pt x="668" y="154"/>
                  <a:pt x="685" y="220"/>
                  <a:pt x="702" y="311"/>
                </a:cubicBezTo>
                <a:lnTo>
                  <a:pt x="713" y="311"/>
                </a:lnTo>
                <a:cubicBezTo>
                  <a:pt x="764" y="239"/>
                  <a:pt x="804" y="184"/>
                  <a:pt x="833" y="148"/>
                </a:cubicBezTo>
                <a:cubicBezTo>
                  <a:pt x="861" y="111"/>
                  <a:pt x="887" y="82"/>
                  <a:pt x="912" y="60"/>
                </a:cubicBezTo>
                <a:cubicBezTo>
                  <a:pt x="936" y="38"/>
                  <a:pt x="960" y="23"/>
                  <a:pt x="983" y="14"/>
                </a:cubicBezTo>
                <a:cubicBezTo>
                  <a:pt x="1006" y="5"/>
                  <a:pt x="1033" y="0"/>
                  <a:pt x="1064" y="0"/>
                </a:cubicBezTo>
                <a:cubicBezTo>
                  <a:pt x="1099" y="0"/>
                  <a:pt x="1134" y="6"/>
                  <a:pt x="1169" y="19"/>
                </a:cubicBezTo>
                <a:lnTo>
                  <a:pt x="1120" y="244"/>
                </a:lnTo>
                <a:lnTo>
                  <a:pt x="1027" y="244"/>
                </a:lnTo>
                <a:cubicBezTo>
                  <a:pt x="1023" y="215"/>
                  <a:pt x="1010" y="200"/>
                  <a:pt x="988" y="200"/>
                </a:cubicBezTo>
                <a:cubicBezTo>
                  <a:pt x="978" y="200"/>
                  <a:pt x="968" y="203"/>
                  <a:pt x="957" y="208"/>
                </a:cubicBezTo>
                <a:cubicBezTo>
                  <a:pt x="946" y="213"/>
                  <a:pt x="932" y="224"/>
                  <a:pt x="914" y="241"/>
                </a:cubicBezTo>
                <a:cubicBezTo>
                  <a:pt x="897" y="258"/>
                  <a:pt x="875" y="282"/>
                  <a:pt x="848" y="315"/>
                </a:cubicBezTo>
                <a:cubicBezTo>
                  <a:pt x="822" y="347"/>
                  <a:pt x="782" y="396"/>
                  <a:pt x="729" y="462"/>
                </a:cubicBezTo>
                <a:cubicBezTo>
                  <a:pt x="754" y="609"/>
                  <a:pt x="774" y="714"/>
                  <a:pt x="789" y="778"/>
                </a:cubicBezTo>
                <a:cubicBezTo>
                  <a:pt x="805" y="841"/>
                  <a:pt x="821" y="883"/>
                  <a:pt x="838" y="901"/>
                </a:cubicBezTo>
                <a:cubicBezTo>
                  <a:pt x="847" y="912"/>
                  <a:pt x="859" y="917"/>
                  <a:pt x="873" y="917"/>
                </a:cubicBezTo>
                <a:cubicBezTo>
                  <a:pt x="891" y="917"/>
                  <a:pt x="907" y="910"/>
                  <a:pt x="922" y="897"/>
                </a:cubicBezTo>
                <a:cubicBezTo>
                  <a:pt x="937" y="883"/>
                  <a:pt x="956" y="853"/>
                  <a:pt x="980" y="805"/>
                </a:cubicBezTo>
                <a:lnTo>
                  <a:pt x="1075" y="849"/>
                </a:lnTo>
                <a:cubicBezTo>
                  <a:pt x="1034" y="923"/>
                  <a:pt x="988" y="978"/>
                  <a:pt x="937" y="1014"/>
                </a:cubicBezTo>
                <a:cubicBezTo>
                  <a:pt x="886" y="1050"/>
                  <a:pt x="826" y="1068"/>
                  <a:pt x="757" y="1068"/>
                </a:cubicBezTo>
                <a:cubicBezTo>
                  <a:pt x="715" y="1068"/>
                  <a:pt x="681" y="1063"/>
                  <a:pt x="656" y="1052"/>
                </a:cubicBezTo>
                <a:cubicBezTo>
                  <a:pt x="630" y="1041"/>
                  <a:pt x="609" y="1023"/>
                  <a:pt x="591" y="998"/>
                </a:cubicBezTo>
                <a:cubicBezTo>
                  <a:pt x="573" y="973"/>
                  <a:pt x="558" y="938"/>
                  <a:pt x="544" y="892"/>
                </a:cubicBezTo>
                <a:cubicBezTo>
                  <a:pt x="531" y="847"/>
                  <a:pt x="518" y="787"/>
                  <a:pt x="506" y="714"/>
                </a:cubicBezTo>
                <a:lnTo>
                  <a:pt x="496" y="714"/>
                </a:lnTo>
                <a:cubicBezTo>
                  <a:pt x="437" y="798"/>
                  <a:pt x="389" y="863"/>
                  <a:pt x="354" y="908"/>
                </a:cubicBezTo>
                <a:cubicBezTo>
                  <a:pt x="318" y="952"/>
                  <a:pt x="288" y="985"/>
                  <a:pt x="263" y="1008"/>
                </a:cubicBezTo>
                <a:cubicBezTo>
                  <a:pt x="237" y="1030"/>
                  <a:pt x="213" y="1046"/>
                  <a:pt x="190" y="1055"/>
                </a:cubicBezTo>
                <a:cubicBezTo>
                  <a:pt x="166" y="1064"/>
                  <a:pt x="138" y="1068"/>
                  <a:pt x="106" y="1068"/>
                </a:cubicBezTo>
                <a:cubicBezTo>
                  <a:pt x="90" y="1068"/>
                  <a:pt x="72" y="1066"/>
                  <a:pt x="50" y="1062"/>
                </a:cubicBezTo>
                <a:cubicBezTo>
                  <a:pt x="28" y="1059"/>
                  <a:pt x="11" y="1055"/>
                  <a:pt x="0" y="1050"/>
                </a:cubicBezTo>
                <a:lnTo>
                  <a:pt x="49" y="824"/>
                </a:lnTo>
                <a:lnTo>
                  <a:pt x="143" y="824"/>
                </a:lnTo>
                <a:cubicBezTo>
                  <a:pt x="144" y="839"/>
                  <a:pt x="147" y="850"/>
                  <a:pt x="154" y="857"/>
                </a:cubicBezTo>
                <a:cubicBezTo>
                  <a:pt x="161" y="864"/>
                  <a:pt x="169" y="868"/>
                  <a:pt x="180" y="868"/>
                </a:cubicBezTo>
                <a:cubicBezTo>
                  <a:pt x="192" y="868"/>
                  <a:pt x="204" y="865"/>
                  <a:pt x="215" y="860"/>
                </a:cubicBezTo>
                <a:cubicBezTo>
                  <a:pt x="225" y="855"/>
                  <a:pt x="240" y="843"/>
                  <a:pt x="259" y="825"/>
                </a:cubicBezTo>
                <a:cubicBezTo>
                  <a:pt x="279" y="807"/>
                  <a:pt x="303" y="780"/>
                  <a:pt x="332" y="745"/>
                </a:cubicBezTo>
                <a:cubicBezTo>
                  <a:pt x="361" y="710"/>
                  <a:pt x="410" y="649"/>
                  <a:pt x="480" y="560"/>
                </a:cubicBezTo>
                <a:cubicBezTo>
                  <a:pt x="465" y="478"/>
                  <a:pt x="452" y="407"/>
                  <a:pt x="439" y="348"/>
                </a:cubicBezTo>
                <a:cubicBezTo>
                  <a:pt x="426" y="289"/>
                  <a:pt x="414" y="245"/>
                  <a:pt x="404" y="219"/>
                </a:cubicBezTo>
                <a:cubicBezTo>
                  <a:pt x="393" y="192"/>
                  <a:pt x="384" y="174"/>
                  <a:pt x="374" y="165"/>
                </a:cubicBezTo>
                <a:cubicBezTo>
                  <a:pt x="365" y="156"/>
                  <a:pt x="354" y="151"/>
                  <a:pt x="342" y="151"/>
                </a:cubicBezTo>
                <a:cubicBezTo>
                  <a:pt x="328" y="151"/>
                  <a:pt x="316" y="155"/>
                  <a:pt x="306" y="162"/>
                </a:cubicBezTo>
                <a:cubicBezTo>
                  <a:pt x="295" y="170"/>
                  <a:pt x="284" y="181"/>
                  <a:pt x="273" y="198"/>
                </a:cubicBezTo>
                <a:cubicBezTo>
                  <a:pt x="262" y="214"/>
                  <a:pt x="249" y="236"/>
                  <a:pt x="236" y="263"/>
                </a:cubicBezTo>
                <a:lnTo>
                  <a:pt x="141" y="219"/>
                </a:lnTo>
                <a:cubicBezTo>
                  <a:pt x="181" y="145"/>
                  <a:pt x="227" y="91"/>
                  <a:pt x="277" y="54"/>
                </a:cubicBezTo>
                <a:cubicBezTo>
                  <a:pt x="328" y="18"/>
                  <a:pt x="385" y="0"/>
                  <a:pt x="450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29" name="Freeform 268">
            <a:extLst>
              <a:ext uri="{FF2B5EF4-FFF2-40B4-BE49-F238E27FC236}">
                <a16:creationId xmlns:a16="http://schemas.microsoft.com/office/drawing/2014/main" id="{7F840B4A-D86F-4B01-94AA-531D7971AD7E}"/>
              </a:ext>
            </a:extLst>
          </p:cNvPr>
          <p:cNvSpPr>
            <a:spLocks noEditPoints="1"/>
          </p:cNvSpPr>
          <p:nvPr/>
        </p:nvSpPr>
        <p:spPr bwMode="auto">
          <a:xfrm>
            <a:off x="3511550" y="5811838"/>
            <a:ext cx="79375" cy="204788"/>
          </a:xfrm>
          <a:custGeom>
            <a:avLst/>
            <a:gdLst>
              <a:gd name="T0" fmla="*/ 259 w 419"/>
              <a:gd name="T1" fmla="*/ 295 h 1072"/>
              <a:gd name="T2" fmla="*/ 346 w 419"/>
              <a:gd name="T3" fmla="*/ 295 h 1072"/>
              <a:gd name="T4" fmla="*/ 224 w 419"/>
              <a:gd name="T5" fmla="*/ 820 h 1072"/>
              <a:gd name="T6" fmla="*/ 214 w 419"/>
              <a:gd name="T7" fmla="*/ 869 h 1072"/>
              <a:gd name="T8" fmla="*/ 211 w 419"/>
              <a:gd name="T9" fmla="*/ 909 h 1072"/>
              <a:gd name="T10" fmla="*/ 221 w 419"/>
              <a:gd name="T11" fmla="*/ 950 h 1072"/>
              <a:gd name="T12" fmla="*/ 249 w 419"/>
              <a:gd name="T13" fmla="*/ 961 h 1072"/>
              <a:gd name="T14" fmla="*/ 299 w 419"/>
              <a:gd name="T15" fmla="*/ 940 h 1072"/>
              <a:gd name="T16" fmla="*/ 364 w 419"/>
              <a:gd name="T17" fmla="*/ 877 h 1072"/>
              <a:gd name="T18" fmla="*/ 419 w 419"/>
              <a:gd name="T19" fmla="*/ 931 h 1072"/>
              <a:gd name="T20" fmla="*/ 285 w 419"/>
              <a:gd name="T21" fmla="*/ 1040 h 1072"/>
              <a:gd name="T22" fmla="*/ 155 w 419"/>
              <a:gd name="T23" fmla="*/ 1072 h 1072"/>
              <a:gd name="T24" fmla="*/ 37 w 419"/>
              <a:gd name="T25" fmla="*/ 1032 h 1072"/>
              <a:gd name="T26" fmla="*/ 0 w 419"/>
              <a:gd name="T27" fmla="*/ 912 h 1072"/>
              <a:gd name="T28" fmla="*/ 16 w 419"/>
              <a:gd name="T29" fmla="*/ 793 h 1072"/>
              <a:gd name="T30" fmla="*/ 80 w 419"/>
              <a:gd name="T31" fmla="*/ 528 h 1072"/>
              <a:gd name="T32" fmla="*/ 98 w 419"/>
              <a:gd name="T33" fmla="*/ 414 h 1072"/>
              <a:gd name="T34" fmla="*/ 84 w 419"/>
              <a:gd name="T35" fmla="*/ 371 h 1072"/>
              <a:gd name="T36" fmla="*/ 25 w 419"/>
              <a:gd name="T37" fmla="*/ 354 h 1072"/>
              <a:gd name="T38" fmla="*/ 36 w 419"/>
              <a:gd name="T39" fmla="*/ 304 h 1072"/>
              <a:gd name="T40" fmla="*/ 259 w 419"/>
              <a:gd name="T41" fmla="*/ 295 h 1072"/>
              <a:gd name="T42" fmla="*/ 204 w 419"/>
              <a:gd name="T43" fmla="*/ 0 h 1072"/>
              <a:gd name="T44" fmla="*/ 399 w 419"/>
              <a:gd name="T45" fmla="*/ 0 h 1072"/>
              <a:gd name="T46" fmla="*/ 359 w 419"/>
              <a:gd name="T47" fmla="*/ 187 h 1072"/>
              <a:gd name="T48" fmla="*/ 162 w 419"/>
              <a:gd name="T49" fmla="*/ 187 h 1072"/>
              <a:gd name="T50" fmla="*/ 204 w 419"/>
              <a:gd name="T51" fmla="*/ 0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19" h="1072">
                <a:moveTo>
                  <a:pt x="259" y="295"/>
                </a:moveTo>
                <a:lnTo>
                  <a:pt x="346" y="295"/>
                </a:lnTo>
                <a:lnTo>
                  <a:pt x="224" y="820"/>
                </a:lnTo>
                <a:cubicBezTo>
                  <a:pt x="219" y="841"/>
                  <a:pt x="216" y="857"/>
                  <a:pt x="214" y="869"/>
                </a:cubicBezTo>
                <a:cubicBezTo>
                  <a:pt x="212" y="881"/>
                  <a:pt x="211" y="894"/>
                  <a:pt x="211" y="909"/>
                </a:cubicBezTo>
                <a:cubicBezTo>
                  <a:pt x="211" y="928"/>
                  <a:pt x="215" y="942"/>
                  <a:pt x="221" y="950"/>
                </a:cubicBezTo>
                <a:cubicBezTo>
                  <a:pt x="228" y="957"/>
                  <a:pt x="237" y="961"/>
                  <a:pt x="249" y="961"/>
                </a:cubicBezTo>
                <a:cubicBezTo>
                  <a:pt x="264" y="961"/>
                  <a:pt x="281" y="954"/>
                  <a:pt x="299" y="940"/>
                </a:cubicBezTo>
                <a:cubicBezTo>
                  <a:pt x="317" y="926"/>
                  <a:pt x="339" y="905"/>
                  <a:pt x="364" y="877"/>
                </a:cubicBezTo>
                <a:lnTo>
                  <a:pt x="419" y="931"/>
                </a:lnTo>
                <a:cubicBezTo>
                  <a:pt x="369" y="982"/>
                  <a:pt x="324" y="1018"/>
                  <a:pt x="285" y="1040"/>
                </a:cubicBezTo>
                <a:cubicBezTo>
                  <a:pt x="246" y="1061"/>
                  <a:pt x="202" y="1072"/>
                  <a:pt x="155" y="1072"/>
                </a:cubicBezTo>
                <a:cubicBezTo>
                  <a:pt x="101" y="1072"/>
                  <a:pt x="62" y="1058"/>
                  <a:pt x="37" y="1032"/>
                </a:cubicBezTo>
                <a:cubicBezTo>
                  <a:pt x="12" y="1006"/>
                  <a:pt x="0" y="966"/>
                  <a:pt x="0" y="912"/>
                </a:cubicBezTo>
                <a:cubicBezTo>
                  <a:pt x="0" y="878"/>
                  <a:pt x="5" y="839"/>
                  <a:pt x="16" y="793"/>
                </a:cubicBezTo>
                <a:lnTo>
                  <a:pt x="80" y="528"/>
                </a:lnTo>
                <a:cubicBezTo>
                  <a:pt x="92" y="480"/>
                  <a:pt x="98" y="441"/>
                  <a:pt x="98" y="414"/>
                </a:cubicBezTo>
                <a:cubicBezTo>
                  <a:pt x="98" y="394"/>
                  <a:pt x="93" y="380"/>
                  <a:pt x="84" y="371"/>
                </a:cubicBezTo>
                <a:cubicBezTo>
                  <a:pt x="74" y="363"/>
                  <a:pt x="55" y="357"/>
                  <a:pt x="25" y="354"/>
                </a:cubicBezTo>
                <a:lnTo>
                  <a:pt x="36" y="304"/>
                </a:lnTo>
                <a:lnTo>
                  <a:pt x="259" y="295"/>
                </a:lnTo>
                <a:close/>
                <a:moveTo>
                  <a:pt x="204" y="0"/>
                </a:moveTo>
                <a:lnTo>
                  <a:pt x="399" y="0"/>
                </a:lnTo>
                <a:lnTo>
                  <a:pt x="359" y="187"/>
                </a:lnTo>
                <a:lnTo>
                  <a:pt x="162" y="187"/>
                </a:lnTo>
                <a:lnTo>
                  <a:pt x="204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30" name="Rectangle 269">
            <a:extLst>
              <a:ext uri="{FF2B5EF4-FFF2-40B4-BE49-F238E27FC236}">
                <a16:creationId xmlns:a16="http://schemas.microsoft.com/office/drawing/2014/main" id="{34731774-2FFB-4ED8-BDB0-7B587A7B5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975" y="5802313"/>
            <a:ext cx="244475" cy="2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33" name="Rectangle 272">
            <a:extLst>
              <a:ext uri="{FF2B5EF4-FFF2-40B4-BE49-F238E27FC236}">
                <a16:creationId xmlns:a16="http://schemas.microsoft.com/office/drawing/2014/main" id="{8DB625E0-BD0D-4FA1-BE73-5F8407EBD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8525" y="6032500"/>
            <a:ext cx="42960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spc="50" normalizeH="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=5</a:t>
            </a:r>
            <a:endParaRPr kumimoji="0" lang="en-US" altLang="en-US" sz="1800" b="1" i="0" u="none" strike="noStrike" spc="50" normalizeH="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34" name="Freeform 273">
            <a:extLst>
              <a:ext uri="{FF2B5EF4-FFF2-40B4-BE49-F238E27FC236}">
                <a16:creationId xmlns:a16="http://schemas.microsoft.com/office/drawing/2014/main" id="{B6F12194-70D7-4D2C-95CE-80F38979ED9E}"/>
              </a:ext>
            </a:extLst>
          </p:cNvPr>
          <p:cNvSpPr>
            <a:spLocks/>
          </p:cNvSpPr>
          <p:nvPr/>
        </p:nvSpPr>
        <p:spPr bwMode="auto">
          <a:xfrm>
            <a:off x="4959350" y="5643563"/>
            <a:ext cx="257175" cy="369888"/>
          </a:xfrm>
          <a:custGeom>
            <a:avLst/>
            <a:gdLst>
              <a:gd name="T0" fmla="*/ 40 w 1353"/>
              <a:gd name="T1" fmla="*/ 0 h 1941"/>
              <a:gd name="T2" fmla="*/ 1328 w 1353"/>
              <a:gd name="T3" fmla="*/ 0 h 1941"/>
              <a:gd name="T4" fmla="*/ 1328 w 1353"/>
              <a:gd name="T5" fmla="*/ 464 h 1941"/>
              <a:gd name="T6" fmla="*/ 1215 w 1353"/>
              <a:gd name="T7" fmla="*/ 464 h 1941"/>
              <a:gd name="T8" fmla="*/ 1165 w 1353"/>
              <a:gd name="T9" fmla="*/ 302 h 1941"/>
              <a:gd name="T10" fmla="*/ 1117 w 1353"/>
              <a:gd name="T11" fmla="*/ 203 h 1941"/>
              <a:gd name="T12" fmla="*/ 1067 w 1353"/>
              <a:gd name="T13" fmla="*/ 148 h 1941"/>
              <a:gd name="T14" fmla="*/ 1008 w 1353"/>
              <a:gd name="T15" fmla="*/ 118 h 1941"/>
              <a:gd name="T16" fmla="*/ 920 w 1353"/>
              <a:gd name="T17" fmla="*/ 108 h 1941"/>
              <a:gd name="T18" fmla="*/ 339 w 1353"/>
              <a:gd name="T19" fmla="*/ 108 h 1941"/>
              <a:gd name="T20" fmla="*/ 847 w 1353"/>
              <a:gd name="T21" fmla="*/ 879 h 1941"/>
              <a:gd name="T22" fmla="*/ 847 w 1353"/>
              <a:gd name="T23" fmla="*/ 958 h 1941"/>
              <a:gd name="T24" fmla="*/ 277 w 1353"/>
              <a:gd name="T25" fmla="*/ 1741 h 1941"/>
              <a:gd name="T26" fmla="*/ 964 w 1353"/>
              <a:gd name="T27" fmla="*/ 1741 h 1941"/>
              <a:gd name="T28" fmla="*/ 1061 w 1353"/>
              <a:gd name="T29" fmla="*/ 1732 h 1941"/>
              <a:gd name="T30" fmla="*/ 1117 w 1353"/>
              <a:gd name="T31" fmla="*/ 1707 h 1941"/>
              <a:gd name="T32" fmla="*/ 1160 w 1353"/>
              <a:gd name="T33" fmla="*/ 1659 h 1941"/>
              <a:gd name="T34" fmla="*/ 1197 w 1353"/>
              <a:gd name="T35" fmla="*/ 1574 h 1941"/>
              <a:gd name="T36" fmla="*/ 1231 w 1353"/>
              <a:gd name="T37" fmla="*/ 1432 h 1941"/>
              <a:gd name="T38" fmla="*/ 1353 w 1353"/>
              <a:gd name="T39" fmla="*/ 1432 h 1941"/>
              <a:gd name="T40" fmla="*/ 1322 w 1353"/>
              <a:gd name="T41" fmla="*/ 1941 h 1941"/>
              <a:gd name="T42" fmla="*/ 0 w 1353"/>
              <a:gd name="T43" fmla="*/ 1941 h 1941"/>
              <a:gd name="T44" fmla="*/ 0 w 1353"/>
              <a:gd name="T45" fmla="*/ 1883 h 1941"/>
              <a:gd name="T46" fmla="*/ 644 w 1353"/>
              <a:gd name="T47" fmla="*/ 997 h 1941"/>
              <a:gd name="T48" fmla="*/ 40 w 1353"/>
              <a:gd name="T49" fmla="*/ 59 h 1941"/>
              <a:gd name="T50" fmla="*/ 40 w 1353"/>
              <a:gd name="T51" fmla="*/ 0 h 1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53" h="1941">
                <a:moveTo>
                  <a:pt x="40" y="0"/>
                </a:moveTo>
                <a:lnTo>
                  <a:pt x="1328" y="0"/>
                </a:lnTo>
                <a:lnTo>
                  <a:pt x="1328" y="464"/>
                </a:lnTo>
                <a:lnTo>
                  <a:pt x="1215" y="464"/>
                </a:lnTo>
                <a:cubicBezTo>
                  <a:pt x="1198" y="398"/>
                  <a:pt x="1181" y="344"/>
                  <a:pt x="1165" y="302"/>
                </a:cubicBezTo>
                <a:cubicBezTo>
                  <a:pt x="1150" y="261"/>
                  <a:pt x="1134" y="228"/>
                  <a:pt x="1117" y="203"/>
                </a:cubicBezTo>
                <a:cubicBezTo>
                  <a:pt x="1101" y="179"/>
                  <a:pt x="1084" y="160"/>
                  <a:pt x="1067" y="148"/>
                </a:cubicBezTo>
                <a:cubicBezTo>
                  <a:pt x="1050" y="135"/>
                  <a:pt x="1031" y="125"/>
                  <a:pt x="1008" y="118"/>
                </a:cubicBezTo>
                <a:cubicBezTo>
                  <a:pt x="986" y="112"/>
                  <a:pt x="957" y="108"/>
                  <a:pt x="920" y="108"/>
                </a:cubicBezTo>
                <a:lnTo>
                  <a:pt x="339" y="108"/>
                </a:lnTo>
                <a:lnTo>
                  <a:pt x="847" y="879"/>
                </a:lnTo>
                <a:lnTo>
                  <a:pt x="847" y="958"/>
                </a:lnTo>
                <a:lnTo>
                  <a:pt x="277" y="1741"/>
                </a:lnTo>
                <a:lnTo>
                  <a:pt x="964" y="1741"/>
                </a:lnTo>
                <a:cubicBezTo>
                  <a:pt x="1007" y="1741"/>
                  <a:pt x="1039" y="1738"/>
                  <a:pt x="1061" y="1732"/>
                </a:cubicBezTo>
                <a:cubicBezTo>
                  <a:pt x="1083" y="1727"/>
                  <a:pt x="1102" y="1718"/>
                  <a:pt x="1117" y="1707"/>
                </a:cubicBezTo>
                <a:cubicBezTo>
                  <a:pt x="1133" y="1695"/>
                  <a:pt x="1147" y="1679"/>
                  <a:pt x="1160" y="1659"/>
                </a:cubicBezTo>
                <a:cubicBezTo>
                  <a:pt x="1173" y="1638"/>
                  <a:pt x="1185" y="1610"/>
                  <a:pt x="1197" y="1574"/>
                </a:cubicBezTo>
                <a:cubicBezTo>
                  <a:pt x="1209" y="1538"/>
                  <a:pt x="1220" y="1490"/>
                  <a:pt x="1231" y="1432"/>
                </a:cubicBezTo>
                <a:lnTo>
                  <a:pt x="1353" y="1432"/>
                </a:lnTo>
                <a:lnTo>
                  <a:pt x="1322" y="1941"/>
                </a:lnTo>
                <a:lnTo>
                  <a:pt x="0" y="1941"/>
                </a:lnTo>
                <a:lnTo>
                  <a:pt x="0" y="1883"/>
                </a:lnTo>
                <a:lnTo>
                  <a:pt x="644" y="997"/>
                </a:lnTo>
                <a:lnTo>
                  <a:pt x="40" y="59"/>
                </a:lnTo>
                <a:lnTo>
                  <a:pt x="4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35" name="Freeform 274">
            <a:extLst>
              <a:ext uri="{FF2B5EF4-FFF2-40B4-BE49-F238E27FC236}">
                <a16:creationId xmlns:a16="http://schemas.microsoft.com/office/drawing/2014/main" id="{2DA183AB-6F17-46ED-8407-2BD62F96680F}"/>
              </a:ext>
            </a:extLst>
          </p:cNvPr>
          <p:cNvSpPr>
            <a:spLocks noEditPoints="1"/>
          </p:cNvSpPr>
          <p:nvPr/>
        </p:nvSpPr>
        <p:spPr bwMode="auto">
          <a:xfrm>
            <a:off x="5278438" y="5641975"/>
            <a:ext cx="1346200" cy="376238"/>
          </a:xfrm>
          <a:custGeom>
            <a:avLst/>
            <a:gdLst>
              <a:gd name="T0" fmla="*/ 6432 w 7063"/>
              <a:gd name="T1" fmla="*/ 0 h 1979"/>
              <a:gd name="T2" fmla="*/ 6899 w 7063"/>
              <a:gd name="T3" fmla="*/ 347 h 1979"/>
              <a:gd name="T4" fmla="*/ 7063 w 7063"/>
              <a:gd name="T5" fmla="*/ 990 h 1979"/>
              <a:gd name="T6" fmla="*/ 6900 w 7063"/>
              <a:gd name="T7" fmla="*/ 1633 h 1979"/>
              <a:gd name="T8" fmla="*/ 6432 w 7063"/>
              <a:gd name="T9" fmla="*/ 1979 h 1979"/>
              <a:gd name="T10" fmla="*/ 6407 w 7063"/>
              <a:gd name="T11" fmla="*/ 1899 h 1979"/>
              <a:gd name="T12" fmla="*/ 6765 w 7063"/>
              <a:gd name="T13" fmla="*/ 1582 h 1979"/>
              <a:gd name="T14" fmla="*/ 6882 w 7063"/>
              <a:gd name="T15" fmla="*/ 980 h 1979"/>
              <a:gd name="T16" fmla="*/ 6765 w 7063"/>
              <a:gd name="T17" fmla="*/ 394 h 1979"/>
              <a:gd name="T18" fmla="*/ 6403 w 7063"/>
              <a:gd name="T19" fmla="*/ 81 h 1979"/>
              <a:gd name="T20" fmla="*/ 6432 w 7063"/>
              <a:gd name="T21" fmla="*/ 0 h 1979"/>
              <a:gd name="T22" fmla="*/ 631 w 7063"/>
              <a:gd name="T23" fmla="*/ 0 h 1979"/>
              <a:gd name="T24" fmla="*/ 659 w 7063"/>
              <a:gd name="T25" fmla="*/ 81 h 1979"/>
              <a:gd name="T26" fmla="*/ 297 w 7063"/>
              <a:gd name="T27" fmla="*/ 394 h 1979"/>
              <a:gd name="T28" fmla="*/ 180 w 7063"/>
              <a:gd name="T29" fmla="*/ 980 h 1979"/>
              <a:gd name="T30" fmla="*/ 297 w 7063"/>
              <a:gd name="T31" fmla="*/ 1582 h 1979"/>
              <a:gd name="T32" fmla="*/ 656 w 7063"/>
              <a:gd name="T33" fmla="*/ 1899 h 1979"/>
              <a:gd name="T34" fmla="*/ 631 w 7063"/>
              <a:gd name="T35" fmla="*/ 1979 h 1979"/>
              <a:gd name="T36" fmla="*/ 162 w 7063"/>
              <a:gd name="T37" fmla="*/ 1633 h 1979"/>
              <a:gd name="T38" fmla="*/ 0 w 7063"/>
              <a:gd name="T39" fmla="*/ 990 h 1979"/>
              <a:gd name="T40" fmla="*/ 163 w 7063"/>
              <a:gd name="T41" fmla="*/ 347 h 1979"/>
              <a:gd name="T42" fmla="*/ 631 w 7063"/>
              <a:gd name="T43" fmla="*/ 0 h 1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063" h="1979">
                <a:moveTo>
                  <a:pt x="6432" y="0"/>
                </a:moveTo>
                <a:cubicBezTo>
                  <a:pt x="6635" y="54"/>
                  <a:pt x="6791" y="170"/>
                  <a:pt x="6899" y="347"/>
                </a:cubicBezTo>
                <a:cubicBezTo>
                  <a:pt x="7008" y="525"/>
                  <a:pt x="7063" y="739"/>
                  <a:pt x="7063" y="990"/>
                </a:cubicBezTo>
                <a:cubicBezTo>
                  <a:pt x="7063" y="1242"/>
                  <a:pt x="7008" y="1456"/>
                  <a:pt x="6900" y="1633"/>
                </a:cubicBezTo>
                <a:cubicBezTo>
                  <a:pt x="6791" y="1810"/>
                  <a:pt x="6635" y="1925"/>
                  <a:pt x="6432" y="1979"/>
                </a:cubicBezTo>
                <a:lnTo>
                  <a:pt x="6407" y="1899"/>
                </a:lnTo>
                <a:cubicBezTo>
                  <a:pt x="6567" y="1845"/>
                  <a:pt x="6687" y="1739"/>
                  <a:pt x="6765" y="1582"/>
                </a:cubicBezTo>
                <a:cubicBezTo>
                  <a:pt x="6843" y="1424"/>
                  <a:pt x="6882" y="1223"/>
                  <a:pt x="6882" y="980"/>
                </a:cubicBezTo>
                <a:cubicBezTo>
                  <a:pt x="6882" y="745"/>
                  <a:pt x="6843" y="550"/>
                  <a:pt x="6765" y="394"/>
                </a:cubicBezTo>
                <a:cubicBezTo>
                  <a:pt x="6687" y="239"/>
                  <a:pt x="6567" y="134"/>
                  <a:pt x="6403" y="81"/>
                </a:cubicBezTo>
                <a:lnTo>
                  <a:pt x="6432" y="0"/>
                </a:lnTo>
                <a:close/>
                <a:moveTo>
                  <a:pt x="631" y="0"/>
                </a:moveTo>
                <a:lnTo>
                  <a:pt x="659" y="81"/>
                </a:lnTo>
                <a:cubicBezTo>
                  <a:pt x="496" y="134"/>
                  <a:pt x="376" y="239"/>
                  <a:pt x="297" y="394"/>
                </a:cubicBezTo>
                <a:cubicBezTo>
                  <a:pt x="219" y="550"/>
                  <a:pt x="180" y="745"/>
                  <a:pt x="180" y="980"/>
                </a:cubicBezTo>
                <a:cubicBezTo>
                  <a:pt x="180" y="1223"/>
                  <a:pt x="219" y="1424"/>
                  <a:pt x="297" y="1582"/>
                </a:cubicBezTo>
                <a:cubicBezTo>
                  <a:pt x="376" y="1739"/>
                  <a:pt x="495" y="1845"/>
                  <a:pt x="656" y="1899"/>
                </a:cubicBezTo>
                <a:lnTo>
                  <a:pt x="631" y="1979"/>
                </a:lnTo>
                <a:cubicBezTo>
                  <a:pt x="427" y="1925"/>
                  <a:pt x="271" y="1810"/>
                  <a:pt x="162" y="1633"/>
                </a:cubicBezTo>
                <a:cubicBezTo>
                  <a:pt x="54" y="1456"/>
                  <a:pt x="0" y="1242"/>
                  <a:pt x="0" y="990"/>
                </a:cubicBezTo>
                <a:cubicBezTo>
                  <a:pt x="0" y="739"/>
                  <a:pt x="54" y="525"/>
                  <a:pt x="163" y="347"/>
                </a:cubicBezTo>
                <a:cubicBezTo>
                  <a:pt x="272" y="170"/>
                  <a:pt x="427" y="54"/>
                  <a:pt x="631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36" name="Freeform 275">
            <a:extLst>
              <a:ext uri="{FF2B5EF4-FFF2-40B4-BE49-F238E27FC236}">
                <a16:creationId xmlns:a16="http://schemas.microsoft.com/office/drawing/2014/main" id="{59B27FF0-16F5-4C64-8217-B95AF017F7FD}"/>
              </a:ext>
            </a:extLst>
          </p:cNvPr>
          <p:cNvSpPr>
            <a:spLocks/>
          </p:cNvSpPr>
          <p:nvPr/>
        </p:nvSpPr>
        <p:spPr bwMode="auto">
          <a:xfrm>
            <a:off x="5418138" y="5745163"/>
            <a:ext cx="222250" cy="203200"/>
          </a:xfrm>
          <a:custGeom>
            <a:avLst/>
            <a:gdLst>
              <a:gd name="T0" fmla="*/ 450 w 1169"/>
              <a:gd name="T1" fmla="*/ 0 h 1068"/>
              <a:gd name="T2" fmla="*/ 577 w 1169"/>
              <a:gd name="T3" fmla="*/ 25 h 1068"/>
              <a:gd name="T4" fmla="*/ 649 w 1169"/>
              <a:gd name="T5" fmla="*/ 112 h 1068"/>
              <a:gd name="T6" fmla="*/ 702 w 1169"/>
              <a:gd name="T7" fmla="*/ 311 h 1068"/>
              <a:gd name="T8" fmla="*/ 712 w 1169"/>
              <a:gd name="T9" fmla="*/ 311 h 1068"/>
              <a:gd name="T10" fmla="*/ 832 w 1169"/>
              <a:gd name="T11" fmla="*/ 148 h 1068"/>
              <a:gd name="T12" fmla="*/ 912 w 1169"/>
              <a:gd name="T13" fmla="*/ 60 h 1068"/>
              <a:gd name="T14" fmla="*/ 983 w 1169"/>
              <a:gd name="T15" fmla="*/ 14 h 1068"/>
              <a:gd name="T16" fmla="*/ 1064 w 1169"/>
              <a:gd name="T17" fmla="*/ 0 h 1068"/>
              <a:gd name="T18" fmla="*/ 1169 w 1169"/>
              <a:gd name="T19" fmla="*/ 19 h 1068"/>
              <a:gd name="T20" fmla="*/ 1120 w 1169"/>
              <a:gd name="T21" fmla="*/ 244 h 1068"/>
              <a:gd name="T22" fmla="*/ 1026 w 1169"/>
              <a:gd name="T23" fmla="*/ 244 h 1068"/>
              <a:gd name="T24" fmla="*/ 988 w 1169"/>
              <a:gd name="T25" fmla="*/ 200 h 1068"/>
              <a:gd name="T26" fmla="*/ 957 w 1169"/>
              <a:gd name="T27" fmla="*/ 208 h 1068"/>
              <a:gd name="T28" fmla="*/ 914 w 1169"/>
              <a:gd name="T29" fmla="*/ 241 h 1068"/>
              <a:gd name="T30" fmla="*/ 848 w 1169"/>
              <a:gd name="T31" fmla="*/ 315 h 1068"/>
              <a:gd name="T32" fmla="*/ 729 w 1169"/>
              <a:gd name="T33" fmla="*/ 462 h 1068"/>
              <a:gd name="T34" fmla="*/ 789 w 1169"/>
              <a:gd name="T35" fmla="*/ 778 h 1068"/>
              <a:gd name="T36" fmla="*/ 838 w 1169"/>
              <a:gd name="T37" fmla="*/ 901 h 1068"/>
              <a:gd name="T38" fmla="*/ 873 w 1169"/>
              <a:gd name="T39" fmla="*/ 917 h 1068"/>
              <a:gd name="T40" fmla="*/ 922 w 1169"/>
              <a:gd name="T41" fmla="*/ 897 h 1068"/>
              <a:gd name="T42" fmla="*/ 979 w 1169"/>
              <a:gd name="T43" fmla="*/ 805 h 1068"/>
              <a:gd name="T44" fmla="*/ 1074 w 1169"/>
              <a:gd name="T45" fmla="*/ 849 h 1068"/>
              <a:gd name="T46" fmla="*/ 937 w 1169"/>
              <a:gd name="T47" fmla="*/ 1014 h 1068"/>
              <a:gd name="T48" fmla="*/ 757 w 1169"/>
              <a:gd name="T49" fmla="*/ 1068 h 1068"/>
              <a:gd name="T50" fmla="*/ 656 w 1169"/>
              <a:gd name="T51" fmla="*/ 1052 h 1068"/>
              <a:gd name="T52" fmla="*/ 591 w 1169"/>
              <a:gd name="T53" fmla="*/ 998 h 1068"/>
              <a:gd name="T54" fmla="*/ 544 w 1169"/>
              <a:gd name="T55" fmla="*/ 892 h 1068"/>
              <a:gd name="T56" fmla="*/ 506 w 1169"/>
              <a:gd name="T57" fmla="*/ 714 h 1068"/>
              <a:gd name="T58" fmla="*/ 495 w 1169"/>
              <a:gd name="T59" fmla="*/ 714 h 1068"/>
              <a:gd name="T60" fmla="*/ 354 w 1169"/>
              <a:gd name="T61" fmla="*/ 908 h 1068"/>
              <a:gd name="T62" fmla="*/ 262 w 1169"/>
              <a:gd name="T63" fmla="*/ 1008 h 1068"/>
              <a:gd name="T64" fmla="*/ 189 w 1169"/>
              <a:gd name="T65" fmla="*/ 1055 h 1068"/>
              <a:gd name="T66" fmla="*/ 105 w 1169"/>
              <a:gd name="T67" fmla="*/ 1068 h 1068"/>
              <a:gd name="T68" fmla="*/ 50 w 1169"/>
              <a:gd name="T69" fmla="*/ 1062 h 1068"/>
              <a:gd name="T70" fmla="*/ 0 w 1169"/>
              <a:gd name="T71" fmla="*/ 1050 h 1068"/>
              <a:gd name="T72" fmla="*/ 49 w 1169"/>
              <a:gd name="T73" fmla="*/ 824 h 1068"/>
              <a:gd name="T74" fmla="*/ 143 w 1169"/>
              <a:gd name="T75" fmla="*/ 824 h 1068"/>
              <a:gd name="T76" fmla="*/ 154 w 1169"/>
              <a:gd name="T77" fmla="*/ 857 h 1068"/>
              <a:gd name="T78" fmla="*/ 179 w 1169"/>
              <a:gd name="T79" fmla="*/ 868 h 1068"/>
              <a:gd name="T80" fmla="*/ 214 w 1169"/>
              <a:gd name="T81" fmla="*/ 860 h 1068"/>
              <a:gd name="T82" fmla="*/ 259 w 1169"/>
              <a:gd name="T83" fmla="*/ 825 h 1068"/>
              <a:gd name="T84" fmla="*/ 332 w 1169"/>
              <a:gd name="T85" fmla="*/ 745 h 1068"/>
              <a:gd name="T86" fmla="*/ 480 w 1169"/>
              <a:gd name="T87" fmla="*/ 560 h 1068"/>
              <a:gd name="T88" fmla="*/ 439 w 1169"/>
              <a:gd name="T89" fmla="*/ 348 h 1068"/>
              <a:gd name="T90" fmla="*/ 404 w 1169"/>
              <a:gd name="T91" fmla="*/ 219 h 1068"/>
              <a:gd name="T92" fmla="*/ 374 w 1169"/>
              <a:gd name="T93" fmla="*/ 165 h 1068"/>
              <a:gd name="T94" fmla="*/ 342 w 1169"/>
              <a:gd name="T95" fmla="*/ 151 h 1068"/>
              <a:gd name="T96" fmla="*/ 306 w 1169"/>
              <a:gd name="T97" fmla="*/ 162 h 1068"/>
              <a:gd name="T98" fmla="*/ 273 w 1169"/>
              <a:gd name="T99" fmla="*/ 198 h 1068"/>
              <a:gd name="T100" fmla="*/ 236 w 1169"/>
              <a:gd name="T101" fmla="*/ 263 h 1068"/>
              <a:gd name="T102" fmla="*/ 141 w 1169"/>
              <a:gd name="T103" fmla="*/ 219 h 1068"/>
              <a:gd name="T104" fmla="*/ 277 w 1169"/>
              <a:gd name="T105" fmla="*/ 54 h 1068"/>
              <a:gd name="T106" fmla="*/ 450 w 1169"/>
              <a:gd name="T107" fmla="*/ 0 h 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9" h="1068">
                <a:moveTo>
                  <a:pt x="450" y="0"/>
                </a:moveTo>
                <a:cubicBezTo>
                  <a:pt x="505" y="0"/>
                  <a:pt x="548" y="9"/>
                  <a:pt x="577" y="25"/>
                </a:cubicBezTo>
                <a:cubicBezTo>
                  <a:pt x="606" y="42"/>
                  <a:pt x="630" y="71"/>
                  <a:pt x="649" y="112"/>
                </a:cubicBezTo>
                <a:cubicBezTo>
                  <a:pt x="668" y="154"/>
                  <a:pt x="685" y="220"/>
                  <a:pt x="702" y="311"/>
                </a:cubicBezTo>
                <a:lnTo>
                  <a:pt x="712" y="311"/>
                </a:lnTo>
                <a:cubicBezTo>
                  <a:pt x="764" y="239"/>
                  <a:pt x="804" y="184"/>
                  <a:pt x="832" y="148"/>
                </a:cubicBezTo>
                <a:cubicBezTo>
                  <a:pt x="861" y="111"/>
                  <a:pt x="887" y="82"/>
                  <a:pt x="912" y="60"/>
                </a:cubicBezTo>
                <a:cubicBezTo>
                  <a:pt x="936" y="38"/>
                  <a:pt x="960" y="23"/>
                  <a:pt x="983" y="14"/>
                </a:cubicBezTo>
                <a:cubicBezTo>
                  <a:pt x="1006" y="5"/>
                  <a:pt x="1033" y="0"/>
                  <a:pt x="1064" y="0"/>
                </a:cubicBezTo>
                <a:cubicBezTo>
                  <a:pt x="1099" y="0"/>
                  <a:pt x="1134" y="6"/>
                  <a:pt x="1169" y="19"/>
                </a:cubicBezTo>
                <a:lnTo>
                  <a:pt x="1120" y="244"/>
                </a:lnTo>
                <a:lnTo>
                  <a:pt x="1026" y="244"/>
                </a:lnTo>
                <a:cubicBezTo>
                  <a:pt x="1023" y="215"/>
                  <a:pt x="1010" y="200"/>
                  <a:pt x="988" y="200"/>
                </a:cubicBezTo>
                <a:cubicBezTo>
                  <a:pt x="978" y="200"/>
                  <a:pt x="968" y="203"/>
                  <a:pt x="957" y="208"/>
                </a:cubicBezTo>
                <a:cubicBezTo>
                  <a:pt x="946" y="213"/>
                  <a:pt x="932" y="224"/>
                  <a:pt x="914" y="241"/>
                </a:cubicBezTo>
                <a:cubicBezTo>
                  <a:pt x="897" y="258"/>
                  <a:pt x="874" y="282"/>
                  <a:pt x="848" y="315"/>
                </a:cubicBezTo>
                <a:cubicBezTo>
                  <a:pt x="822" y="347"/>
                  <a:pt x="782" y="396"/>
                  <a:pt x="729" y="462"/>
                </a:cubicBezTo>
                <a:cubicBezTo>
                  <a:pt x="753" y="609"/>
                  <a:pt x="773" y="714"/>
                  <a:pt x="789" y="778"/>
                </a:cubicBezTo>
                <a:cubicBezTo>
                  <a:pt x="805" y="841"/>
                  <a:pt x="821" y="883"/>
                  <a:pt x="838" y="901"/>
                </a:cubicBezTo>
                <a:cubicBezTo>
                  <a:pt x="847" y="912"/>
                  <a:pt x="859" y="917"/>
                  <a:pt x="873" y="917"/>
                </a:cubicBezTo>
                <a:cubicBezTo>
                  <a:pt x="890" y="917"/>
                  <a:pt x="907" y="910"/>
                  <a:pt x="922" y="897"/>
                </a:cubicBezTo>
                <a:cubicBezTo>
                  <a:pt x="937" y="883"/>
                  <a:pt x="956" y="853"/>
                  <a:pt x="979" y="805"/>
                </a:cubicBezTo>
                <a:lnTo>
                  <a:pt x="1074" y="849"/>
                </a:lnTo>
                <a:cubicBezTo>
                  <a:pt x="1034" y="923"/>
                  <a:pt x="988" y="978"/>
                  <a:pt x="937" y="1014"/>
                </a:cubicBezTo>
                <a:cubicBezTo>
                  <a:pt x="886" y="1050"/>
                  <a:pt x="826" y="1068"/>
                  <a:pt x="757" y="1068"/>
                </a:cubicBezTo>
                <a:cubicBezTo>
                  <a:pt x="715" y="1068"/>
                  <a:pt x="681" y="1063"/>
                  <a:pt x="656" y="1052"/>
                </a:cubicBezTo>
                <a:cubicBezTo>
                  <a:pt x="630" y="1041"/>
                  <a:pt x="609" y="1023"/>
                  <a:pt x="591" y="998"/>
                </a:cubicBezTo>
                <a:cubicBezTo>
                  <a:pt x="573" y="973"/>
                  <a:pt x="558" y="938"/>
                  <a:pt x="544" y="892"/>
                </a:cubicBezTo>
                <a:cubicBezTo>
                  <a:pt x="530" y="847"/>
                  <a:pt x="518" y="787"/>
                  <a:pt x="506" y="714"/>
                </a:cubicBezTo>
                <a:lnTo>
                  <a:pt x="495" y="714"/>
                </a:lnTo>
                <a:cubicBezTo>
                  <a:pt x="436" y="798"/>
                  <a:pt x="389" y="863"/>
                  <a:pt x="354" y="908"/>
                </a:cubicBezTo>
                <a:cubicBezTo>
                  <a:pt x="318" y="952"/>
                  <a:pt x="288" y="985"/>
                  <a:pt x="262" y="1008"/>
                </a:cubicBezTo>
                <a:cubicBezTo>
                  <a:pt x="237" y="1030"/>
                  <a:pt x="213" y="1046"/>
                  <a:pt x="189" y="1055"/>
                </a:cubicBezTo>
                <a:cubicBezTo>
                  <a:pt x="166" y="1064"/>
                  <a:pt x="138" y="1068"/>
                  <a:pt x="105" y="1068"/>
                </a:cubicBezTo>
                <a:cubicBezTo>
                  <a:pt x="90" y="1068"/>
                  <a:pt x="72" y="1066"/>
                  <a:pt x="50" y="1062"/>
                </a:cubicBezTo>
                <a:cubicBezTo>
                  <a:pt x="28" y="1059"/>
                  <a:pt x="11" y="1055"/>
                  <a:pt x="0" y="1050"/>
                </a:cubicBezTo>
                <a:lnTo>
                  <a:pt x="49" y="824"/>
                </a:lnTo>
                <a:lnTo>
                  <a:pt x="143" y="824"/>
                </a:lnTo>
                <a:cubicBezTo>
                  <a:pt x="144" y="839"/>
                  <a:pt x="147" y="850"/>
                  <a:pt x="154" y="857"/>
                </a:cubicBezTo>
                <a:cubicBezTo>
                  <a:pt x="161" y="864"/>
                  <a:pt x="169" y="868"/>
                  <a:pt x="179" y="868"/>
                </a:cubicBezTo>
                <a:cubicBezTo>
                  <a:pt x="192" y="868"/>
                  <a:pt x="204" y="865"/>
                  <a:pt x="214" y="860"/>
                </a:cubicBezTo>
                <a:cubicBezTo>
                  <a:pt x="225" y="855"/>
                  <a:pt x="240" y="843"/>
                  <a:pt x="259" y="825"/>
                </a:cubicBezTo>
                <a:cubicBezTo>
                  <a:pt x="278" y="807"/>
                  <a:pt x="303" y="780"/>
                  <a:pt x="332" y="745"/>
                </a:cubicBezTo>
                <a:cubicBezTo>
                  <a:pt x="361" y="710"/>
                  <a:pt x="410" y="649"/>
                  <a:pt x="480" y="560"/>
                </a:cubicBezTo>
                <a:cubicBezTo>
                  <a:pt x="465" y="478"/>
                  <a:pt x="452" y="407"/>
                  <a:pt x="439" y="348"/>
                </a:cubicBezTo>
                <a:cubicBezTo>
                  <a:pt x="426" y="289"/>
                  <a:pt x="414" y="245"/>
                  <a:pt x="404" y="219"/>
                </a:cubicBezTo>
                <a:cubicBezTo>
                  <a:pt x="393" y="192"/>
                  <a:pt x="383" y="174"/>
                  <a:pt x="374" y="165"/>
                </a:cubicBezTo>
                <a:cubicBezTo>
                  <a:pt x="365" y="156"/>
                  <a:pt x="354" y="151"/>
                  <a:pt x="342" y="151"/>
                </a:cubicBezTo>
                <a:cubicBezTo>
                  <a:pt x="328" y="151"/>
                  <a:pt x="316" y="155"/>
                  <a:pt x="306" y="162"/>
                </a:cubicBezTo>
                <a:cubicBezTo>
                  <a:pt x="295" y="170"/>
                  <a:pt x="284" y="181"/>
                  <a:pt x="273" y="198"/>
                </a:cubicBezTo>
                <a:cubicBezTo>
                  <a:pt x="261" y="214"/>
                  <a:pt x="249" y="236"/>
                  <a:pt x="236" y="263"/>
                </a:cubicBezTo>
                <a:lnTo>
                  <a:pt x="141" y="219"/>
                </a:lnTo>
                <a:cubicBezTo>
                  <a:pt x="181" y="145"/>
                  <a:pt x="227" y="91"/>
                  <a:pt x="277" y="54"/>
                </a:cubicBezTo>
                <a:cubicBezTo>
                  <a:pt x="327" y="18"/>
                  <a:pt x="385" y="0"/>
                  <a:pt x="450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37" name="Freeform 276">
            <a:extLst>
              <a:ext uri="{FF2B5EF4-FFF2-40B4-BE49-F238E27FC236}">
                <a16:creationId xmlns:a16="http://schemas.microsoft.com/office/drawing/2014/main" id="{07F54F4D-9E16-4C2A-A2A2-7A6F036AD182}"/>
              </a:ext>
            </a:extLst>
          </p:cNvPr>
          <p:cNvSpPr>
            <a:spLocks noEditPoints="1"/>
          </p:cNvSpPr>
          <p:nvPr/>
        </p:nvSpPr>
        <p:spPr bwMode="auto">
          <a:xfrm>
            <a:off x="5665788" y="5826125"/>
            <a:ext cx="80963" cy="203200"/>
          </a:xfrm>
          <a:custGeom>
            <a:avLst/>
            <a:gdLst>
              <a:gd name="T0" fmla="*/ 260 w 419"/>
              <a:gd name="T1" fmla="*/ 295 h 1072"/>
              <a:gd name="T2" fmla="*/ 347 w 419"/>
              <a:gd name="T3" fmla="*/ 295 h 1072"/>
              <a:gd name="T4" fmla="*/ 225 w 419"/>
              <a:gd name="T5" fmla="*/ 820 h 1072"/>
              <a:gd name="T6" fmla="*/ 215 w 419"/>
              <a:gd name="T7" fmla="*/ 869 h 1072"/>
              <a:gd name="T8" fmla="*/ 212 w 419"/>
              <a:gd name="T9" fmla="*/ 909 h 1072"/>
              <a:gd name="T10" fmla="*/ 222 w 419"/>
              <a:gd name="T11" fmla="*/ 950 h 1072"/>
              <a:gd name="T12" fmla="*/ 250 w 419"/>
              <a:gd name="T13" fmla="*/ 961 h 1072"/>
              <a:gd name="T14" fmla="*/ 300 w 419"/>
              <a:gd name="T15" fmla="*/ 940 h 1072"/>
              <a:gd name="T16" fmla="*/ 365 w 419"/>
              <a:gd name="T17" fmla="*/ 877 h 1072"/>
              <a:gd name="T18" fmla="*/ 419 w 419"/>
              <a:gd name="T19" fmla="*/ 931 h 1072"/>
              <a:gd name="T20" fmla="*/ 286 w 419"/>
              <a:gd name="T21" fmla="*/ 1040 h 1072"/>
              <a:gd name="T22" fmla="*/ 156 w 419"/>
              <a:gd name="T23" fmla="*/ 1072 h 1072"/>
              <a:gd name="T24" fmla="*/ 38 w 419"/>
              <a:gd name="T25" fmla="*/ 1032 h 1072"/>
              <a:gd name="T26" fmla="*/ 0 w 419"/>
              <a:gd name="T27" fmla="*/ 912 h 1072"/>
              <a:gd name="T28" fmla="*/ 17 w 419"/>
              <a:gd name="T29" fmla="*/ 793 h 1072"/>
              <a:gd name="T30" fmla="*/ 81 w 419"/>
              <a:gd name="T31" fmla="*/ 528 h 1072"/>
              <a:gd name="T32" fmla="*/ 99 w 419"/>
              <a:gd name="T33" fmla="*/ 414 h 1072"/>
              <a:gd name="T34" fmla="*/ 85 w 419"/>
              <a:gd name="T35" fmla="*/ 371 h 1072"/>
              <a:gd name="T36" fmla="*/ 26 w 419"/>
              <a:gd name="T37" fmla="*/ 354 h 1072"/>
              <a:gd name="T38" fmla="*/ 37 w 419"/>
              <a:gd name="T39" fmla="*/ 304 h 1072"/>
              <a:gd name="T40" fmla="*/ 260 w 419"/>
              <a:gd name="T41" fmla="*/ 295 h 1072"/>
              <a:gd name="T42" fmla="*/ 205 w 419"/>
              <a:gd name="T43" fmla="*/ 0 h 1072"/>
              <a:gd name="T44" fmla="*/ 400 w 419"/>
              <a:gd name="T45" fmla="*/ 0 h 1072"/>
              <a:gd name="T46" fmla="*/ 360 w 419"/>
              <a:gd name="T47" fmla="*/ 187 h 1072"/>
              <a:gd name="T48" fmla="*/ 163 w 419"/>
              <a:gd name="T49" fmla="*/ 187 h 1072"/>
              <a:gd name="T50" fmla="*/ 205 w 419"/>
              <a:gd name="T51" fmla="*/ 0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19" h="1072">
                <a:moveTo>
                  <a:pt x="260" y="295"/>
                </a:moveTo>
                <a:lnTo>
                  <a:pt x="347" y="295"/>
                </a:lnTo>
                <a:lnTo>
                  <a:pt x="225" y="820"/>
                </a:lnTo>
                <a:cubicBezTo>
                  <a:pt x="220" y="841"/>
                  <a:pt x="217" y="857"/>
                  <a:pt x="215" y="869"/>
                </a:cubicBezTo>
                <a:cubicBezTo>
                  <a:pt x="213" y="881"/>
                  <a:pt x="212" y="894"/>
                  <a:pt x="212" y="909"/>
                </a:cubicBezTo>
                <a:cubicBezTo>
                  <a:pt x="212" y="928"/>
                  <a:pt x="215" y="942"/>
                  <a:pt x="222" y="950"/>
                </a:cubicBezTo>
                <a:cubicBezTo>
                  <a:pt x="229" y="957"/>
                  <a:pt x="238" y="961"/>
                  <a:pt x="250" y="961"/>
                </a:cubicBezTo>
                <a:cubicBezTo>
                  <a:pt x="265" y="961"/>
                  <a:pt x="282" y="954"/>
                  <a:pt x="300" y="940"/>
                </a:cubicBezTo>
                <a:cubicBezTo>
                  <a:pt x="318" y="926"/>
                  <a:pt x="340" y="905"/>
                  <a:pt x="365" y="877"/>
                </a:cubicBezTo>
                <a:lnTo>
                  <a:pt x="419" y="931"/>
                </a:lnTo>
                <a:cubicBezTo>
                  <a:pt x="370" y="982"/>
                  <a:pt x="325" y="1018"/>
                  <a:pt x="286" y="1040"/>
                </a:cubicBezTo>
                <a:cubicBezTo>
                  <a:pt x="246" y="1061"/>
                  <a:pt x="203" y="1072"/>
                  <a:pt x="156" y="1072"/>
                </a:cubicBezTo>
                <a:cubicBezTo>
                  <a:pt x="102" y="1072"/>
                  <a:pt x="63" y="1058"/>
                  <a:pt x="38" y="1032"/>
                </a:cubicBezTo>
                <a:cubicBezTo>
                  <a:pt x="13" y="1006"/>
                  <a:pt x="0" y="966"/>
                  <a:pt x="0" y="912"/>
                </a:cubicBezTo>
                <a:cubicBezTo>
                  <a:pt x="0" y="878"/>
                  <a:pt x="6" y="839"/>
                  <a:pt x="17" y="793"/>
                </a:cubicBezTo>
                <a:lnTo>
                  <a:pt x="81" y="528"/>
                </a:lnTo>
                <a:cubicBezTo>
                  <a:pt x="93" y="480"/>
                  <a:pt x="99" y="441"/>
                  <a:pt x="99" y="414"/>
                </a:cubicBezTo>
                <a:cubicBezTo>
                  <a:pt x="99" y="394"/>
                  <a:pt x="94" y="380"/>
                  <a:pt x="85" y="371"/>
                </a:cubicBezTo>
                <a:cubicBezTo>
                  <a:pt x="75" y="363"/>
                  <a:pt x="56" y="357"/>
                  <a:pt x="26" y="354"/>
                </a:cubicBezTo>
                <a:lnTo>
                  <a:pt x="37" y="304"/>
                </a:lnTo>
                <a:lnTo>
                  <a:pt x="260" y="295"/>
                </a:lnTo>
                <a:close/>
                <a:moveTo>
                  <a:pt x="205" y="0"/>
                </a:moveTo>
                <a:lnTo>
                  <a:pt x="400" y="0"/>
                </a:lnTo>
                <a:lnTo>
                  <a:pt x="360" y="187"/>
                </a:lnTo>
                <a:lnTo>
                  <a:pt x="163" y="187"/>
                </a:lnTo>
                <a:lnTo>
                  <a:pt x="205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38" name="Rectangle 277">
            <a:extLst>
              <a:ext uri="{FF2B5EF4-FFF2-40B4-BE49-F238E27FC236}">
                <a16:creationId xmlns:a16="http://schemas.microsoft.com/office/drawing/2014/main" id="{E61B5136-244A-4332-B12B-9DDF95097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800" y="5815013"/>
            <a:ext cx="244475" cy="2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41" name="Freeform 280">
            <a:extLst>
              <a:ext uri="{FF2B5EF4-FFF2-40B4-BE49-F238E27FC236}">
                <a16:creationId xmlns:a16="http://schemas.microsoft.com/office/drawing/2014/main" id="{24282C32-8B88-467C-ADE7-F3E83BC5E77C}"/>
              </a:ext>
            </a:extLst>
          </p:cNvPr>
          <p:cNvSpPr>
            <a:spLocks/>
          </p:cNvSpPr>
          <p:nvPr/>
        </p:nvSpPr>
        <p:spPr bwMode="auto">
          <a:xfrm>
            <a:off x="6677025" y="5595938"/>
            <a:ext cx="134938" cy="200025"/>
          </a:xfrm>
          <a:custGeom>
            <a:avLst/>
            <a:gdLst>
              <a:gd name="T0" fmla="*/ 376 w 715"/>
              <a:gd name="T1" fmla="*/ 0 h 1051"/>
              <a:gd name="T2" fmla="*/ 559 w 715"/>
              <a:gd name="T3" fmla="*/ 30 h 1051"/>
              <a:gd name="T4" fmla="*/ 661 w 715"/>
              <a:gd name="T5" fmla="*/ 111 h 1051"/>
              <a:gd name="T6" fmla="*/ 693 w 715"/>
              <a:gd name="T7" fmla="*/ 231 h 1051"/>
              <a:gd name="T8" fmla="*/ 670 w 715"/>
              <a:gd name="T9" fmla="*/ 343 h 1051"/>
              <a:gd name="T10" fmla="*/ 593 w 715"/>
              <a:gd name="T11" fmla="*/ 461 h 1051"/>
              <a:gd name="T12" fmla="*/ 406 w 715"/>
              <a:gd name="T13" fmla="*/ 651 h 1051"/>
              <a:gd name="T14" fmla="*/ 310 w 715"/>
              <a:gd name="T15" fmla="*/ 751 h 1051"/>
              <a:gd name="T16" fmla="*/ 221 w 715"/>
              <a:gd name="T17" fmla="*/ 857 h 1051"/>
              <a:gd name="T18" fmla="*/ 221 w 715"/>
              <a:gd name="T19" fmla="*/ 865 h 1051"/>
              <a:gd name="T20" fmla="*/ 492 w 715"/>
              <a:gd name="T21" fmla="*/ 865 h 1051"/>
              <a:gd name="T22" fmla="*/ 566 w 715"/>
              <a:gd name="T23" fmla="*/ 858 h 1051"/>
              <a:gd name="T24" fmla="*/ 604 w 715"/>
              <a:gd name="T25" fmla="*/ 832 h 1051"/>
              <a:gd name="T26" fmla="*/ 627 w 715"/>
              <a:gd name="T27" fmla="*/ 779 h 1051"/>
              <a:gd name="T28" fmla="*/ 715 w 715"/>
              <a:gd name="T29" fmla="*/ 779 h 1051"/>
              <a:gd name="T30" fmla="*/ 697 w 715"/>
              <a:gd name="T31" fmla="*/ 1051 h 1051"/>
              <a:gd name="T32" fmla="*/ 0 w 715"/>
              <a:gd name="T33" fmla="*/ 1051 h 1051"/>
              <a:gd name="T34" fmla="*/ 0 w 715"/>
              <a:gd name="T35" fmla="*/ 1001 h 1051"/>
              <a:gd name="T36" fmla="*/ 240 w 715"/>
              <a:gd name="T37" fmla="*/ 654 h 1051"/>
              <a:gd name="T38" fmla="*/ 365 w 715"/>
              <a:gd name="T39" fmla="*/ 495 h 1051"/>
              <a:gd name="T40" fmla="*/ 429 w 715"/>
              <a:gd name="T41" fmla="*/ 377 h 1051"/>
              <a:gd name="T42" fmla="*/ 451 w 715"/>
              <a:gd name="T43" fmla="*/ 262 h 1051"/>
              <a:gd name="T44" fmla="*/ 413 w 715"/>
              <a:gd name="T45" fmla="*/ 130 h 1051"/>
              <a:gd name="T46" fmla="*/ 311 w 715"/>
              <a:gd name="T47" fmla="*/ 83 h 1051"/>
              <a:gd name="T48" fmla="*/ 152 w 715"/>
              <a:gd name="T49" fmla="*/ 262 h 1051"/>
              <a:gd name="T50" fmla="*/ 15 w 715"/>
              <a:gd name="T51" fmla="*/ 262 h 1051"/>
              <a:gd name="T52" fmla="*/ 15 w 715"/>
              <a:gd name="T53" fmla="*/ 82 h 1051"/>
              <a:gd name="T54" fmla="*/ 215 w 715"/>
              <a:gd name="T55" fmla="*/ 16 h 1051"/>
              <a:gd name="T56" fmla="*/ 376 w 715"/>
              <a:gd name="T57" fmla="*/ 0 h 1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5" h="1051">
                <a:moveTo>
                  <a:pt x="376" y="0"/>
                </a:moveTo>
                <a:cubicBezTo>
                  <a:pt x="451" y="0"/>
                  <a:pt x="512" y="10"/>
                  <a:pt x="559" y="30"/>
                </a:cubicBezTo>
                <a:cubicBezTo>
                  <a:pt x="606" y="50"/>
                  <a:pt x="640" y="77"/>
                  <a:pt x="661" y="111"/>
                </a:cubicBezTo>
                <a:cubicBezTo>
                  <a:pt x="682" y="145"/>
                  <a:pt x="693" y="185"/>
                  <a:pt x="693" y="231"/>
                </a:cubicBezTo>
                <a:cubicBezTo>
                  <a:pt x="693" y="271"/>
                  <a:pt x="685" y="309"/>
                  <a:pt x="670" y="343"/>
                </a:cubicBezTo>
                <a:cubicBezTo>
                  <a:pt x="655" y="378"/>
                  <a:pt x="629" y="417"/>
                  <a:pt x="593" y="461"/>
                </a:cubicBezTo>
                <a:cubicBezTo>
                  <a:pt x="556" y="505"/>
                  <a:pt x="494" y="569"/>
                  <a:pt x="406" y="651"/>
                </a:cubicBezTo>
                <a:cubicBezTo>
                  <a:pt x="379" y="676"/>
                  <a:pt x="347" y="710"/>
                  <a:pt x="310" y="751"/>
                </a:cubicBezTo>
                <a:cubicBezTo>
                  <a:pt x="273" y="792"/>
                  <a:pt x="243" y="828"/>
                  <a:pt x="221" y="857"/>
                </a:cubicBezTo>
                <a:lnTo>
                  <a:pt x="221" y="865"/>
                </a:lnTo>
                <a:lnTo>
                  <a:pt x="492" y="865"/>
                </a:lnTo>
                <a:cubicBezTo>
                  <a:pt x="525" y="865"/>
                  <a:pt x="549" y="862"/>
                  <a:pt x="566" y="858"/>
                </a:cubicBezTo>
                <a:cubicBezTo>
                  <a:pt x="582" y="853"/>
                  <a:pt x="595" y="844"/>
                  <a:pt x="604" y="832"/>
                </a:cubicBezTo>
                <a:cubicBezTo>
                  <a:pt x="613" y="821"/>
                  <a:pt x="621" y="803"/>
                  <a:pt x="627" y="779"/>
                </a:cubicBezTo>
                <a:lnTo>
                  <a:pt x="715" y="779"/>
                </a:lnTo>
                <a:lnTo>
                  <a:pt x="697" y="1051"/>
                </a:lnTo>
                <a:lnTo>
                  <a:pt x="0" y="1051"/>
                </a:lnTo>
                <a:lnTo>
                  <a:pt x="0" y="1001"/>
                </a:lnTo>
                <a:cubicBezTo>
                  <a:pt x="39" y="911"/>
                  <a:pt x="119" y="796"/>
                  <a:pt x="240" y="654"/>
                </a:cubicBezTo>
                <a:cubicBezTo>
                  <a:pt x="294" y="589"/>
                  <a:pt x="336" y="536"/>
                  <a:pt x="365" y="495"/>
                </a:cubicBezTo>
                <a:cubicBezTo>
                  <a:pt x="394" y="453"/>
                  <a:pt x="415" y="414"/>
                  <a:pt x="429" y="377"/>
                </a:cubicBezTo>
                <a:cubicBezTo>
                  <a:pt x="443" y="340"/>
                  <a:pt x="451" y="301"/>
                  <a:pt x="451" y="262"/>
                </a:cubicBezTo>
                <a:cubicBezTo>
                  <a:pt x="451" y="206"/>
                  <a:pt x="438" y="162"/>
                  <a:pt x="413" y="130"/>
                </a:cubicBezTo>
                <a:cubicBezTo>
                  <a:pt x="388" y="98"/>
                  <a:pt x="354" y="83"/>
                  <a:pt x="311" y="83"/>
                </a:cubicBezTo>
                <a:cubicBezTo>
                  <a:pt x="228" y="83"/>
                  <a:pt x="175" y="142"/>
                  <a:pt x="152" y="262"/>
                </a:cubicBezTo>
                <a:lnTo>
                  <a:pt x="15" y="262"/>
                </a:lnTo>
                <a:lnTo>
                  <a:pt x="15" y="82"/>
                </a:lnTo>
                <a:cubicBezTo>
                  <a:pt x="98" y="48"/>
                  <a:pt x="164" y="26"/>
                  <a:pt x="215" y="16"/>
                </a:cubicBezTo>
                <a:cubicBezTo>
                  <a:pt x="266" y="5"/>
                  <a:pt x="320" y="0"/>
                  <a:pt x="376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42" name="Rectangle 281">
            <a:extLst>
              <a:ext uri="{FF2B5EF4-FFF2-40B4-BE49-F238E27FC236}">
                <a16:creationId xmlns:a16="http://schemas.microsoft.com/office/drawing/2014/main" id="{FF116F15-E57A-42F7-83CF-ED736981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63" y="6043613"/>
            <a:ext cx="63959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spc="50" normalizeH="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=15</a:t>
            </a:r>
            <a:endParaRPr kumimoji="0" lang="en-US" altLang="en-US" sz="1800" b="1" i="0" u="none" strike="noStrike" spc="50" normalizeH="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43" name="Freeform 282">
            <a:extLst>
              <a:ext uri="{FF2B5EF4-FFF2-40B4-BE49-F238E27FC236}">
                <a16:creationId xmlns:a16="http://schemas.microsoft.com/office/drawing/2014/main" id="{E80FAB98-EE32-40E7-9EAC-E96AC843228C}"/>
              </a:ext>
            </a:extLst>
          </p:cNvPr>
          <p:cNvSpPr>
            <a:spLocks/>
          </p:cNvSpPr>
          <p:nvPr/>
        </p:nvSpPr>
        <p:spPr bwMode="auto">
          <a:xfrm>
            <a:off x="7283450" y="5643563"/>
            <a:ext cx="258763" cy="369888"/>
          </a:xfrm>
          <a:custGeom>
            <a:avLst/>
            <a:gdLst>
              <a:gd name="T0" fmla="*/ 20 w 676"/>
              <a:gd name="T1" fmla="*/ 0 h 971"/>
              <a:gd name="T2" fmla="*/ 664 w 676"/>
              <a:gd name="T3" fmla="*/ 0 h 971"/>
              <a:gd name="T4" fmla="*/ 664 w 676"/>
              <a:gd name="T5" fmla="*/ 232 h 971"/>
              <a:gd name="T6" fmla="*/ 607 w 676"/>
              <a:gd name="T7" fmla="*/ 232 h 971"/>
              <a:gd name="T8" fmla="*/ 582 w 676"/>
              <a:gd name="T9" fmla="*/ 151 h 971"/>
              <a:gd name="T10" fmla="*/ 558 w 676"/>
              <a:gd name="T11" fmla="*/ 102 h 971"/>
              <a:gd name="T12" fmla="*/ 533 w 676"/>
              <a:gd name="T13" fmla="*/ 74 h 971"/>
              <a:gd name="T14" fmla="*/ 504 w 676"/>
              <a:gd name="T15" fmla="*/ 59 h 971"/>
              <a:gd name="T16" fmla="*/ 460 w 676"/>
              <a:gd name="T17" fmla="*/ 54 h 971"/>
              <a:gd name="T18" fmla="*/ 169 w 676"/>
              <a:gd name="T19" fmla="*/ 54 h 971"/>
              <a:gd name="T20" fmla="*/ 423 w 676"/>
              <a:gd name="T21" fmla="*/ 440 h 971"/>
              <a:gd name="T22" fmla="*/ 423 w 676"/>
              <a:gd name="T23" fmla="*/ 479 h 971"/>
              <a:gd name="T24" fmla="*/ 138 w 676"/>
              <a:gd name="T25" fmla="*/ 871 h 971"/>
              <a:gd name="T26" fmla="*/ 482 w 676"/>
              <a:gd name="T27" fmla="*/ 871 h 971"/>
              <a:gd name="T28" fmla="*/ 530 w 676"/>
              <a:gd name="T29" fmla="*/ 866 h 971"/>
              <a:gd name="T30" fmla="*/ 558 w 676"/>
              <a:gd name="T31" fmla="*/ 854 h 971"/>
              <a:gd name="T32" fmla="*/ 580 w 676"/>
              <a:gd name="T33" fmla="*/ 830 h 971"/>
              <a:gd name="T34" fmla="*/ 598 w 676"/>
              <a:gd name="T35" fmla="*/ 787 h 971"/>
              <a:gd name="T36" fmla="*/ 615 w 676"/>
              <a:gd name="T37" fmla="*/ 716 h 971"/>
              <a:gd name="T38" fmla="*/ 676 w 676"/>
              <a:gd name="T39" fmla="*/ 716 h 971"/>
              <a:gd name="T40" fmla="*/ 661 w 676"/>
              <a:gd name="T41" fmla="*/ 971 h 971"/>
              <a:gd name="T42" fmla="*/ 0 w 676"/>
              <a:gd name="T43" fmla="*/ 971 h 971"/>
              <a:gd name="T44" fmla="*/ 0 w 676"/>
              <a:gd name="T45" fmla="*/ 942 h 971"/>
              <a:gd name="T46" fmla="*/ 322 w 676"/>
              <a:gd name="T47" fmla="*/ 499 h 971"/>
              <a:gd name="T48" fmla="*/ 20 w 676"/>
              <a:gd name="T49" fmla="*/ 30 h 971"/>
              <a:gd name="T50" fmla="*/ 20 w 676"/>
              <a:gd name="T51" fmla="*/ 0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76" h="971">
                <a:moveTo>
                  <a:pt x="20" y="0"/>
                </a:moveTo>
                <a:lnTo>
                  <a:pt x="664" y="0"/>
                </a:lnTo>
                <a:lnTo>
                  <a:pt x="664" y="232"/>
                </a:lnTo>
                <a:lnTo>
                  <a:pt x="607" y="232"/>
                </a:lnTo>
                <a:cubicBezTo>
                  <a:pt x="599" y="199"/>
                  <a:pt x="590" y="172"/>
                  <a:pt x="582" y="151"/>
                </a:cubicBezTo>
                <a:cubicBezTo>
                  <a:pt x="575" y="131"/>
                  <a:pt x="567" y="114"/>
                  <a:pt x="558" y="102"/>
                </a:cubicBezTo>
                <a:cubicBezTo>
                  <a:pt x="550" y="90"/>
                  <a:pt x="542" y="80"/>
                  <a:pt x="533" y="74"/>
                </a:cubicBezTo>
                <a:cubicBezTo>
                  <a:pt x="525" y="68"/>
                  <a:pt x="515" y="63"/>
                  <a:pt x="504" y="59"/>
                </a:cubicBezTo>
                <a:cubicBezTo>
                  <a:pt x="493" y="56"/>
                  <a:pt x="478" y="54"/>
                  <a:pt x="460" y="54"/>
                </a:cubicBezTo>
                <a:lnTo>
                  <a:pt x="169" y="54"/>
                </a:lnTo>
                <a:lnTo>
                  <a:pt x="423" y="440"/>
                </a:lnTo>
                <a:lnTo>
                  <a:pt x="423" y="479"/>
                </a:lnTo>
                <a:lnTo>
                  <a:pt x="138" y="871"/>
                </a:lnTo>
                <a:lnTo>
                  <a:pt x="482" y="871"/>
                </a:lnTo>
                <a:cubicBezTo>
                  <a:pt x="503" y="871"/>
                  <a:pt x="519" y="869"/>
                  <a:pt x="530" y="866"/>
                </a:cubicBezTo>
                <a:cubicBezTo>
                  <a:pt x="541" y="864"/>
                  <a:pt x="551" y="859"/>
                  <a:pt x="558" y="854"/>
                </a:cubicBezTo>
                <a:cubicBezTo>
                  <a:pt x="566" y="848"/>
                  <a:pt x="573" y="840"/>
                  <a:pt x="580" y="830"/>
                </a:cubicBezTo>
                <a:cubicBezTo>
                  <a:pt x="586" y="819"/>
                  <a:pt x="592" y="805"/>
                  <a:pt x="598" y="787"/>
                </a:cubicBezTo>
                <a:cubicBezTo>
                  <a:pt x="604" y="769"/>
                  <a:pt x="610" y="745"/>
                  <a:pt x="615" y="716"/>
                </a:cubicBezTo>
                <a:lnTo>
                  <a:pt x="676" y="716"/>
                </a:lnTo>
                <a:lnTo>
                  <a:pt x="661" y="971"/>
                </a:lnTo>
                <a:lnTo>
                  <a:pt x="0" y="971"/>
                </a:lnTo>
                <a:lnTo>
                  <a:pt x="0" y="942"/>
                </a:lnTo>
                <a:lnTo>
                  <a:pt x="322" y="499"/>
                </a:lnTo>
                <a:lnTo>
                  <a:pt x="20" y="30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44" name="Freeform 283">
            <a:extLst>
              <a:ext uri="{FF2B5EF4-FFF2-40B4-BE49-F238E27FC236}">
                <a16:creationId xmlns:a16="http://schemas.microsoft.com/office/drawing/2014/main" id="{B5CD923B-C8A7-4713-B3CD-61DC87FDA73D}"/>
              </a:ext>
            </a:extLst>
          </p:cNvPr>
          <p:cNvSpPr>
            <a:spLocks noEditPoints="1"/>
          </p:cNvSpPr>
          <p:nvPr/>
        </p:nvSpPr>
        <p:spPr bwMode="auto">
          <a:xfrm>
            <a:off x="7602538" y="5641975"/>
            <a:ext cx="1346200" cy="376238"/>
          </a:xfrm>
          <a:custGeom>
            <a:avLst/>
            <a:gdLst>
              <a:gd name="T0" fmla="*/ 3216 w 3532"/>
              <a:gd name="T1" fmla="*/ 0 h 989"/>
              <a:gd name="T2" fmla="*/ 3450 w 3532"/>
              <a:gd name="T3" fmla="*/ 173 h 989"/>
              <a:gd name="T4" fmla="*/ 3532 w 3532"/>
              <a:gd name="T5" fmla="*/ 495 h 989"/>
              <a:gd name="T6" fmla="*/ 3450 w 3532"/>
              <a:gd name="T7" fmla="*/ 816 h 989"/>
              <a:gd name="T8" fmla="*/ 3216 w 3532"/>
              <a:gd name="T9" fmla="*/ 989 h 989"/>
              <a:gd name="T10" fmla="*/ 3204 w 3532"/>
              <a:gd name="T11" fmla="*/ 949 h 989"/>
              <a:gd name="T12" fmla="*/ 3383 w 3532"/>
              <a:gd name="T13" fmla="*/ 790 h 989"/>
              <a:gd name="T14" fmla="*/ 3441 w 3532"/>
              <a:gd name="T15" fmla="*/ 490 h 989"/>
              <a:gd name="T16" fmla="*/ 3383 w 3532"/>
              <a:gd name="T17" fmla="*/ 197 h 989"/>
              <a:gd name="T18" fmla="*/ 3202 w 3532"/>
              <a:gd name="T19" fmla="*/ 40 h 989"/>
              <a:gd name="T20" fmla="*/ 3216 w 3532"/>
              <a:gd name="T21" fmla="*/ 0 h 989"/>
              <a:gd name="T22" fmla="*/ 316 w 3532"/>
              <a:gd name="T23" fmla="*/ 0 h 989"/>
              <a:gd name="T24" fmla="*/ 330 w 3532"/>
              <a:gd name="T25" fmla="*/ 40 h 989"/>
              <a:gd name="T26" fmla="*/ 149 w 3532"/>
              <a:gd name="T27" fmla="*/ 197 h 989"/>
              <a:gd name="T28" fmla="*/ 90 w 3532"/>
              <a:gd name="T29" fmla="*/ 490 h 989"/>
              <a:gd name="T30" fmla="*/ 149 w 3532"/>
              <a:gd name="T31" fmla="*/ 790 h 989"/>
              <a:gd name="T32" fmla="*/ 328 w 3532"/>
              <a:gd name="T33" fmla="*/ 949 h 989"/>
              <a:gd name="T34" fmla="*/ 316 w 3532"/>
              <a:gd name="T35" fmla="*/ 989 h 989"/>
              <a:gd name="T36" fmla="*/ 81 w 3532"/>
              <a:gd name="T37" fmla="*/ 816 h 989"/>
              <a:gd name="T38" fmla="*/ 0 w 3532"/>
              <a:gd name="T39" fmla="*/ 495 h 989"/>
              <a:gd name="T40" fmla="*/ 82 w 3532"/>
              <a:gd name="T41" fmla="*/ 173 h 989"/>
              <a:gd name="T42" fmla="*/ 316 w 3532"/>
              <a:gd name="T43" fmla="*/ 0 h 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32" h="989">
                <a:moveTo>
                  <a:pt x="3216" y="0"/>
                </a:moveTo>
                <a:cubicBezTo>
                  <a:pt x="3318" y="27"/>
                  <a:pt x="3396" y="84"/>
                  <a:pt x="3450" y="173"/>
                </a:cubicBezTo>
                <a:cubicBezTo>
                  <a:pt x="3504" y="262"/>
                  <a:pt x="3532" y="369"/>
                  <a:pt x="3532" y="495"/>
                </a:cubicBezTo>
                <a:cubicBezTo>
                  <a:pt x="3532" y="621"/>
                  <a:pt x="3504" y="728"/>
                  <a:pt x="3450" y="816"/>
                </a:cubicBezTo>
                <a:cubicBezTo>
                  <a:pt x="3396" y="905"/>
                  <a:pt x="3318" y="962"/>
                  <a:pt x="3216" y="989"/>
                </a:cubicBezTo>
                <a:lnTo>
                  <a:pt x="3204" y="949"/>
                </a:lnTo>
                <a:cubicBezTo>
                  <a:pt x="3284" y="922"/>
                  <a:pt x="3344" y="869"/>
                  <a:pt x="3383" y="790"/>
                </a:cubicBezTo>
                <a:cubicBezTo>
                  <a:pt x="3422" y="712"/>
                  <a:pt x="3441" y="611"/>
                  <a:pt x="3441" y="490"/>
                </a:cubicBezTo>
                <a:cubicBezTo>
                  <a:pt x="3441" y="372"/>
                  <a:pt x="3422" y="274"/>
                  <a:pt x="3383" y="197"/>
                </a:cubicBezTo>
                <a:cubicBezTo>
                  <a:pt x="3344" y="119"/>
                  <a:pt x="3284" y="67"/>
                  <a:pt x="3202" y="40"/>
                </a:cubicBezTo>
                <a:lnTo>
                  <a:pt x="3216" y="0"/>
                </a:lnTo>
                <a:close/>
                <a:moveTo>
                  <a:pt x="316" y="0"/>
                </a:moveTo>
                <a:lnTo>
                  <a:pt x="330" y="40"/>
                </a:lnTo>
                <a:cubicBezTo>
                  <a:pt x="248" y="67"/>
                  <a:pt x="188" y="119"/>
                  <a:pt x="149" y="197"/>
                </a:cubicBezTo>
                <a:cubicBezTo>
                  <a:pt x="110" y="274"/>
                  <a:pt x="90" y="372"/>
                  <a:pt x="90" y="490"/>
                </a:cubicBezTo>
                <a:cubicBezTo>
                  <a:pt x="90" y="611"/>
                  <a:pt x="110" y="712"/>
                  <a:pt x="149" y="790"/>
                </a:cubicBezTo>
                <a:cubicBezTo>
                  <a:pt x="188" y="869"/>
                  <a:pt x="248" y="922"/>
                  <a:pt x="328" y="949"/>
                </a:cubicBezTo>
                <a:lnTo>
                  <a:pt x="316" y="989"/>
                </a:lnTo>
                <a:cubicBezTo>
                  <a:pt x="214" y="962"/>
                  <a:pt x="136" y="905"/>
                  <a:pt x="81" y="816"/>
                </a:cubicBezTo>
                <a:cubicBezTo>
                  <a:pt x="27" y="728"/>
                  <a:pt x="0" y="621"/>
                  <a:pt x="0" y="495"/>
                </a:cubicBezTo>
                <a:cubicBezTo>
                  <a:pt x="0" y="369"/>
                  <a:pt x="27" y="262"/>
                  <a:pt x="82" y="173"/>
                </a:cubicBezTo>
                <a:cubicBezTo>
                  <a:pt x="136" y="84"/>
                  <a:pt x="214" y="27"/>
                  <a:pt x="316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45" name="Freeform 284">
            <a:extLst>
              <a:ext uri="{FF2B5EF4-FFF2-40B4-BE49-F238E27FC236}">
                <a16:creationId xmlns:a16="http://schemas.microsoft.com/office/drawing/2014/main" id="{8D533CF6-EBD9-4B96-8166-20ECE233C350}"/>
              </a:ext>
            </a:extLst>
          </p:cNvPr>
          <p:cNvSpPr>
            <a:spLocks/>
          </p:cNvSpPr>
          <p:nvPr/>
        </p:nvSpPr>
        <p:spPr bwMode="auto">
          <a:xfrm>
            <a:off x="7742238" y="5745163"/>
            <a:ext cx="222250" cy="203200"/>
          </a:xfrm>
          <a:custGeom>
            <a:avLst/>
            <a:gdLst>
              <a:gd name="T0" fmla="*/ 225 w 584"/>
              <a:gd name="T1" fmla="*/ 0 h 534"/>
              <a:gd name="T2" fmla="*/ 288 w 584"/>
              <a:gd name="T3" fmla="*/ 12 h 534"/>
              <a:gd name="T4" fmla="*/ 324 w 584"/>
              <a:gd name="T5" fmla="*/ 56 h 534"/>
              <a:gd name="T6" fmla="*/ 351 w 584"/>
              <a:gd name="T7" fmla="*/ 155 h 534"/>
              <a:gd name="T8" fmla="*/ 356 w 584"/>
              <a:gd name="T9" fmla="*/ 155 h 534"/>
              <a:gd name="T10" fmla="*/ 416 w 584"/>
              <a:gd name="T11" fmla="*/ 74 h 534"/>
              <a:gd name="T12" fmla="*/ 456 w 584"/>
              <a:gd name="T13" fmla="*/ 30 h 534"/>
              <a:gd name="T14" fmla="*/ 491 w 584"/>
              <a:gd name="T15" fmla="*/ 7 h 534"/>
              <a:gd name="T16" fmla="*/ 532 w 584"/>
              <a:gd name="T17" fmla="*/ 0 h 534"/>
              <a:gd name="T18" fmla="*/ 584 w 584"/>
              <a:gd name="T19" fmla="*/ 9 h 534"/>
              <a:gd name="T20" fmla="*/ 560 w 584"/>
              <a:gd name="T21" fmla="*/ 122 h 534"/>
              <a:gd name="T22" fmla="*/ 513 w 584"/>
              <a:gd name="T23" fmla="*/ 122 h 534"/>
              <a:gd name="T24" fmla="*/ 494 w 584"/>
              <a:gd name="T25" fmla="*/ 100 h 534"/>
              <a:gd name="T26" fmla="*/ 478 w 584"/>
              <a:gd name="T27" fmla="*/ 104 h 534"/>
              <a:gd name="T28" fmla="*/ 457 w 584"/>
              <a:gd name="T29" fmla="*/ 120 h 534"/>
              <a:gd name="T30" fmla="*/ 424 w 584"/>
              <a:gd name="T31" fmla="*/ 157 h 534"/>
              <a:gd name="T32" fmla="*/ 364 w 584"/>
              <a:gd name="T33" fmla="*/ 231 h 534"/>
              <a:gd name="T34" fmla="*/ 394 w 584"/>
              <a:gd name="T35" fmla="*/ 389 h 534"/>
              <a:gd name="T36" fmla="*/ 419 w 584"/>
              <a:gd name="T37" fmla="*/ 450 h 534"/>
              <a:gd name="T38" fmla="*/ 436 w 584"/>
              <a:gd name="T39" fmla="*/ 458 h 534"/>
              <a:gd name="T40" fmla="*/ 461 w 584"/>
              <a:gd name="T41" fmla="*/ 448 h 534"/>
              <a:gd name="T42" fmla="*/ 489 w 584"/>
              <a:gd name="T43" fmla="*/ 402 h 534"/>
              <a:gd name="T44" fmla="*/ 537 w 584"/>
              <a:gd name="T45" fmla="*/ 424 h 534"/>
              <a:gd name="T46" fmla="*/ 468 w 584"/>
              <a:gd name="T47" fmla="*/ 507 h 534"/>
              <a:gd name="T48" fmla="*/ 378 w 584"/>
              <a:gd name="T49" fmla="*/ 534 h 534"/>
              <a:gd name="T50" fmla="*/ 328 w 584"/>
              <a:gd name="T51" fmla="*/ 526 h 534"/>
              <a:gd name="T52" fmla="*/ 295 w 584"/>
              <a:gd name="T53" fmla="*/ 499 h 534"/>
              <a:gd name="T54" fmla="*/ 272 w 584"/>
              <a:gd name="T55" fmla="*/ 446 h 534"/>
              <a:gd name="T56" fmla="*/ 253 w 584"/>
              <a:gd name="T57" fmla="*/ 357 h 534"/>
              <a:gd name="T58" fmla="*/ 247 w 584"/>
              <a:gd name="T59" fmla="*/ 357 h 534"/>
              <a:gd name="T60" fmla="*/ 177 w 584"/>
              <a:gd name="T61" fmla="*/ 454 h 534"/>
              <a:gd name="T62" fmla="*/ 131 w 584"/>
              <a:gd name="T63" fmla="*/ 504 h 534"/>
              <a:gd name="T64" fmla="*/ 94 w 584"/>
              <a:gd name="T65" fmla="*/ 527 h 534"/>
              <a:gd name="T66" fmla="*/ 52 w 584"/>
              <a:gd name="T67" fmla="*/ 534 h 534"/>
              <a:gd name="T68" fmla="*/ 25 w 584"/>
              <a:gd name="T69" fmla="*/ 531 h 534"/>
              <a:gd name="T70" fmla="*/ 0 w 584"/>
              <a:gd name="T71" fmla="*/ 525 h 534"/>
              <a:gd name="T72" fmla="*/ 24 w 584"/>
              <a:gd name="T73" fmla="*/ 412 h 534"/>
              <a:gd name="T74" fmla="*/ 71 w 584"/>
              <a:gd name="T75" fmla="*/ 412 h 534"/>
              <a:gd name="T76" fmla="*/ 77 w 584"/>
              <a:gd name="T77" fmla="*/ 428 h 534"/>
              <a:gd name="T78" fmla="*/ 89 w 584"/>
              <a:gd name="T79" fmla="*/ 434 h 534"/>
              <a:gd name="T80" fmla="*/ 107 w 584"/>
              <a:gd name="T81" fmla="*/ 430 h 534"/>
              <a:gd name="T82" fmla="*/ 129 w 584"/>
              <a:gd name="T83" fmla="*/ 412 h 534"/>
              <a:gd name="T84" fmla="*/ 166 w 584"/>
              <a:gd name="T85" fmla="*/ 372 h 534"/>
              <a:gd name="T86" fmla="*/ 240 w 584"/>
              <a:gd name="T87" fmla="*/ 280 h 534"/>
              <a:gd name="T88" fmla="*/ 219 w 584"/>
              <a:gd name="T89" fmla="*/ 174 h 534"/>
              <a:gd name="T90" fmla="*/ 202 w 584"/>
              <a:gd name="T91" fmla="*/ 109 h 534"/>
              <a:gd name="T92" fmla="*/ 187 w 584"/>
              <a:gd name="T93" fmla="*/ 82 h 534"/>
              <a:gd name="T94" fmla="*/ 171 w 584"/>
              <a:gd name="T95" fmla="*/ 75 h 534"/>
              <a:gd name="T96" fmla="*/ 153 w 584"/>
              <a:gd name="T97" fmla="*/ 81 h 534"/>
              <a:gd name="T98" fmla="*/ 136 w 584"/>
              <a:gd name="T99" fmla="*/ 99 h 534"/>
              <a:gd name="T100" fmla="*/ 118 w 584"/>
              <a:gd name="T101" fmla="*/ 131 h 534"/>
              <a:gd name="T102" fmla="*/ 70 w 584"/>
              <a:gd name="T103" fmla="*/ 109 h 534"/>
              <a:gd name="T104" fmla="*/ 138 w 584"/>
              <a:gd name="T105" fmla="*/ 27 h 534"/>
              <a:gd name="T106" fmla="*/ 225 w 584"/>
              <a:gd name="T107" fmla="*/ 0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84" h="534">
                <a:moveTo>
                  <a:pt x="225" y="0"/>
                </a:moveTo>
                <a:cubicBezTo>
                  <a:pt x="252" y="0"/>
                  <a:pt x="274" y="4"/>
                  <a:pt x="288" y="12"/>
                </a:cubicBezTo>
                <a:cubicBezTo>
                  <a:pt x="303" y="21"/>
                  <a:pt x="315" y="35"/>
                  <a:pt x="324" y="56"/>
                </a:cubicBezTo>
                <a:cubicBezTo>
                  <a:pt x="334" y="77"/>
                  <a:pt x="342" y="110"/>
                  <a:pt x="351" y="155"/>
                </a:cubicBezTo>
                <a:lnTo>
                  <a:pt x="356" y="155"/>
                </a:lnTo>
                <a:cubicBezTo>
                  <a:pt x="382" y="119"/>
                  <a:pt x="402" y="92"/>
                  <a:pt x="416" y="74"/>
                </a:cubicBezTo>
                <a:cubicBezTo>
                  <a:pt x="430" y="55"/>
                  <a:pt x="443" y="41"/>
                  <a:pt x="456" y="30"/>
                </a:cubicBezTo>
                <a:cubicBezTo>
                  <a:pt x="468" y="19"/>
                  <a:pt x="480" y="11"/>
                  <a:pt x="491" y="7"/>
                </a:cubicBezTo>
                <a:cubicBezTo>
                  <a:pt x="502" y="2"/>
                  <a:pt x="516" y="0"/>
                  <a:pt x="532" y="0"/>
                </a:cubicBezTo>
                <a:cubicBezTo>
                  <a:pt x="549" y="0"/>
                  <a:pt x="567" y="3"/>
                  <a:pt x="584" y="9"/>
                </a:cubicBezTo>
                <a:lnTo>
                  <a:pt x="560" y="122"/>
                </a:lnTo>
                <a:lnTo>
                  <a:pt x="513" y="122"/>
                </a:lnTo>
                <a:cubicBezTo>
                  <a:pt x="511" y="107"/>
                  <a:pt x="505" y="100"/>
                  <a:pt x="494" y="100"/>
                </a:cubicBezTo>
                <a:cubicBezTo>
                  <a:pt x="489" y="100"/>
                  <a:pt x="484" y="101"/>
                  <a:pt x="478" y="104"/>
                </a:cubicBezTo>
                <a:cubicBezTo>
                  <a:pt x="473" y="106"/>
                  <a:pt x="466" y="111"/>
                  <a:pt x="457" y="120"/>
                </a:cubicBezTo>
                <a:cubicBezTo>
                  <a:pt x="448" y="129"/>
                  <a:pt x="437" y="141"/>
                  <a:pt x="424" y="157"/>
                </a:cubicBezTo>
                <a:cubicBezTo>
                  <a:pt x="411" y="173"/>
                  <a:pt x="391" y="198"/>
                  <a:pt x="364" y="231"/>
                </a:cubicBezTo>
                <a:cubicBezTo>
                  <a:pt x="376" y="304"/>
                  <a:pt x="386" y="357"/>
                  <a:pt x="394" y="389"/>
                </a:cubicBezTo>
                <a:cubicBezTo>
                  <a:pt x="402" y="420"/>
                  <a:pt x="410" y="441"/>
                  <a:pt x="419" y="450"/>
                </a:cubicBezTo>
                <a:cubicBezTo>
                  <a:pt x="423" y="456"/>
                  <a:pt x="429" y="458"/>
                  <a:pt x="436" y="458"/>
                </a:cubicBezTo>
                <a:cubicBezTo>
                  <a:pt x="445" y="458"/>
                  <a:pt x="453" y="455"/>
                  <a:pt x="461" y="448"/>
                </a:cubicBezTo>
                <a:cubicBezTo>
                  <a:pt x="468" y="441"/>
                  <a:pt x="478" y="426"/>
                  <a:pt x="489" y="402"/>
                </a:cubicBezTo>
                <a:lnTo>
                  <a:pt x="537" y="424"/>
                </a:lnTo>
                <a:cubicBezTo>
                  <a:pt x="517" y="461"/>
                  <a:pt x="494" y="489"/>
                  <a:pt x="468" y="507"/>
                </a:cubicBezTo>
                <a:cubicBezTo>
                  <a:pt x="443" y="525"/>
                  <a:pt x="413" y="534"/>
                  <a:pt x="378" y="534"/>
                </a:cubicBezTo>
                <a:cubicBezTo>
                  <a:pt x="357" y="534"/>
                  <a:pt x="340" y="531"/>
                  <a:pt x="328" y="526"/>
                </a:cubicBezTo>
                <a:cubicBezTo>
                  <a:pt x="315" y="520"/>
                  <a:pt x="304" y="511"/>
                  <a:pt x="295" y="499"/>
                </a:cubicBezTo>
                <a:cubicBezTo>
                  <a:pt x="286" y="486"/>
                  <a:pt x="279" y="469"/>
                  <a:pt x="272" y="446"/>
                </a:cubicBezTo>
                <a:cubicBezTo>
                  <a:pt x="265" y="423"/>
                  <a:pt x="259" y="393"/>
                  <a:pt x="253" y="357"/>
                </a:cubicBezTo>
                <a:lnTo>
                  <a:pt x="247" y="357"/>
                </a:lnTo>
                <a:cubicBezTo>
                  <a:pt x="218" y="399"/>
                  <a:pt x="194" y="431"/>
                  <a:pt x="177" y="454"/>
                </a:cubicBezTo>
                <a:cubicBezTo>
                  <a:pt x="159" y="476"/>
                  <a:pt x="144" y="492"/>
                  <a:pt x="131" y="504"/>
                </a:cubicBezTo>
                <a:cubicBezTo>
                  <a:pt x="118" y="515"/>
                  <a:pt x="106" y="523"/>
                  <a:pt x="94" y="527"/>
                </a:cubicBezTo>
                <a:cubicBezTo>
                  <a:pt x="83" y="532"/>
                  <a:pt x="69" y="534"/>
                  <a:pt x="52" y="534"/>
                </a:cubicBezTo>
                <a:cubicBezTo>
                  <a:pt x="45" y="534"/>
                  <a:pt x="36" y="533"/>
                  <a:pt x="25" y="531"/>
                </a:cubicBezTo>
                <a:cubicBezTo>
                  <a:pt x="14" y="529"/>
                  <a:pt x="5" y="527"/>
                  <a:pt x="0" y="525"/>
                </a:cubicBezTo>
                <a:lnTo>
                  <a:pt x="24" y="412"/>
                </a:lnTo>
                <a:lnTo>
                  <a:pt x="71" y="412"/>
                </a:lnTo>
                <a:cubicBezTo>
                  <a:pt x="72" y="419"/>
                  <a:pt x="73" y="425"/>
                  <a:pt x="77" y="428"/>
                </a:cubicBezTo>
                <a:cubicBezTo>
                  <a:pt x="80" y="432"/>
                  <a:pt x="84" y="434"/>
                  <a:pt x="89" y="434"/>
                </a:cubicBezTo>
                <a:cubicBezTo>
                  <a:pt x="96" y="434"/>
                  <a:pt x="102" y="432"/>
                  <a:pt x="107" y="430"/>
                </a:cubicBezTo>
                <a:cubicBezTo>
                  <a:pt x="112" y="427"/>
                  <a:pt x="120" y="421"/>
                  <a:pt x="129" y="412"/>
                </a:cubicBezTo>
                <a:cubicBezTo>
                  <a:pt x="139" y="403"/>
                  <a:pt x="151" y="390"/>
                  <a:pt x="166" y="372"/>
                </a:cubicBezTo>
                <a:cubicBezTo>
                  <a:pt x="180" y="355"/>
                  <a:pt x="205" y="324"/>
                  <a:pt x="240" y="280"/>
                </a:cubicBezTo>
                <a:cubicBezTo>
                  <a:pt x="232" y="239"/>
                  <a:pt x="225" y="203"/>
                  <a:pt x="219" y="174"/>
                </a:cubicBezTo>
                <a:cubicBezTo>
                  <a:pt x="213" y="144"/>
                  <a:pt x="207" y="122"/>
                  <a:pt x="202" y="109"/>
                </a:cubicBezTo>
                <a:cubicBezTo>
                  <a:pt x="196" y="96"/>
                  <a:pt x="191" y="87"/>
                  <a:pt x="187" y="82"/>
                </a:cubicBezTo>
                <a:cubicBezTo>
                  <a:pt x="182" y="78"/>
                  <a:pt x="177" y="75"/>
                  <a:pt x="171" y="75"/>
                </a:cubicBezTo>
                <a:cubicBezTo>
                  <a:pt x="164" y="75"/>
                  <a:pt x="158" y="77"/>
                  <a:pt x="153" y="81"/>
                </a:cubicBezTo>
                <a:cubicBezTo>
                  <a:pt x="147" y="85"/>
                  <a:pt x="142" y="90"/>
                  <a:pt x="136" y="99"/>
                </a:cubicBezTo>
                <a:cubicBezTo>
                  <a:pt x="130" y="107"/>
                  <a:pt x="124" y="118"/>
                  <a:pt x="118" y="131"/>
                </a:cubicBezTo>
                <a:lnTo>
                  <a:pt x="70" y="109"/>
                </a:lnTo>
                <a:cubicBezTo>
                  <a:pt x="90" y="72"/>
                  <a:pt x="113" y="45"/>
                  <a:pt x="138" y="27"/>
                </a:cubicBezTo>
                <a:cubicBezTo>
                  <a:pt x="163" y="9"/>
                  <a:pt x="192" y="0"/>
                  <a:pt x="225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46" name="Freeform 285">
            <a:extLst>
              <a:ext uri="{FF2B5EF4-FFF2-40B4-BE49-F238E27FC236}">
                <a16:creationId xmlns:a16="http://schemas.microsoft.com/office/drawing/2014/main" id="{37637BCB-3DB9-43E2-B93B-14468ACC4F14}"/>
              </a:ext>
            </a:extLst>
          </p:cNvPr>
          <p:cNvSpPr>
            <a:spLocks noEditPoints="1"/>
          </p:cNvSpPr>
          <p:nvPr/>
        </p:nvSpPr>
        <p:spPr bwMode="auto">
          <a:xfrm>
            <a:off x="7991475" y="5826125"/>
            <a:ext cx="79375" cy="204788"/>
          </a:xfrm>
          <a:custGeom>
            <a:avLst/>
            <a:gdLst>
              <a:gd name="T0" fmla="*/ 130 w 210"/>
              <a:gd name="T1" fmla="*/ 147 h 536"/>
              <a:gd name="T2" fmla="*/ 174 w 210"/>
              <a:gd name="T3" fmla="*/ 147 h 536"/>
              <a:gd name="T4" fmla="*/ 113 w 210"/>
              <a:gd name="T5" fmla="*/ 409 h 536"/>
              <a:gd name="T6" fmla="*/ 108 w 210"/>
              <a:gd name="T7" fmla="*/ 434 h 536"/>
              <a:gd name="T8" fmla="*/ 106 w 210"/>
              <a:gd name="T9" fmla="*/ 454 h 536"/>
              <a:gd name="T10" fmla="*/ 111 w 210"/>
              <a:gd name="T11" fmla="*/ 475 h 536"/>
              <a:gd name="T12" fmla="*/ 125 w 210"/>
              <a:gd name="T13" fmla="*/ 480 h 536"/>
              <a:gd name="T14" fmla="*/ 150 w 210"/>
              <a:gd name="T15" fmla="*/ 470 h 536"/>
              <a:gd name="T16" fmla="*/ 183 w 210"/>
              <a:gd name="T17" fmla="*/ 438 h 536"/>
              <a:gd name="T18" fmla="*/ 210 w 210"/>
              <a:gd name="T19" fmla="*/ 465 h 536"/>
              <a:gd name="T20" fmla="*/ 143 w 210"/>
              <a:gd name="T21" fmla="*/ 520 h 536"/>
              <a:gd name="T22" fmla="*/ 78 w 210"/>
              <a:gd name="T23" fmla="*/ 536 h 536"/>
              <a:gd name="T24" fmla="*/ 19 w 210"/>
              <a:gd name="T25" fmla="*/ 516 h 536"/>
              <a:gd name="T26" fmla="*/ 0 w 210"/>
              <a:gd name="T27" fmla="*/ 456 h 536"/>
              <a:gd name="T28" fmla="*/ 9 w 210"/>
              <a:gd name="T29" fmla="*/ 396 h 536"/>
              <a:gd name="T30" fmla="*/ 41 w 210"/>
              <a:gd name="T31" fmla="*/ 264 h 536"/>
              <a:gd name="T32" fmla="*/ 50 w 210"/>
              <a:gd name="T33" fmla="*/ 207 h 536"/>
              <a:gd name="T34" fmla="*/ 43 w 210"/>
              <a:gd name="T35" fmla="*/ 185 h 536"/>
              <a:gd name="T36" fmla="*/ 13 w 210"/>
              <a:gd name="T37" fmla="*/ 177 h 536"/>
              <a:gd name="T38" fmla="*/ 19 w 210"/>
              <a:gd name="T39" fmla="*/ 152 h 536"/>
              <a:gd name="T40" fmla="*/ 130 w 210"/>
              <a:gd name="T41" fmla="*/ 147 h 536"/>
              <a:gd name="T42" fmla="*/ 103 w 210"/>
              <a:gd name="T43" fmla="*/ 0 h 536"/>
              <a:gd name="T44" fmla="*/ 200 w 210"/>
              <a:gd name="T45" fmla="*/ 0 h 536"/>
              <a:gd name="T46" fmla="*/ 180 w 210"/>
              <a:gd name="T47" fmla="*/ 93 h 536"/>
              <a:gd name="T48" fmla="*/ 82 w 210"/>
              <a:gd name="T49" fmla="*/ 93 h 536"/>
              <a:gd name="T50" fmla="*/ 103 w 210"/>
              <a:gd name="T51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10" h="536">
                <a:moveTo>
                  <a:pt x="130" y="147"/>
                </a:moveTo>
                <a:lnTo>
                  <a:pt x="174" y="147"/>
                </a:lnTo>
                <a:lnTo>
                  <a:pt x="113" y="409"/>
                </a:lnTo>
                <a:cubicBezTo>
                  <a:pt x="110" y="420"/>
                  <a:pt x="109" y="428"/>
                  <a:pt x="108" y="434"/>
                </a:cubicBezTo>
                <a:cubicBezTo>
                  <a:pt x="107" y="440"/>
                  <a:pt x="106" y="447"/>
                  <a:pt x="106" y="454"/>
                </a:cubicBezTo>
                <a:cubicBezTo>
                  <a:pt x="106" y="464"/>
                  <a:pt x="108" y="471"/>
                  <a:pt x="111" y="475"/>
                </a:cubicBezTo>
                <a:cubicBezTo>
                  <a:pt x="115" y="478"/>
                  <a:pt x="119" y="480"/>
                  <a:pt x="125" y="480"/>
                </a:cubicBezTo>
                <a:cubicBezTo>
                  <a:pt x="133" y="480"/>
                  <a:pt x="141" y="477"/>
                  <a:pt x="150" y="470"/>
                </a:cubicBezTo>
                <a:cubicBezTo>
                  <a:pt x="159" y="463"/>
                  <a:pt x="170" y="452"/>
                  <a:pt x="183" y="438"/>
                </a:cubicBezTo>
                <a:lnTo>
                  <a:pt x="210" y="465"/>
                </a:lnTo>
                <a:cubicBezTo>
                  <a:pt x="185" y="491"/>
                  <a:pt x="163" y="509"/>
                  <a:pt x="143" y="520"/>
                </a:cubicBezTo>
                <a:cubicBezTo>
                  <a:pt x="123" y="530"/>
                  <a:pt x="102" y="536"/>
                  <a:pt x="78" y="536"/>
                </a:cubicBezTo>
                <a:cubicBezTo>
                  <a:pt x="51" y="536"/>
                  <a:pt x="32" y="529"/>
                  <a:pt x="19" y="516"/>
                </a:cubicBezTo>
                <a:cubicBezTo>
                  <a:pt x="7" y="503"/>
                  <a:pt x="0" y="483"/>
                  <a:pt x="0" y="456"/>
                </a:cubicBezTo>
                <a:cubicBezTo>
                  <a:pt x="0" y="439"/>
                  <a:pt x="3" y="419"/>
                  <a:pt x="9" y="396"/>
                </a:cubicBezTo>
                <a:lnTo>
                  <a:pt x="41" y="264"/>
                </a:lnTo>
                <a:cubicBezTo>
                  <a:pt x="47" y="240"/>
                  <a:pt x="50" y="220"/>
                  <a:pt x="50" y="207"/>
                </a:cubicBezTo>
                <a:cubicBezTo>
                  <a:pt x="50" y="197"/>
                  <a:pt x="47" y="190"/>
                  <a:pt x="43" y="185"/>
                </a:cubicBezTo>
                <a:cubicBezTo>
                  <a:pt x="38" y="181"/>
                  <a:pt x="28" y="178"/>
                  <a:pt x="13" y="177"/>
                </a:cubicBezTo>
                <a:lnTo>
                  <a:pt x="19" y="152"/>
                </a:lnTo>
                <a:lnTo>
                  <a:pt x="130" y="147"/>
                </a:lnTo>
                <a:close/>
                <a:moveTo>
                  <a:pt x="103" y="0"/>
                </a:moveTo>
                <a:lnTo>
                  <a:pt x="200" y="0"/>
                </a:lnTo>
                <a:lnTo>
                  <a:pt x="180" y="93"/>
                </a:lnTo>
                <a:lnTo>
                  <a:pt x="82" y="93"/>
                </a:lnTo>
                <a:lnTo>
                  <a:pt x="103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47" name="Rectangle 286">
            <a:extLst>
              <a:ext uri="{FF2B5EF4-FFF2-40B4-BE49-F238E27FC236}">
                <a16:creationId xmlns:a16="http://schemas.microsoft.com/office/drawing/2014/main" id="{347C1C1B-230D-48F2-A730-59F3DF920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900" y="5815013"/>
            <a:ext cx="244475" cy="2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50" name="Freeform 289">
            <a:extLst>
              <a:ext uri="{FF2B5EF4-FFF2-40B4-BE49-F238E27FC236}">
                <a16:creationId xmlns:a16="http://schemas.microsoft.com/office/drawing/2014/main" id="{9FBBED2B-9376-4E43-AD3E-10E099EC732D}"/>
              </a:ext>
            </a:extLst>
          </p:cNvPr>
          <p:cNvSpPr>
            <a:spLocks/>
          </p:cNvSpPr>
          <p:nvPr/>
        </p:nvSpPr>
        <p:spPr bwMode="auto">
          <a:xfrm>
            <a:off x="9004300" y="5595938"/>
            <a:ext cx="133350" cy="203200"/>
          </a:xfrm>
          <a:custGeom>
            <a:avLst/>
            <a:gdLst>
              <a:gd name="T0" fmla="*/ 182 w 350"/>
              <a:gd name="T1" fmla="*/ 0 h 532"/>
              <a:gd name="T2" fmla="*/ 297 w 350"/>
              <a:gd name="T3" fmla="*/ 29 h 532"/>
              <a:gd name="T4" fmla="*/ 340 w 350"/>
              <a:gd name="T5" fmla="*/ 111 h 532"/>
              <a:gd name="T6" fmla="*/ 315 w 350"/>
              <a:gd name="T7" fmla="*/ 187 h 532"/>
              <a:gd name="T8" fmla="*/ 230 w 350"/>
              <a:gd name="T9" fmla="*/ 246 h 532"/>
              <a:gd name="T10" fmla="*/ 230 w 350"/>
              <a:gd name="T11" fmla="*/ 250 h 532"/>
              <a:gd name="T12" fmla="*/ 318 w 350"/>
              <a:gd name="T13" fmla="*/ 294 h 532"/>
              <a:gd name="T14" fmla="*/ 350 w 350"/>
              <a:gd name="T15" fmla="*/ 379 h 532"/>
              <a:gd name="T16" fmla="*/ 328 w 350"/>
              <a:gd name="T17" fmla="*/ 458 h 532"/>
              <a:gd name="T18" fmla="*/ 263 w 350"/>
              <a:gd name="T19" fmla="*/ 512 h 532"/>
              <a:gd name="T20" fmla="*/ 157 w 350"/>
              <a:gd name="T21" fmla="*/ 532 h 532"/>
              <a:gd name="T22" fmla="*/ 72 w 350"/>
              <a:gd name="T23" fmla="*/ 524 h 532"/>
              <a:gd name="T24" fmla="*/ 0 w 350"/>
              <a:gd name="T25" fmla="*/ 502 h 532"/>
              <a:gd name="T26" fmla="*/ 0 w 350"/>
              <a:gd name="T27" fmla="*/ 406 h 532"/>
              <a:gd name="T28" fmla="*/ 68 w 350"/>
              <a:gd name="T29" fmla="*/ 406 h 532"/>
              <a:gd name="T30" fmla="*/ 100 w 350"/>
              <a:gd name="T31" fmla="*/ 469 h 532"/>
              <a:gd name="T32" fmla="*/ 153 w 350"/>
              <a:gd name="T33" fmla="*/ 489 h 532"/>
              <a:gd name="T34" fmla="*/ 233 w 350"/>
              <a:gd name="T35" fmla="*/ 389 h 532"/>
              <a:gd name="T36" fmla="*/ 205 w 350"/>
              <a:gd name="T37" fmla="*/ 309 h 532"/>
              <a:gd name="T38" fmla="*/ 119 w 350"/>
              <a:gd name="T39" fmla="*/ 283 h 532"/>
              <a:gd name="T40" fmla="*/ 89 w 350"/>
              <a:gd name="T41" fmla="*/ 283 h 532"/>
              <a:gd name="T42" fmla="*/ 89 w 350"/>
              <a:gd name="T43" fmla="*/ 239 h 532"/>
              <a:gd name="T44" fmla="*/ 189 w 350"/>
              <a:gd name="T45" fmla="*/ 208 h 532"/>
              <a:gd name="T46" fmla="*/ 223 w 350"/>
              <a:gd name="T47" fmla="*/ 126 h 532"/>
              <a:gd name="T48" fmla="*/ 206 w 350"/>
              <a:gd name="T49" fmla="*/ 63 h 532"/>
              <a:gd name="T50" fmla="*/ 156 w 350"/>
              <a:gd name="T51" fmla="*/ 41 h 532"/>
              <a:gd name="T52" fmla="*/ 104 w 350"/>
              <a:gd name="T53" fmla="*/ 64 h 532"/>
              <a:gd name="T54" fmla="*/ 76 w 350"/>
              <a:gd name="T55" fmla="*/ 131 h 532"/>
              <a:gd name="T56" fmla="*/ 7 w 350"/>
              <a:gd name="T57" fmla="*/ 131 h 532"/>
              <a:gd name="T58" fmla="*/ 7 w 350"/>
              <a:gd name="T59" fmla="*/ 41 h 532"/>
              <a:gd name="T60" fmla="*/ 182 w 350"/>
              <a:gd name="T61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532">
                <a:moveTo>
                  <a:pt x="182" y="0"/>
                </a:moveTo>
                <a:cubicBezTo>
                  <a:pt x="230" y="0"/>
                  <a:pt x="268" y="9"/>
                  <a:pt x="297" y="29"/>
                </a:cubicBezTo>
                <a:cubicBezTo>
                  <a:pt x="326" y="48"/>
                  <a:pt x="340" y="76"/>
                  <a:pt x="340" y="111"/>
                </a:cubicBezTo>
                <a:cubicBezTo>
                  <a:pt x="340" y="140"/>
                  <a:pt x="331" y="166"/>
                  <a:pt x="315" y="187"/>
                </a:cubicBezTo>
                <a:cubicBezTo>
                  <a:pt x="298" y="208"/>
                  <a:pt x="269" y="228"/>
                  <a:pt x="230" y="246"/>
                </a:cubicBezTo>
                <a:lnTo>
                  <a:pt x="230" y="250"/>
                </a:lnTo>
                <a:cubicBezTo>
                  <a:pt x="267" y="257"/>
                  <a:pt x="296" y="271"/>
                  <a:pt x="318" y="294"/>
                </a:cubicBezTo>
                <a:cubicBezTo>
                  <a:pt x="339" y="317"/>
                  <a:pt x="350" y="345"/>
                  <a:pt x="350" y="379"/>
                </a:cubicBezTo>
                <a:cubicBezTo>
                  <a:pt x="350" y="409"/>
                  <a:pt x="343" y="435"/>
                  <a:pt x="328" y="458"/>
                </a:cubicBezTo>
                <a:cubicBezTo>
                  <a:pt x="314" y="481"/>
                  <a:pt x="292" y="499"/>
                  <a:pt x="263" y="512"/>
                </a:cubicBezTo>
                <a:cubicBezTo>
                  <a:pt x="234" y="525"/>
                  <a:pt x="198" y="532"/>
                  <a:pt x="157" y="532"/>
                </a:cubicBezTo>
                <a:cubicBezTo>
                  <a:pt x="128" y="532"/>
                  <a:pt x="100" y="529"/>
                  <a:pt x="72" y="524"/>
                </a:cubicBezTo>
                <a:cubicBezTo>
                  <a:pt x="44" y="519"/>
                  <a:pt x="20" y="511"/>
                  <a:pt x="0" y="502"/>
                </a:cubicBezTo>
                <a:lnTo>
                  <a:pt x="0" y="406"/>
                </a:lnTo>
                <a:lnTo>
                  <a:pt x="68" y="406"/>
                </a:lnTo>
                <a:cubicBezTo>
                  <a:pt x="76" y="435"/>
                  <a:pt x="86" y="456"/>
                  <a:pt x="100" y="469"/>
                </a:cubicBezTo>
                <a:cubicBezTo>
                  <a:pt x="113" y="482"/>
                  <a:pt x="131" y="489"/>
                  <a:pt x="153" y="489"/>
                </a:cubicBezTo>
                <a:cubicBezTo>
                  <a:pt x="206" y="489"/>
                  <a:pt x="233" y="456"/>
                  <a:pt x="233" y="389"/>
                </a:cubicBezTo>
                <a:cubicBezTo>
                  <a:pt x="233" y="353"/>
                  <a:pt x="224" y="327"/>
                  <a:pt x="205" y="309"/>
                </a:cubicBezTo>
                <a:cubicBezTo>
                  <a:pt x="186" y="292"/>
                  <a:pt x="157" y="283"/>
                  <a:pt x="119" y="283"/>
                </a:cubicBezTo>
                <a:lnTo>
                  <a:pt x="89" y="283"/>
                </a:lnTo>
                <a:lnTo>
                  <a:pt x="89" y="239"/>
                </a:lnTo>
                <a:cubicBezTo>
                  <a:pt x="133" y="238"/>
                  <a:pt x="166" y="227"/>
                  <a:pt x="189" y="208"/>
                </a:cubicBezTo>
                <a:cubicBezTo>
                  <a:pt x="212" y="189"/>
                  <a:pt x="223" y="162"/>
                  <a:pt x="223" y="126"/>
                </a:cubicBezTo>
                <a:cubicBezTo>
                  <a:pt x="223" y="98"/>
                  <a:pt x="218" y="77"/>
                  <a:pt x="206" y="63"/>
                </a:cubicBezTo>
                <a:cubicBezTo>
                  <a:pt x="195" y="48"/>
                  <a:pt x="178" y="41"/>
                  <a:pt x="156" y="41"/>
                </a:cubicBezTo>
                <a:cubicBezTo>
                  <a:pt x="135" y="41"/>
                  <a:pt x="117" y="49"/>
                  <a:pt x="104" y="64"/>
                </a:cubicBezTo>
                <a:cubicBezTo>
                  <a:pt x="90" y="79"/>
                  <a:pt x="81" y="101"/>
                  <a:pt x="76" y="131"/>
                </a:cubicBezTo>
                <a:lnTo>
                  <a:pt x="7" y="131"/>
                </a:lnTo>
                <a:lnTo>
                  <a:pt x="7" y="41"/>
                </a:lnTo>
                <a:cubicBezTo>
                  <a:pt x="71" y="13"/>
                  <a:pt x="130" y="0"/>
                  <a:pt x="182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51" name="Rectangle 290">
            <a:extLst>
              <a:ext uri="{FF2B5EF4-FFF2-40B4-BE49-F238E27FC236}">
                <a16:creationId xmlns:a16="http://schemas.microsoft.com/office/drawing/2014/main" id="{B3E0ECAC-248F-4921-909C-649CB60CB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875" y="6043613"/>
            <a:ext cx="63639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spc="50" normalizeH="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=35</a:t>
            </a:r>
            <a:endParaRPr kumimoji="0" lang="en-US" altLang="en-US" sz="1800" b="1" i="0" u="none" strike="noStrike" spc="50" normalizeH="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52" name="Freeform 291">
            <a:extLst>
              <a:ext uri="{FF2B5EF4-FFF2-40B4-BE49-F238E27FC236}">
                <a16:creationId xmlns:a16="http://schemas.microsoft.com/office/drawing/2014/main" id="{E16C95E3-10E9-44BE-8EDD-0123584A9A10}"/>
              </a:ext>
            </a:extLst>
          </p:cNvPr>
          <p:cNvSpPr>
            <a:spLocks/>
          </p:cNvSpPr>
          <p:nvPr/>
        </p:nvSpPr>
        <p:spPr bwMode="auto">
          <a:xfrm>
            <a:off x="9494838" y="5641975"/>
            <a:ext cx="257175" cy="369888"/>
          </a:xfrm>
          <a:custGeom>
            <a:avLst/>
            <a:gdLst>
              <a:gd name="T0" fmla="*/ 20 w 676"/>
              <a:gd name="T1" fmla="*/ 0 h 971"/>
              <a:gd name="T2" fmla="*/ 664 w 676"/>
              <a:gd name="T3" fmla="*/ 0 h 971"/>
              <a:gd name="T4" fmla="*/ 664 w 676"/>
              <a:gd name="T5" fmla="*/ 232 h 971"/>
              <a:gd name="T6" fmla="*/ 607 w 676"/>
              <a:gd name="T7" fmla="*/ 232 h 971"/>
              <a:gd name="T8" fmla="*/ 582 w 676"/>
              <a:gd name="T9" fmla="*/ 151 h 971"/>
              <a:gd name="T10" fmla="*/ 558 w 676"/>
              <a:gd name="T11" fmla="*/ 102 h 971"/>
              <a:gd name="T12" fmla="*/ 533 w 676"/>
              <a:gd name="T13" fmla="*/ 74 h 971"/>
              <a:gd name="T14" fmla="*/ 504 w 676"/>
              <a:gd name="T15" fmla="*/ 59 h 971"/>
              <a:gd name="T16" fmla="*/ 460 w 676"/>
              <a:gd name="T17" fmla="*/ 54 h 971"/>
              <a:gd name="T18" fmla="*/ 169 w 676"/>
              <a:gd name="T19" fmla="*/ 54 h 971"/>
              <a:gd name="T20" fmla="*/ 423 w 676"/>
              <a:gd name="T21" fmla="*/ 440 h 971"/>
              <a:gd name="T22" fmla="*/ 423 w 676"/>
              <a:gd name="T23" fmla="*/ 479 h 971"/>
              <a:gd name="T24" fmla="*/ 138 w 676"/>
              <a:gd name="T25" fmla="*/ 871 h 971"/>
              <a:gd name="T26" fmla="*/ 482 w 676"/>
              <a:gd name="T27" fmla="*/ 871 h 971"/>
              <a:gd name="T28" fmla="*/ 530 w 676"/>
              <a:gd name="T29" fmla="*/ 866 h 971"/>
              <a:gd name="T30" fmla="*/ 558 w 676"/>
              <a:gd name="T31" fmla="*/ 854 h 971"/>
              <a:gd name="T32" fmla="*/ 580 w 676"/>
              <a:gd name="T33" fmla="*/ 830 h 971"/>
              <a:gd name="T34" fmla="*/ 598 w 676"/>
              <a:gd name="T35" fmla="*/ 787 h 971"/>
              <a:gd name="T36" fmla="*/ 615 w 676"/>
              <a:gd name="T37" fmla="*/ 716 h 971"/>
              <a:gd name="T38" fmla="*/ 676 w 676"/>
              <a:gd name="T39" fmla="*/ 716 h 971"/>
              <a:gd name="T40" fmla="*/ 661 w 676"/>
              <a:gd name="T41" fmla="*/ 971 h 971"/>
              <a:gd name="T42" fmla="*/ 0 w 676"/>
              <a:gd name="T43" fmla="*/ 971 h 971"/>
              <a:gd name="T44" fmla="*/ 0 w 676"/>
              <a:gd name="T45" fmla="*/ 942 h 971"/>
              <a:gd name="T46" fmla="*/ 322 w 676"/>
              <a:gd name="T47" fmla="*/ 499 h 971"/>
              <a:gd name="T48" fmla="*/ 20 w 676"/>
              <a:gd name="T49" fmla="*/ 30 h 971"/>
              <a:gd name="T50" fmla="*/ 20 w 676"/>
              <a:gd name="T51" fmla="*/ 0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76" h="971">
                <a:moveTo>
                  <a:pt x="20" y="0"/>
                </a:moveTo>
                <a:lnTo>
                  <a:pt x="664" y="0"/>
                </a:lnTo>
                <a:lnTo>
                  <a:pt x="664" y="232"/>
                </a:lnTo>
                <a:lnTo>
                  <a:pt x="607" y="232"/>
                </a:lnTo>
                <a:cubicBezTo>
                  <a:pt x="599" y="199"/>
                  <a:pt x="590" y="172"/>
                  <a:pt x="582" y="151"/>
                </a:cubicBezTo>
                <a:cubicBezTo>
                  <a:pt x="575" y="131"/>
                  <a:pt x="567" y="114"/>
                  <a:pt x="558" y="102"/>
                </a:cubicBezTo>
                <a:cubicBezTo>
                  <a:pt x="550" y="90"/>
                  <a:pt x="542" y="80"/>
                  <a:pt x="533" y="74"/>
                </a:cubicBezTo>
                <a:cubicBezTo>
                  <a:pt x="525" y="68"/>
                  <a:pt x="515" y="63"/>
                  <a:pt x="504" y="59"/>
                </a:cubicBezTo>
                <a:cubicBezTo>
                  <a:pt x="493" y="56"/>
                  <a:pt x="478" y="54"/>
                  <a:pt x="460" y="54"/>
                </a:cubicBezTo>
                <a:lnTo>
                  <a:pt x="169" y="54"/>
                </a:lnTo>
                <a:lnTo>
                  <a:pt x="423" y="440"/>
                </a:lnTo>
                <a:lnTo>
                  <a:pt x="423" y="479"/>
                </a:lnTo>
                <a:lnTo>
                  <a:pt x="138" y="871"/>
                </a:lnTo>
                <a:lnTo>
                  <a:pt x="482" y="871"/>
                </a:lnTo>
                <a:cubicBezTo>
                  <a:pt x="503" y="871"/>
                  <a:pt x="519" y="869"/>
                  <a:pt x="530" y="866"/>
                </a:cubicBezTo>
                <a:cubicBezTo>
                  <a:pt x="541" y="864"/>
                  <a:pt x="551" y="859"/>
                  <a:pt x="558" y="854"/>
                </a:cubicBezTo>
                <a:cubicBezTo>
                  <a:pt x="566" y="848"/>
                  <a:pt x="573" y="840"/>
                  <a:pt x="580" y="830"/>
                </a:cubicBezTo>
                <a:cubicBezTo>
                  <a:pt x="586" y="819"/>
                  <a:pt x="592" y="805"/>
                  <a:pt x="598" y="787"/>
                </a:cubicBezTo>
                <a:cubicBezTo>
                  <a:pt x="604" y="769"/>
                  <a:pt x="610" y="745"/>
                  <a:pt x="615" y="716"/>
                </a:cubicBezTo>
                <a:lnTo>
                  <a:pt x="676" y="716"/>
                </a:lnTo>
                <a:lnTo>
                  <a:pt x="661" y="971"/>
                </a:lnTo>
                <a:lnTo>
                  <a:pt x="0" y="971"/>
                </a:lnTo>
                <a:lnTo>
                  <a:pt x="0" y="942"/>
                </a:lnTo>
                <a:lnTo>
                  <a:pt x="322" y="499"/>
                </a:lnTo>
                <a:lnTo>
                  <a:pt x="20" y="30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53" name="Freeform 292">
            <a:extLst>
              <a:ext uri="{FF2B5EF4-FFF2-40B4-BE49-F238E27FC236}">
                <a16:creationId xmlns:a16="http://schemas.microsoft.com/office/drawing/2014/main" id="{413CFDFA-F8FB-4DD0-9F42-3E6DDA0F5E85}"/>
              </a:ext>
            </a:extLst>
          </p:cNvPr>
          <p:cNvSpPr>
            <a:spLocks noEditPoints="1"/>
          </p:cNvSpPr>
          <p:nvPr/>
        </p:nvSpPr>
        <p:spPr bwMode="auto">
          <a:xfrm>
            <a:off x="9812338" y="5640388"/>
            <a:ext cx="1346200" cy="376238"/>
          </a:xfrm>
          <a:custGeom>
            <a:avLst/>
            <a:gdLst>
              <a:gd name="T0" fmla="*/ 3216 w 3532"/>
              <a:gd name="T1" fmla="*/ 0 h 989"/>
              <a:gd name="T2" fmla="*/ 3450 w 3532"/>
              <a:gd name="T3" fmla="*/ 173 h 989"/>
              <a:gd name="T4" fmla="*/ 3532 w 3532"/>
              <a:gd name="T5" fmla="*/ 495 h 989"/>
              <a:gd name="T6" fmla="*/ 3450 w 3532"/>
              <a:gd name="T7" fmla="*/ 816 h 989"/>
              <a:gd name="T8" fmla="*/ 3216 w 3532"/>
              <a:gd name="T9" fmla="*/ 989 h 989"/>
              <a:gd name="T10" fmla="*/ 3204 w 3532"/>
              <a:gd name="T11" fmla="*/ 949 h 989"/>
              <a:gd name="T12" fmla="*/ 3383 w 3532"/>
              <a:gd name="T13" fmla="*/ 790 h 989"/>
              <a:gd name="T14" fmla="*/ 3441 w 3532"/>
              <a:gd name="T15" fmla="*/ 490 h 989"/>
              <a:gd name="T16" fmla="*/ 3383 w 3532"/>
              <a:gd name="T17" fmla="*/ 197 h 989"/>
              <a:gd name="T18" fmla="*/ 3202 w 3532"/>
              <a:gd name="T19" fmla="*/ 40 h 989"/>
              <a:gd name="T20" fmla="*/ 3216 w 3532"/>
              <a:gd name="T21" fmla="*/ 0 h 989"/>
              <a:gd name="T22" fmla="*/ 316 w 3532"/>
              <a:gd name="T23" fmla="*/ 0 h 989"/>
              <a:gd name="T24" fmla="*/ 330 w 3532"/>
              <a:gd name="T25" fmla="*/ 40 h 989"/>
              <a:gd name="T26" fmla="*/ 149 w 3532"/>
              <a:gd name="T27" fmla="*/ 197 h 989"/>
              <a:gd name="T28" fmla="*/ 90 w 3532"/>
              <a:gd name="T29" fmla="*/ 490 h 989"/>
              <a:gd name="T30" fmla="*/ 149 w 3532"/>
              <a:gd name="T31" fmla="*/ 790 h 989"/>
              <a:gd name="T32" fmla="*/ 328 w 3532"/>
              <a:gd name="T33" fmla="*/ 949 h 989"/>
              <a:gd name="T34" fmla="*/ 316 w 3532"/>
              <a:gd name="T35" fmla="*/ 989 h 989"/>
              <a:gd name="T36" fmla="*/ 81 w 3532"/>
              <a:gd name="T37" fmla="*/ 816 h 989"/>
              <a:gd name="T38" fmla="*/ 0 w 3532"/>
              <a:gd name="T39" fmla="*/ 495 h 989"/>
              <a:gd name="T40" fmla="*/ 82 w 3532"/>
              <a:gd name="T41" fmla="*/ 173 h 989"/>
              <a:gd name="T42" fmla="*/ 316 w 3532"/>
              <a:gd name="T43" fmla="*/ 0 h 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32" h="989">
                <a:moveTo>
                  <a:pt x="3216" y="0"/>
                </a:moveTo>
                <a:cubicBezTo>
                  <a:pt x="3318" y="27"/>
                  <a:pt x="3396" y="84"/>
                  <a:pt x="3450" y="173"/>
                </a:cubicBezTo>
                <a:cubicBezTo>
                  <a:pt x="3504" y="262"/>
                  <a:pt x="3532" y="369"/>
                  <a:pt x="3532" y="495"/>
                </a:cubicBezTo>
                <a:cubicBezTo>
                  <a:pt x="3532" y="621"/>
                  <a:pt x="3504" y="728"/>
                  <a:pt x="3450" y="816"/>
                </a:cubicBezTo>
                <a:cubicBezTo>
                  <a:pt x="3396" y="905"/>
                  <a:pt x="3318" y="962"/>
                  <a:pt x="3216" y="989"/>
                </a:cubicBezTo>
                <a:lnTo>
                  <a:pt x="3204" y="949"/>
                </a:lnTo>
                <a:cubicBezTo>
                  <a:pt x="3284" y="922"/>
                  <a:pt x="3344" y="869"/>
                  <a:pt x="3383" y="790"/>
                </a:cubicBezTo>
                <a:cubicBezTo>
                  <a:pt x="3422" y="712"/>
                  <a:pt x="3441" y="611"/>
                  <a:pt x="3441" y="490"/>
                </a:cubicBezTo>
                <a:cubicBezTo>
                  <a:pt x="3441" y="372"/>
                  <a:pt x="3422" y="274"/>
                  <a:pt x="3383" y="197"/>
                </a:cubicBezTo>
                <a:cubicBezTo>
                  <a:pt x="3344" y="119"/>
                  <a:pt x="3284" y="67"/>
                  <a:pt x="3202" y="40"/>
                </a:cubicBezTo>
                <a:lnTo>
                  <a:pt x="3216" y="0"/>
                </a:lnTo>
                <a:close/>
                <a:moveTo>
                  <a:pt x="316" y="0"/>
                </a:moveTo>
                <a:lnTo>
                  <a:pt x="330" y="40"/>
                </a:lnTo>
                <a:cubicBezTo>
                  <a:pt x="248" y="67"/>
                  <a:pt x="188" y="119"/>
                  <a:pt x="149" y="197"/>
                </a:cubicBezTo>
                <a:cubicBezTo>
                  <a:pt x="110" y="274"/>
                  <a:pt x="90" y="372"/>
                  <a:pt x="90" y="490"/>
                </a:cubicBezTo>
                <a:cubicBezTo>
                  <a:pt x="90" y="611"/>
                  <a:pt x="110" y="712"/>
                  <a:pt x="149" y="790"/>
                </a:cubicBezTo>
                <a:cubicBezTo>
                  <a:pt x="188" y="869"/>
                  <a:pt x="248" y="922"/>
                  <a:pt x="328" y="949"/>
                </a:cubicBezTo>
                <a:lnTo>
                  <a:pt x="316" y="989"/>
                </a:lnTo>
                <a:cubicBezTo>
                  <a:pt x="214" y="962"/>
                  <a:pt x="136" y="905"/>
                  <a:pt x="81" y="816"/>
                </a:cubicBezTo>
                <a:cubicBezTo>
                  <a:pt x="27" y="728"/>
                  <a:pt x="0" y="621"/>
                  <a:pt x="0" y="495"/>
                </a:cubicBezTo>
                <a:cubicBezTo>
                  <a:pt x="0" y="369"/>
                  <a:pt x="27" y="262"/>
                  <a:pt x="82" y="173"/>
                </a:cubicBezTo>
                <a:cubicBezTo>
                  <a:pt x="136" y="84"/>
                  <a:pt x="214" y="27"/>
                  <a:pt x="316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54" name="Freeform 293">
            <a:extLst>
              <a:ext uri="{FF2B5EF4-FFF2-40B4-BE49-F238E27FC236}">
                <a16:creationId xmlns:a16="http://schemas.microsoft.com/office/drawing/2014/main" id="{C843BED7-152C-4905-966E-578977D6D9F3}"/>
              </a:ext>
            </a:extLst>
          </p:cNvPr>
          <p:cNvSpPr>
            <a:spLocks/>
          </p:cNvSpPr>
          <p:nvPr/>
        </p:nvSpPr>
        <p:spPr bwMode="auto">
          <a:xfrm>
            <a:off x="9952038" y="5743575"/>
            <a:ext cx="222250" cy="203200"/>
          </a:xfrm>
          <a:custGeom>
            <a:avLst/>
            <a:gdLst>
              <a:gd name="T0" fmla="*/ 225 w 584"/>
              <a:gd name="T1" fmla="*/ 0 h 534"/>
              <a:gd name="T2" fmla="*/ 288 w 584"/>
              <a:gd name="T3" fmla="*/ 12 h 534"/>
              <a:gd name="T4" fmla="*/ 324 w 584"/>
              <a:gd name="T5" fmla="*/ 56 h 534"/>
              <a:gd name="T6" fmla="*/ 351 w 584"/>
              <a:gd name="T7" fmla="*/ 155 h 534"/>
              <a:gd name="T8" fmla="*/ 356 w 584"/>
              <a:gd name="T9" fmla="*/ 155 h 534"/>
              <a:gd name="T10" fmla="*/ 416 w 584"/>
              <a:gd name="T11" fmla="*/ 74 h 534"/>
              <a:gd name="T12" fmla="*/ 456 w 584"/>
              <a:gd name="T13" fmla="*/ 30 h 534"/>
              <a:gd name="T14" fmla="*/ 491 w 584"/>
              <a:gd name="T15" fmla="*/ 7 h 534"/>
              <a:gd name="T16" fmla="*/ 532 w 584"/>
              <a:gd name="T17" fmla="*/ 0 h 534"/>
              <a:gd name="T18" fmla="*/ 584 w 584"/>
              <a:gd name="T19" fmla="*/ 9 h 534"/>
              <a:gd name="T20" fmla="*/ 560 w 584"/>
              <a:gd name="T21" fmla="*/ 122 h 534"/>
              <a:gd name="T22" fmla="*/ 513 w 584"/>
              <a:gd name="T23" fmla="*/ 122 h 534"/>
              <a:gd name="T24" fmla="*/ 494 w 584"/>
              <a:gd name="T25" fmla="*/ 100 h 534"/>
              <a:gd name="T26" fmla="*/ 478 w 584"/>
              <a:gd name="T27" fmla="*/ 104 h 534"/>
              <a:gd name="T28" fmla="*/ 457 w 584"/>
              <a:gd name="T29" fmla="*/ 120 h 534"/>
              <a:gd name="T30" fmla="*/ 424 w 584"/>
              <a:gd name="T31" fmla="*/ 157 h 534"/>
              <a:gd name="T32" fmla="*/ 364 w 584"/>
              <a:gd name="T33" fmla="*/ 231 h 534"/>
              <a:gd name="T34" fmla="*/ 394 w 584"/>
              <a:gd name="T35" fmla="*/ 389 h 534"/>
              <a:gd name="T36" fmla="*/ 419 w 584"/>
              <a:gd name="T37" fmla="*/ 450 h 534"/>
              <a:gd name="T38" fmla="*/ 436 w 584"/>
              <a:gd name="T39" fmla="*/ 458 h 534"/>
              <a:gd name="T40" fmla="*/ 461 w 584"/>
              <a:gd name="T41" fmla="*/ 448 h 534"/>
              <a:gd name="T42" fmla="*/ 489 w 584"/>
              <a:gd name="T43" fmla="*/ 402 h 534"/>
              <a:gd name="T44" fmla="*/ 537 w 584"/>
              <a:gd name="T45" fmla="*/ 424 h 534"/>
              <a:gd name="T46" fmla="*/ 468 w 584"/>
              <a:gd name="T47" fmla="*/ 507 h 534"/>
              <a:gd name="T48" fmla="*/ 378 w 584"/>
              <a:gd name="T49" fmla="*/ 534 h 534"/>
              <a:gd name="T50" fmla="*/ 328 w 584"/>
              <a:gd name="T51" fmla="*/ 526 h 534"/>
              <a:gd name="T52" fmla="*/ 295 w 584"/>
              <a:gd name="T53" fmla="*/ 499 h 534"/>
              <a:gd name="T54" fmla="*/ 272 w 584"/>
              <a:gd name="T55" fmla="*/ 446 h 534"/>
              <a:gd name="T56" fmla="*/ 253 w 584"/>
              <a:gd name="T57" fmla="*/ 357 h 534"/>
              <a:gd name="T58" fmla="*/ 247 w 584"/>
              <a:gd name="T59" fmla="*/ 357 h 534"/>
              <a:gd name="T60" fmla="*/ 177 w 584"/>
              <a:gd name="T61" fmla="*/ 454 h 534"/>
              <a:gd name="T62" fmla="*/ 131 w 584"/>
              <a:gd name="T63" fmla="*/ 504 h 534"/>
              <a:gd name="T64" fmla="*/ 94 w 584"/>
              <a:gd name="T65" fmla="*/ 527 h 534"/>
              <a:gd name="T66" fmla="*/ 52 w 584"/>
              <a:gd name="T67" fmla="*/ 534 h 534"/>
              <a:gd name="T68" fmla="*/ 25 w 584"/>
              <a:gd name="T69" fmla="*/ 531 h 534"/>
              <a:gd name="T70" fmla="*/ 0 w 584"/>
              <a:gd name="T71" fmla="*/ 525 h 534"/>
              <a:gd name="T72" fmla="*/ 24 w 584"/>
              <a:gd name="T73" fmla="*/ 412 h 534"/>
              <a:gd name="T74" fmla="*/ 71 w 584"/>
              <a:gd name="T75" fmla="*/ 412 h 534"/>
              <a:gd name="T76" fmla="*/ 77 w 584"/>
              <a:gd name="T77" fmla="*/ 428 h 534"/>
              <a:gd name="T78" fmla="*/ 89 w 584"/>
              <a:gd name="T79" fmla="*/ 434 h 534"/>
              <a:gd name="T80" fmla="*/ 107 w 584"/>
              <a:gd name="T81" fmla="*/ 430 h 534"/>
              <a:gd name="T82" fmla="*/ 129 w 584"/>
              <a:gd name="T83" fmla="*/ 412 h 534"/>
              <a:gd name="T84" fmla="*/ 166 w 584"/>
              <a:gd name="T85" fmla="*/ 372 h 534"/>
              <a:gd name="T86" fmla="*/ 240 w 584"/>
              <a:gd name="T87" fmla="*/ 280 h 534"/>
              <a:gd name="T88" fmla="*/ 219 w 584"/>
              <a:gd name="T89" fmla="*/ 174 h 534"/>
              <a:gd name="T90" fmla="*/ 202 w 584"/>
              <a:gd name="T91" fmla="*/ 109 h 534"/>
              <a:gd name="T92" fmla="*/ 187 w 584"/>
              <a:gd name="T93" fmla="*/ 82 h 534"/>
              <a:gd name="T94" fmla="*/ 171 w 584"/>
              <a:gd name="T95" fmla="*/ 75 h 534"/>
              <a:gd name="T96" fmla="*/ 153 w 584"/>
              <a:gd name="T97" fmla="*/ 81 h 534"/>
              <a:gd name="T98" fmla="*/ 136 w 584"/>
              <a:gd name="T99" fmla="*/ 99 h 534"/>
              <a:gd name="T100" fmla="*/ 118 w 584"/>
              <a:gd name="T101" fmla="*/ 131 h 534"/>
              <a:gd name="T102" fmla="*/ 70 w 584"/>
              <a:gd name="T103" fmla="*/ 109 h 534"/>
              <a:gd name="T104" fmla="*/ 138 w 584"/>
              <a:gd name="T105" fmla="*/ 27 h 534"/>
              <a:gd name="T106" fmla="*/ 225 w 584"/>
              <a:gd name="T107" fmla="*/ 0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84" h="534">
                <a:moveTo>
                  <a:pt x="225" y="0"/>
                </a:moveTo>
                <a:cubicBezTo>
                  <a:pt x="252" y="0"/>
                  <a:pt x="274" y="4"/>
                  <a:pt x="288" y="12"/>
                </a:cubicBezTo>
                <a:cubicBezTo>
                  <a:pt x="303" y="21"/>
                  <a:pt x="315" y="35"/>
                  <a:pt x="324" y="56"/>
                </a:cubicBezTo>
                <a:cubicBezTo>
                  <a:pt x="334" y="77"/>
                  <a:pt x="342" y="110"/>
                  <a:pt x="351" y="155"/>
                </a:cubicBezTo>
                <a:lnTo>
                  <a:pt x="356" y="155"/>
                </a:lnTo>
                <a:cubicBezTo>
                  <a:pt x="382" y="119"/>
                  <a:pt x="402" y="92"/>
                  <a:pt x="416" y="74"/>
                </a:cubicBezTo>
                <a:cubicBezTo>
                  <a:pt x="430" y="55"/>
                  <a:pt x="443" y="41"/>
                  <a:pt x="456" y="30"/>
                </a:cubicBezTo>
                <a:cubicBezTo>
                  <a:pt x="468" y="19"/>
                  <a:pt x="480" y="11"/>
                  <a:pt x="491" y="7"/>
                </a:cubicBezTo>
                <a:cubicBezTo>
                  <a:pt x="502" y="2"/>
                  <a:pt x="516" y="0"/>
                  <a:pt x="532" y="0"/>
                </a:cubicBezTo>
                <a:cubicBezTo>
                  <a:pt x="549" y="0"/>
                  <a:pt x="567" y="3"/>
                  <a:pt x="584" y="9"/>
                </a:cubicBezTo>
                <a:lnTo>
                  <a:pt x="560" y="122"/>
                </a:lnTo>
                <a:lnTo>
                  <a:pt x="513" y="122"/>
                </a:lnTo>
                <a:cubicBezTo>
                  <a:pt x="511" y="107"/>
                  <a:pt x="505" y="100"/>
                  <a:pt x="494" y="100"/>
                </a:cubicBezTo>
                <a:cubicBezTo>
                  <a:pt x="489" y="100"/>
                  <a:pt x="484" y="101"/>
                  <a:pt x="478" y="104"/>
                </a:cubicBezTo>
                <a:cubicBezTo>
                  <a:pt x="473" y="106"/>
                  <a:pt x="466" y="111"/>
                  <a:pt x="457" y="120"/>
                </a:cubicBezTo>
                <a:cubicBezTo>
                  <a:pt x="448" y="129"/>
                  <a:pt x="437" y="141"/>
                  <a:pt x="424" y="157"/>
                </a:cubicBezTo>
                <a:cubicBezTo>
                  <a:pt x="411" y="173"/>
                  <a:pt x="391" y="198"/>
                  <a:pt x="364" y="231"/>
                </a:cubicBezTo>
                <a:cubicBezTo>
                  <a:pt x="376" y="304"/>
                  <a:pt x="386" y="357"/>
                  <a:pt x="394" y="389"/>
                </a:cubicBezTo>
                <a:cubicBezTo>
                  <a:pt x="402" y="420"/>
                  <a:pt x="410" y="441"/>
                  <a:pt x="419" y="450"/>
                </a:cubicBezTo>
                <a:cubicBezTo>
                  <a:pt x="423" y="456"/>
                  <a:pt x="429" y="458"/>
                  <a:pt x="436" y="458"/>
                </a:cubicBezTo>
                <a:cubicBezTo>
                  <a:pt x="445" y="458"/>
                  <a:pt x="453" y="455"/>
                  <a:pt x="461" y="448"/>
                </a:cubicBezTo>
                <a:cubicBezTo>
                  <a:pt x="468" y="441"/>
                  <a:pt x="478" y="426"/>
                  <a:pt x="489" y="402"/>
                </a:cubicBezTo>
                <a:lnTo>
                  <a:pt x="537" y="424"/>
                </a:lnTo>
                <a:cubicBezTo>
                  <a:pt x="517" y="461"/>
                  <a:pt x="494" y="489"/>
                  <a:pt x="468" y="507"/>
                </a:cubicBezTo>
                <a:cubicBezTo>
                  <a:pt x="443" y="525"/>
                  <a:pt x="413" y="534"/>
                  <a:pt x="378" y="534"/>
                </a:cubicBezTo>
                <a:cubicBezTo>
                  <a:pt x="357" y="534"/>
                  <a:pt x="340" y="531"/>
                  <a:pt x="328" y="526"/>
                </a:cubicBezTo>
                <a:cubicBezTo>
                  <a:pt x="315" y="520"/>
                  <a:pt x="304" y="511"/>
                  <a:pt x="295" y="499"/>
                </a:cubicBezTo>
                <a:cubicBezTo>
                  <a:pt x="286" y="486"/>
                  <a:pt x="279" y="469"/>
                  <a:pt x="272" y="446"/>
                </a:cubicBezTo>
                <a:cubicBezTo>
                  <a:pt x="265" y="423"/>
                  <a:pt x="259" y="393"/>
                  <a:pt x="253" y="357"/>
                </a:cubicBezTo>
                <a:lnTo>
                  <a:pt x="247" y="357"/>
                </a:lnTo>
                <a:cubicBezTo>
                  <a:pt x="218" y="399"/>
                  <a:pt x="194" y="431"/>
                  <a:pt x="177" y="454"/>
                </a:cubicBezTo>
                <a:cubicBezTo>
                  <a:pt x="159" y="476"/>
                  <a:pt x="144" y="492"/>
                  <a:pt x="131" y="504"/>
                </a:cubicBezTo>
                <a:cubicBezTo>
                  <a:pt x="118" y="515"/>
                  <a:pt x="106" y="523"/>
                  <a:pt x="94" y="527"/>
                </a:cubicBezTo>
                <a:cubicBezTo>
                  <a:pt x="83" y="532"/>
                  <a:pt x="69" y="534"/>
                  <a:pt x="52" y="534"/>
                </a:cubicBezTo>
                <a:cubicBezTo>
                  <a:pt x="45" y="534"/>
                  <a:pt x="36" y="533"/>
                  <a:pt x="25" y="531"/>
                </a:cubicBezTo>
                <a:cubicBezTo>
                  <a:pt x="14" y="529"/>
                  <a:pt x="5" y="527"/>
                  <a:pt x="0" y="525"/>
                </a:cubicBezTo>
                <a:lnTo>
                  <a:pt x="24" y="412"/>
                </a:lnTo>
                <a:lnTo>
                  <a:pt x="71" y="412"/>
                </a:lnTo>
                <a:cubicBezTo>
                  <a:pt x="72" y="419"/>
                  <a:pt x="73" y="425"/>
                  <a:pt x="77" y="428"/>
                </a:cubicBezTo>
                <a:cubicBezTo>
                  <a:pt x="80" y="432"/>
                  <a:pt x="84" y="434"/>
                  <a:pt x="89" y="434"/>
                </a:cubicBezTo>
                <a:cubicBezTo>
                  <a:pt x="96" y="434"/>
                  <a:pt x="102" y="432"/>
                  <a:pt x="107" y="430"/>
                </a:cubicBezTo>
                <a:cubicBezTo>
                  <a:pt x="112" y="427"/>
                  <a:pt x="120" y="421"/>
                  <a:pt x="129" y="412"/>
                </a:cubicBezTo>
                <a:cubicBezTo>
                  <a:pt x="139" y="403"/>
                  <a:pt x="151" y="390"/>
                  <a:pt x="166" y="372"/>
                </a:cubicBezTo>
                <a:cubicBezTo>
                  <a:pt x="180" y="355"/>
                  <a:pt x="205" y="324"/>
                  <a:pt x="240" y="280"/>
                </a:cubicBezTo>
                <a:cubicBezTo>
                  <a:pt x="232" y="239"/>
                  <a:pt x="225" y="203"/>
                  <a:pt x="219" y="174"/>
                </a:cubicBezTo>
                <a:cubicBezTo>
                  <a:pt x="213" y="144"/>
                  <a:pt x="207" y="122"/>
                  <a:pt x="202" y="109"/>
                </a:cubicBezTo>
                <a:cubicBezTo>
                  <a:pt x="196" y="96"/>
                  <a:pt x="191" y="87"/>
                  <a:pt x="187" y="82"/>
                </a:cubicBezTo>
                <a:cubicBezTo>
                  <a:pt x="182" y="78"/>
                  <a:pt x="177" y="75"/>
                  <a:pt x="171" y="75"/>
                </a:cubicBezTo>
                <a:cubicBezTo>
                  <a:pt x="164" y="75"/>
                  <a:pt x="158" y="77"/>
                  <a:pt x="153" y="81"/>
                </a:cubicBezTo>
                <a:cubicBezTo>
                  <a:pt x="147" y="85"/>
                  <a:pt x="142" y="90"/>
                  <a:pt x="136" y="99"/>
                </a:cubicBezTo>
                <a:cubicBezTo>
                  <a:pt x="130" y="107"/>
                  <a:pt x="124" y="118"/>
                  <a:pt x="118" y="131"/>
                </a:cubicBezTo>
                <a:lnTo>
                  <a:pt x="70" y="109"/>
                </a:lnTo>
                <a:cubicBezTo>
                  <a:pt x="90" y="72"/>
                  <a:pt x="113" y="45"/>
                  <a:pt x="138" y="27"/>
                </a:cubicBezTo>
                <a:cubicBezTo>
                  <a:pt x="163" y="9"/>
                  <a:pt x="192" y="0"/>
                  <a:pt x="225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55" name="Freeform 294">
            <a:extLst>
              <a:ext uri="{FF2B5EF4-FFF2-40B4-BE49-F238E27FC236}">
                <a16:creationId xmlns:a16="http://schemas.microsoft.com/office/drawing/2014/main" id="{C939AC64-EA2D-48C3-9905-4E833F6E7EF4}"/>
              </a:ext>
            </a:extLst>
          </p:cNvPr>
          <p:cNvSpPr>
            <a:spLocks noEditPoints="1"/>
          </p:cNvSpPr>
          <p:nvPr/>
        </p:nvSpPr>
        <p:spPr bwMode="auto">
          <a:xfrm>
            <a:off x="10201275" y="5824538"/>
            <a:ext cx="79375" cy="204788"/>
          </a:xfrm>
          <a:custGeom>
            <a:avLst/>
            <a:gdLst>
              <a:gd name="T0" fmla="*/ 130 w 210"/>
              <a:gd name="T1" fmla="*/ 147 h 536"/>
              <a:gd name="T2" fmla="*/ 174 w 210"/>
              <a:gd name="T3" fmla="*/ 147 h 536"/>
              <a:gd name="T4" fmla="*/ 113 w 210"/>
              <a:gd name="T5" fmla="*/ 409 h 536"/>
              <a:gd name="T6" fmla="*/ 108 w 210"/>
              <a:gd name="T7" fmla="*/ 434 h 536"/>
              <a:gd name="T8" fmla="*/ 106 w 210"/>
              <a:gd name="T9" fmla="*/ 454 h 536"/>
              <a:gd name="T10" fmla="*/ 111 w 210"/>
              <a:gd name="T11" fmla="*/ 475 h 536"/>
              <a:gd name="T12" fmla="*/ 125 w 210"/>
              <a:gd name="T13" fmla="*/ 480 h 536"/>
              <a:gd name="T14" fmla="*/ 150 w 210"/>
              <a:gd name="T15" fmla="*/ 470 h 536"/>
              <a:gd name="T16" fmla="*/ 183 w 210"/>
              <a:gd name="T17" fmla="*/ 438 h 536"/>
              <a:gd name="T18" fmla="*/ 210 w 210"/>
              <a:gd name="T19" fmla="*/ 465 h 536"/>
              <a:gd name="T20" fmla="*/ 143 w 210"/>
              <a:gd name="T21" fmla="*/ 520 h 536"/>
              <a:gd name="T22" fmla="*/ 78 w 210"/>
              <a:gd name="T23" fmla="*/ 536 h 536"/>
              <a:gd name="T24" fmla="*/ 19 w 210"/>
              <a:gd name="T25" fmla="*/ 516 h 536"/>
              <a:gd name="T26" fmla="*/ 0 w 210"/>
              <a:gd name="T27" fmla="*/ 456 h 536"/>
              <a:gd name="T28" fmla="*/ 9 w 210"/>
              <a:gd name="T29" fmla="*/ 396 h 536"/>
              <a:gd name="T30" fmla="*/ 41 w 210"/>
              <a:gd name="T31" fmla="*/ 264 h 536"/>
              <a:gd name="T32" fmla="*/ 50 w 210"/>
              <a:gd name="T33" fmla="*/ 207 h 536"/>
              <a:gd name="T34" fmla="*/ 43 w 210"/>
              <a:gd name="T35" fmla="*/ 185 h 536"/>
              <a:gd name="T36" fmla="*/ 13 w 210"/>
              <a:gd name="T37" fmla="*/ 177 h 536"/>
              <a:gd name="T38" fmla="*/ 19 w 210"/>
              <a:gd name="T39" fmla="*/ 152 h 536"/>
              <a:gd name="T40" fmla="*/ 130 w 210"/>
              <a:gd name="T41" fmla="*/ 147 h 536"/>
              <a:gd name="T42" fmla="*/ 103 w 210"/>
              <a:gd name="T43" fmla="*/ 0 h 536"/>
              <a:gd name="T44" fmla="*/ 200 w 210"/>
              <a:gd name="T45" fmla="*/ 0 h 536"/>
              <a:gd name="T46" fmla="*/ 180 w 210"/>
              <a:gd name="T47" fmla="*/ 93 h 536"/>
              <a:gd name="T48" fmla="*/ 82 w 210"/>
              <a:gd name="T49" fmla="*/ 93 h 536"/>
              <a:gd name="T50" fmla="*/ 103 w 210"/>
              <a:gd name="T51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10" h="536">
                <a:moveTo>
                  <a:pt x="130" y="147"/>
                </a:moveTo>
                <a:lnTo>
                  <a:pt x="174" y="147"/>
                </a:lnTo>
                <a:lnTo>
                  <a:pt x="113" y="409"/>
                </a:lnTo>
                <a:cubicBezTo>
                  <a:pt x="110" y="420"/>
                  <a:pt x="109" y="428"/>
                  <a:pt x="108" y="434"/>
                </a:cubicBezTo>
                <a:cubicBezTo>
                  <a:pt x="107" y="440"/>
                  <a:pt x="106" y="447"/>
                  <a:pt x="106" y="454"/>
                </a:cubicBezTo>
                <a:cubicBezTo>
                  <a:pt x="106" y="464"/>
                  <a:pt x="108" y="471"/>
                  <a:pt x="111" y="475"/>
                </a:cubicBezTo>
                <a:cubicBezTo>
                  <a:pt x="115" y="478"/>
                  <a:pt x="119" y="480"/>
                  <a:pt x="125" y="480"/>
                </a:cubicBezTo>
                <a:cubicBezTo>
                  <a:pt x="133" y="480"/>
                  <a:pt x="141" y="477"/>
                  <a:pt x="150" y="470"/>
                </a:cubicBezTo>
                <a:cubicBezTo>
                  <a:pt x="159" y="463"/>
                  <a:pt x="170" y="452"/>
                  <a:pt x="183" y="438"/>
                </a:cubicBezTo>
                <a:lnTo>
                  <a:pt x="210" y="465"/>
                </a:lnTo>
                <a:cubicBezTo>
                  <a:pt x="185" y="491"/>
                  <a:pt x="163" y="509"/>
                  <a:pt x="143" y="520"/>
                </a:cubicBezTo>
                <a:cubicBezTo>
                  <a:pt x="123" y="530"/>
                  <a:pt x="102" y="536"/>
                  <a:pt x="78" y="536"/>
                </a:cubicBezTo>
                <a:cubicBezTo>
                  <a:pt x="51" y="536"/>
                  <a:pt x="32" y="529"/>
                  <a:pt x="19" y="516"/>
                </a:cubicBezTo>
                <a:cubicBezTo>
                  <a:pt x="7" y="503"/>
                  <a:pt x="0" y="483"/>
                  <a:pt x="0" y="456"/>
                </a:cubicBezTo>
                <a:cubicBezTo>
                  <a:pt x="0" y="439"/>
                  <a:pt x="3" y="419"/>
                  <a:pt x="9" y="396"/>
                </a:cubicBezTo>
                <a:lnTo>
                  <a:pt x="41" y="264"/>
                </a:lnTo>
                <a:cubicBezTo>
                  <a:pt x="47" y="240"/>
                  <a:pt x="50" y="220"/>
                  <a:pt x="50" y="207"/>
                </a:cubicBezTo>
                <a:cubicBezTo>
                  <a:pt x="50" y="197"/>
                  <a:pt x="47" y="190"/>
                  <a:pt x="43" y="185"/>
                </a:cubicBezTo>
                <a:cubicBezTo>
                  <a:pt x="38" y="181"/>
                  <a:pt x="28" y="178"/>
                  <a:pt x="13" y="177"/>
                </a:cubicBezTo>
                <a:lnTo>
                  <a:pt x="19" y="152"/>
                </a:lnTo>
                <a:lnTo>
                  <a:pt x="130" y="147"/>
                </a:lnTo>
                <a:close/>
                <a:moveTo>
                  <a:pt x="103" y="0"/>
                </a:moveTo>
                <a:lnTo>
                  <a:pt x="200" y="0"/>
                </a:lnTo>
                <a:lnTo>
                  <a:pt x="180" y="93"/>
                </a:lnTo>
                <a:lnTo>
                  <a:pt x="82" y="93"/>
                </a:lnTo>
                <a:lnTo>
                  <a:pt x="103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56" name="Rectangle 295">
            <a:extLst>
              <a:ext uri="{FF2B5EF4-FFF2-40B4-BE49-F238E27FC236}">
                <a16:creationId xmlns:a16="http://schemas.microsoft.com/office/drawing/2014/main" id="{02A243E1-62E6-4943-85C0-8F2EBE6C2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6700" y="5813425"/>
            <a:ext cx="246063" cy="2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59" name="Freeform 298">
            <a:extLst>
              <a:ext uri="{FF2B5EF4-FFF2-40B4-BE49-F238E27FC236}">
                <a16:creationId xmlns:a16="http://schemas.microsoft.com/office/drawing/2014/main" id="{6A1DD2DF-C23C-4A02-A0B8-79CE8235DF3F}"/>
              </a:ext>
            </a:extLst>
          </p:cNvPr>
          <p:cNvSpPr>
            <a:spLocks noEditPoints="1"/>
          </p:cNvSpPr>
          <p:nvPr/>
        </p:nvSpPr>
        <p:spPr bwMode="auto">
          <a:xfrm>
            <a:off x="11202988" y="5595938"/>
            <a:ext cx="160338" cy="198438"/>
          </a:xfrm>
          <a:custGeom>
            <a:avLst/>
            <a:gdLst>
              <a:gd name="T0" fmla="*/ 204 w 419"/>
              <a:gd name="T1" fmla="*/ 121 h 522"/>
              <a:gd name="T2" fmla="*/ 74 w 419"/>
              <a:gd name="T3" fmla="*/ 317 h 522"/>
              <a:gd name="T4" fmla="*/ 74 w 419"/>
              <a:gd name="T5" fmla="*/ 324 h 522"/>
              <a:gd name="T6" fmla="*/ 204 w 419"/>
              <a:gd name="T7" fmla="*/ 324 h 522"/>
              <a:gd name="T8" fmla="*/ 204 w 419"/>
              <a:gd name="T9" fmla="*/ 236 h 522"/>
              <a:gd name="T10" fmla="*/ 208 w 419"/>
              <a:gd name="T11" fmla="*/ 121 h 522"/>
              <a:gd name="T12" fmla="*/ 204 w 419"/>
              <a:gd name="T13" fmla="*/ 121 h 522"/>
              <a:gd name="T14" fmla="*/ 231 w 419"/>
              <a:gd name="T15" fmla="*/ 0 h 522"/>
              <a:gd name="T16" fmla="*/ 317 w 419"/>
              <a:gd name="T17" fmla="*/ 0 h 522"/>
              <a:gd name="T18" fmla="*/ 317 w 419"/>
              <a:gd name="T19" fmla="*/ 324 h 522"/>
              <a:gd name="T20" fmla="*/ 329 w 419"/>
              <a:gd name="T21" fmla="*/ 324 h 522"/>
              <a:gd name="T22" fmla="*/ 355 w 419"/>
              <a:gd name="T23" fmla="*/ 321 h 522"/>
              <a:gd name="T24" fmla="*/ 368 w 419"/>
              <a:gd name="T25" fmla="*/ 312 h 522"/>
              <a:gd name="T26" fmla="*/ 379 w 419"/>
              <a:gd name="T27" fmla="*/ 287 h 522"/>
              <a:gd name="T28" fmla="*/ 419 w 419"/>
              <a:gd name="T29" fmla="*/ 287 h 522"/>
              <a:gd name="T30" fmla="*/ 414 w 419"/>
              <a:gd name="T31" fmla="*/ 372 h 522"/>
              <a:gd name="T32" fmla="*/ 317 w 419"/>
              <a:gd name="T33" fmla="*/ 372 h 522"/>
              <a:gd name="T34" fmla="*/ 317 w 419"/>
              <a:gd name="T35" fmla="*/ 428 h 522"/>
              <a:gd name="T36" fmla="*/ 321 w 419"/>
              <a:gd name="T37" fmla="*/ 469 h 522"/>
              <a:gd name="T38" fmla="*/ 331 w 419"/>
              <a:gd name="T39" fmla="*/ 486 h 522"/>
              <a:gd name="T40" fmla="*/ 358 w 419"/>
              <a:gd name="T41" fmla="*/ 497 h 522"/>
              <a:gd name="T42" fmla="*/ 358 w 419"/>
              <a:gd name="T43" fmla="*/ 522 h 522"/>
              <a:gd name="T44" fmla="*/ 164 w 419"/>
              <a:gd name="T45" fmla="*/ 522 h 522"/>
              <a:gd name="T46" fmla="*/ 164 w 419"/>
              <a:gd name="T47" fmla="*/ 497 h 522"/>
              <a:gd name="T48" fmla="*/ 191 w 419"/>
              <a:gd name="T49" fmla="*/ 485 h 522"/>
              <a:gd name="T50" fmla="*/ 202 w 419"/>
              <a:gd name="T51" fmla="*/ 468 h 522"/>
              <a:gd name="T52" fmla="*/ 204 w 419"/>
              <a:gd name="T53" fmla="*/ 428 h 522"/>
              <a:gd name="T54" fmla="*/ 204 w 419"/>
              <a:gd name="T55" fmla="*/ 372 h 522"/>
              <a:gd name="T56" fmla="*/ 0 w 419"/>
              <a:gd name="T57" fmla="*/ 372 h 522"/>
              <a:gd name="T58" fmla="*/ 0 w 419"/>
              <a:gd name="T59" fmla="*/ 331 h 522"/>
              <a:gd name="T60" fmla="*/ 231 w 419"/>
              <a:gd name="T61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9" h="522">
                <a:moveTo>
                  <a:pt x="204" y="121"/>
                </a:moveTo>
                <a:lnTo>
                  <a:pt x="74" y="317"/>
                </a:lnTo>
                <a:lnTo>
                  <a:pt x="74" y="324"/>
                </a:lnTo>
                <a:lnTo>
                  <a:pt x="204" y="324"/>
                </a:lnTo>
                <a:lnTo>
                  <a:pt x="204" y="236"/>
                </a:lnTo>
                <a:cubicBezTo>
                  <a:pt x="204" y="200"/>
                  <a:pt x="206" y="161"/>
                  <a:pt x="208" y="121"/>
                </a:cubicBezTo>
                <a:lnTo>
                  <a:pt x="204" y="121"/>
                </a:lnTo>
                <a:close/>
                <a:moveTo>
                  <a:pt x="231" y="0"/>
                </a:moveTo>
                <a:lnTo>
                  <a:pt x="317" y="0"/>
                </a:lnTo>
                <a:lnTo>
                  <a:pt x="317" y="324"/>
                </a:lnTo>
                <a:lnTo>
                  <a:pt x="329" y="324"/>
                </a:lnTo>
                <a:cubicBezTo>
                  <a:pt x="341" y="324"/>
                  <a:pt x="350" y="323"/>
                  <a:pt x="355" y="321"/>
                </a:cubicBezTo>
                <a:cubicBezTo>
                  <a:pt x="360" y="320"/>
                  <a:pt x="365" y="316"/>
                  <a:pt x="368" y="312"/>
                </a:cubicBezTo>
                <a:cubicBezTo>
                  <a:pt x="372" y="307"/>
                  <a:pt x="375" y="299"/>
                  <a:pt x="379" y="287"/>
                </a:cubicBezTo>
                <a:lnTo>
                  <a:pt x="419" y="287"/>
                </a:lnTo>
                <a:lnTo>
                  <a:pt x="414" y="372"/>
                </a:lnTo>
                <a:lnTo>
                  <a:pt x="317" y="372"/>
                </a:lnTo>
                <a:lnTo>
                  <a:pt x="317" y="428"/>
                </a:lnTo>
                <a:cubicBezTo>
                  <a:pt x="317" y="447"/>
                  <a:pt x="318" y="461"/>
                  <a:pt x="321" y="469"/>
                </a:cubicBezTo>
                <a:cubicBezTo>
                  <a:pt x="323" y="476"/>
                  <a:pt x="326" y="482"/>
                  <a:pt x="331" y="486"/>
                </a:cubicBezTo>
                <a:cubicBezTo>
                  <a:pt x="336" y="490"/>
                  <a:pt x="345" y="494"/>
                  <a:pt x="358" y="497"/>
                </a:cubicBezTo>
                <a:lnTo>
                  <a:pt x="358" y="522"/>
                </a:lnTo>
                <a:lnTo>
                  <a:pt x="164" y="522"/>
                </a:lnTo>
                <a:lnTo>
                  <a:pt x="164" y="497"/>
                </a:lnTo>
                <a:cubicBezTo>
                  <a:pt x="177" y="494"/>
                  <a:pt x="186" y="490"/>
                  <a:pt x="191" y="485"/>
                </a:cubicBezTo>
                <a:cubicBezTo>
                  <a:pt x="196" y="481"/>
                  <a:pt x="200" y="475"/>
                  <a:pt x="202" y="468"/>
                </a:cubicBezTo>
                <a:cubicBezTo>
                  <a:pt x="203" y="460"/>
                  <a:pt x="204" y="447"/>
                  <a:pt x="204" y="428"/>
                </a:cubicBezTo>
                <a:lnTo>
                  <a:pt x="204" y="372"/>
                </a:lnTo>
                <a:lnTo>
                  <a:pt x="0" y="372"/>
                </a:lnTo>
                <a:lnTo>
                  <a:pt x="0" y="331"/>
                </a:lnTo>
                <a:lnTo>
                  <a:pt x="231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60" name="Rectangle 299">
            <a:extLst>
              <a:ext uri="{FF2B5EF4-FFF2-40B4-BE49-F238E27FC236}">
                <a16:creationId xmlns:a16="http://schemas.microsoft.com/office/drawing/2014/main" id="{06302F51-15DF-4076-B872-135680893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5075" y="6042025"/>
            <a:ext cx="68768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spc="50" normalizeH="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=</a:t>
            </a:r>
            <a:r>
              <a:rPr lang="en-US" alt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" panose="020B0503020204020204" pitchFamily="34" charset="0"/>
              </a:rPr>
              <a:t>99</a:t>
            </a:r>
            <a:endParaRPr kumimoji="0" lang="en-US" altLang="en-US" sz="1800" b="1" i="0" u="none" strike="noStrike" spc="50" normalizeH="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66B2ECE-CECC-4794-AF58-62E0E5B2B7CB}"/>
              </a:ext>
            </a:extLst>
          </p:cNvPr>
          <p:cNvSpPr txBox="1"/>
          <p:nvPr/>
        </p:nvSpPr>
        <p:spPr>
          <a:xfrm>
            <a:off x="3897988" y="750910"/>
            <a:ext cx="4559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9A9514E-C58F-40AE-8D39-BD17D7D19CEF}"/>
              </a:ext>
            </a:extLst>
          </p:cNvPr>
          <p:cNvSpPr txBox="1"/>
          <p:nvPr/>
        </p:nvSpPr>
        <p:spPr>
          <a:xfrm>
            <a:off x="6049129" y="770533"/>
            <a:ext cx="3357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a</a:t>
            </a:r>
            <a:endParaRPr lang="en-GB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0E8462F-6CE1-477A-BA56-B7C464743519}"/>
              </a:ext>
            </a:extLst>
          </p:cNvPr>
          <p:cNvSpPr txBox="1"/>
          <p:nvPr/>
        </p:nvSpPr>
        <p:spPr>
          <a:xfrm>
            <a:off x="8339137" y="724496"/>
            <a:ext cx="4270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a</a:t>
            </a:r>
            <a:endParaRPr lang="en-GB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6793D8E-133C-4B35-AF46-FB51A904F3CF}"/>
              </a:ext>
            </a:extLst>
          </p:cNvPr>
          <p:cNvSpPr txBox="1"/>
          <p:nvPr/>
        </p:nvSpPr>
        <p:spPr>
          <a:xfrm>
            <a:off x="10469684" y="769149"/>
            <a:ext cx="4892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a</a:t>
            </a:r>
            <a:endParaRPr lang="en-GB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5F4A208-4641-42D9-9D22-9FE480F7CA3E}"/>
              </a:ext>
            </a:extLst>
          </p:cNvPr>
          <p:cNvSpPr txBox="1"/>
          <p:nvPr/>
        </p:nvSpPr>
        <p:spPr>
          <a:xfrm>
            <a:off x="4017486" y="5300938"/>
            <a:ext cx="4559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AE491BA-B222-4881-B1D2-0F4BC07BD154}"/>
              </a:ext>
            </a:extLst>
          </p:cNvPr>
          <p:cNvSpPr txBox="1"/>
          <p:nvPr/>
        </p:nvSpPr>
        <p:spPr>
          <a:xfrm>
            <a:off x="6111519" y="5350173"/>
            <a:ext cx="4559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24D5F8B-A377-4E3E-A7E5-A481B813E658}"/>
              </a:ext>
            </a:extLst>
          </p:cNvPr>
          <p:cNvSpPr txBox="1"/>
          <p:nvPr/>
        </p:nvSpPr>
        <p:spPr>
          <a:xfrm>
            <a:off x="8456612" y="5332711"/>
            <a:ext cx="4559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CBF3BF83-E7C8-4554-AE91-B25BC3C20D39}"/>
              </a:ext>
            </a:extLst>
          </p:cNvPr>
          <p:cNvSpPr txBox="1"/>
          <p:nvPr/>
        </p:nvSpPr>
        <p:spPr>
          <a:xfrm>
            <a:off x="10652125" y="5316378"/>
            <a:ext cx="4559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F8F4E4-FD0D-4521-BC1E-D5FCE621B2BC}"/>
              </a:ext>
            </a:extLst>
          </p:cNvPr>
          <p:cNvSpPr/>
          <p:nvPr/>
        </p:nvSpPr>
        <p:spPr>
          <a:xfrm>
            <a:off x="1032254" y="17608"/>
            <a:ext cx="10584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1528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অনুমিত </a:t>
            </a:r>
            <a:r>
              <a:rPr lang="en-US" sz="5400" b="1" cap="none" spc="0" dirty="0" err="1">
                <a:ln w="0"/>
                <a:solidFill>
                  <a:srgbClr val="1528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গড়</a:t>
            </a:r>
            <a:r>
              <a:rPr lang="en-US" sz="5400" b="1" cap="none" spc="0" dirty="0">
                <a:ln w="0"/>
                <a:solidFill>
                  <a:srgbClr val="1528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6এর </a:t>
            </a:r>
            <a:r>
              <a:rPr lang="en-US" sz="5400" b="1" cap="none" spc="0" dirty="0" err="1">
                <a:ln w="0"/>
                <a:solidFill>
                  <a:srgbClr val="1528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সাপেক্ষে</a:t>
            </a:r>
            <a:r>
              <a:rPr lang="en-US" sz="5400" b="1" cap="none" spc="0" dirty="0">
                <a:ln w="0"/>
                <a:solidFill>
                  <a:srgbClr val="1528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কাঁচা পরিঘাত </a:t>
            </a:r>
            <a:r>
              <a:rPr lang="en-US" sz="5400" b="1" cap="none" spc="0" dirty="0" err="1">
                <a:ln w="0"/>
                <a:solidFill>
                  <a:srgbClr val="1528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নির্ণয়ঃ</a:t>
            </a:r>
            <a:endParaRPr lang="en-US" sz="5400" b="1" cap="none" spc="0" dirty="0">
              <a:ln w="0"/>
              <a:solidFill>
                <a:srgbClr val="1528D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756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4"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5" dur="50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8"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3"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8" dur="5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3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"/>
                            </p:stCondLst>
                            <p:childTnLst>
                              <p:par>
                                <p:cTn id="3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00"/>
                                        <p:tgtEl>
                                          <p:spTgt spid="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5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5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0"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5"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0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4" dur="5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500"/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6" dur="5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9" dur="5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50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8" dur="500"/>
                                        <p:tgtEl>
                                          <p:spTgt spid="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6" dur="500"/>
                                        <p:tgtEl>
                                          <p:spTgt spid="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6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5" grpId="0" animBg="1"/>
      <p:bldP spid="1166" grpId="0" animBg="1"/>
      <p:bldP spid="1167" grpId="0" animBg="1"/>
      <p:bldP spid="1168" grpId="0" animBg="1"/>
      <p:bldP spid="1169" grpId="0" animBg="1"/>
      <p:bldP spid="1172" grpId="0" animBg="1"/>
      <p:bldP spid="1173" grpId="0" animBg="1"/>
      <p:bldP spid="1174" grpId="0" animBg="1"/>
      <p:bldP spid="1175" grpId="0" animBg="1"/>
      <p:bldP spid="1178" grpId="0" animBg="1"/>
      <p:bldP spid="1179" grpId="0" animBg="1"/>
      <p:bldP spid="1180" grpId="0" animBg="1"/>
      <p:bldP spid="1181" grpId="0" animBg="1"/>
      <p:bldP spid="1182" grpId="0" animBg="1"/>
      <p:bldP spid="1185" grpId="0" animBg="1"/>
      <p:bldP spid="1186" grpId="0" animBg="1"/>
      <p:bldP spid="1187" grpId="0" animBg="1"/>
      <p:bldP spid="1188" grpId="0" animBg="1"/>
      <p:bldP spid="1189" grpId="0" animBg="1"/>
      <p:bldP spid="1192" grpId="0" animBg="1"/>
      <p:bldP spid="1193" grpId="0"/>
      <p:bldP spid="1194" grpId="0"/>
      <p:bldP spid="1195" grpId="0"/>
      <p:bldP spid="1196" grpId="0"/>
      <p:bldP spid="1197" grpId="0"/>
      <p:bldP spid="1198" grpId="0"/>
      <p:bldP spid="1199" grpId="0"/>
      <p:bldP spid="1200" grpId="0"/>
      <p:bldP spid="1202" grpId="0"/>
      <p:bldP spid="1203" grpId="0"/>
      <p:bldP spid="1205" grpId="0"/>
      <p:bldP spid="1206" grpId="0"/>
      <p:bldP spid="1207" grpId="0"/>
      <p:bldP spid="1208" grpId="0"/>
      <p:bldP spid="1209" grpId="0"/>
      <p:bldP spid="1210" grpId="0"/>
      <p:bldP spid="1211" grpId="0"/>
      <p:bldP spid="1212" grpId="0"/>
      <p:bldP spid="1213" grpId="0"/>
      <p:bldP spid="1214" grpId="0"/>
      <p:bldP spid="1215" grpId="0"/>
      <p:bldP spid="1216" grpId="0"/>
      <p:bldP spid="1217" grpId="0"/>
      <p:bldP spid="1218" grpId="0"/>
      <p:bldP spid="1219" grpId="0"/>
      <p:bldP spid="1220" grpId="0"/>
      <p:bldP spid="1221" grpId="0"/>
      <p:bldP spid="1222" grpId="0"/>
      <p:bldP spid="1223" grpId="0" animBg="1"/>
      <p:bldP spid="1224" grpId="0" animBg="1"/>
      <p:bldP spid="1225" grpId="0"/>
      <p:bldP spid="1226" grpId="0" animBg="1"/>
      <p:bldP spid="1227" grpId="0" animBg="1"/>
      <p:bldP spid="1228" grpId="0" animBg="1"/>
      <p:bldP spid="1229" grpId="0" animBg="1"/>
      <p:bldP spid="1230" grpId="0" animBg="1"/>
      <p:bldP spid="1233" grpId="0"/>
      <p:bldP spid="1234" grpId="0" animBg="1"/>
      <p:bldP spid="1235" grpId="0" animBg="1"/>
      <p:bldP spid="1236" grpId="0" animBg="1"/>
      <p:bldP spid="1237" grpId="0" animBg="1"/>
      <p:bldP spid="1238" grpId="0" animBg="1"/>
      <p:bldP spid="1241" grpId="0" animBg="1"/>
      <p:bldP spid="1242" grpId="0"/>
      <p:bldP spid="1243" grpId="0" animBg="1"/>
      <p:bldP spid="1244" grpId="0" animBg="1"/>
      <p:bldP spid="1245" grpId="0" animBg="1"/>
      <p:bldP spid="1246" grpId="0" animBg="1"/>
      <p:bldP spid="1247" grpId="0" animBg="1"/>
      <p:bldP spid="1250" grpId="0" animBg="1"/>
      <p:bldP spid="1251" grpId="0"/>
      <p:bldP spid="1252" grpId="0" animBg="1"/>
      <p:bldP spid="1253" grpId="0" animBg="1"/>
      <p:bldP spid="1254" grpId="0" animBg="1"/>
      <p:bldP spid="1255" grpId="0" animBg="1"/>
      <p:bldP spid="1256" grpId="0" animBg="1"/>
      <p:bldP spid="1259" grpId="0" animBg="1"/>
      <p:bldP spid="1260" grpId="0"/>
      <p:bldP spid="115" grpId="0"/>
      <p:bldP spid="117" grpId="0"/>
      <p:bldP spid="119" grpId="0"/>
      <p:bldP spid="121" grpId="0"/>
      <p:bldP spid="123" grpId="0"/>
      <p:bldP spid="124" grpId="0"/>
      <p:bldP spid="125" grpId="0"/>
      <p:bldP spid="1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E51087-BDC5-45B4-B17E-61AE0107E3BC}"/>
              </a:ext>
            </a:extLst>
          </p:cNvPr>
          <p:cNvSpPr/>
          <p:nvPr/>
        </p:nvSpPr>
        <p:spPr>
          <a:xfrm>
            <a:off x="1447800" y="207436"/>
            <a:ext cx="3187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আমরা</a:t>
            </a:r>
            <a:r>
              <a:rPr lang="en-US" sz="5400" b="1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জানি</a:t>
            </a:r>
            <a:r>
              <a:rPr lang="en-US" sz="5400" b="1" dirty="0">
                <a:ln/>
                <a:solidFill>
                  <a:srgbClr val="7030A0"/>
                </a:solidFill>
              </a:rPr>
              <a:t>,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C3736DC-30E9-4BE0-97FD-1FEEDC530E11}"/>
              </a:ext>
            </a:extLst>
          </p:cNvPr>
          <p:cNvSpPr txBox="1"/>
          <p:nvPr/>
        </p:nvSpPr>
        <p:spPr>
          <a:xfrm>
            <a:off x="4490060" y="197200"/>
            <a:ext cx="67875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Vrinda" panose="020B0502040204020203" pitchFamily="34" charset="0"/>
              </a:rPr>
              <a:t>r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Vrinda" panose="020B0502040204020203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Vrinda" panose="020B0502040204020203" pitchFamily="34" charset="0"/>
              </a:rPr>
              <a:t>–</a:t>
            </a:r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তম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অশোধিত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 পরিঘাত, 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Vrind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DF8D8C7-F137-4E95-82D8-1184E7A76E48}"/>
                  </a:ext>
                </a:extLst>
              </p:cNvPr>
              <p:cNvSpPr txBox="1"/>
              <p:nvPr/>
            </p:nvSpPr>
            <p:spPr>
              <a:xfrm>
                <a:off x="1981200" y="2293041"/>
                <a:ext cx="10760122" cy="29396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6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প্রথম কাঁচা পরিঘাত,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6000" b="1" i="1" dirty="0" smtClean="0">
                            <a:solidFill>
                              <a:srgbClr val="1528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SupPr>
                      <m:e>
                        <m:r>
                          <a:rPr lang="en-GB" sz="6000" b="1" i="1" dirty="0">
                            <a:solidFill>
                              <a:srgbClr val="1528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𝝁</m:t>
                        </m:r>
                      </m:e>
                      <m:sub>
                        <m:r>
                          <a:rPr lang="en-US" sz="6000" b="1" i="1" dirty="0">
                            <a:solidFill>
                              <a:srgbClr val="1528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6000" b="1" i="1" dirty="0">
                            <a:solidFill>
                              <a:srgbClr val="1528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′</m:t>
                        </m:r>
                      </m:sup>
                    </m:sSubSup>
                    <m:r>
                      <a:rPr lang="en-US" sz="6000" b="1" i="1" dirty="0">
                        <a:solidFill>
                          <a:srgbClr val="1528D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r>
                  <a:rPr lang="en-GB" sz="6000" b="1" dirty="0">
                    <a:solidFill>
                      <a:srgbClr val="1528D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6000" b="1" i="1">
                            <a:solidFill>
                              <a:srgbClr val="1528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sz="6000" b="1" i="1">
                                <a:solidFill>
                                  <a:srgbClr val="1528DB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pt-BR" sz="6000" b="1" i="1">
                                    <a:solidFill>
                                      <a:srgbClr val="1528DB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6000" b="1" i="1">
                                        <a:solidFill>
                                          <a:srgbClr val="1528DB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6000" b="1" i="1">
                                            <a:solidFill>
                                              <a:srgbClr val="1528DB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6000" b="1" i="1">
                                            <a:solidFill>
                                              <a:srgbClr val="1528DB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6000" b="1" i="1">
                                            <a:solidFill>
                                              <a:srgbClr val="1528DB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6000" b="1" i="1">
                                        <a:solidFill>
                                          <a:srgbClr val="1528DB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6000" b="1" i="1">
                                        <a:solidFill>
                                          <a:srgbClr val="1528DB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6000" b="1" i="1">
                                    <a:solidFill>
                                      <a:srgbClr val="1528DB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𝟏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6000" b="1" i="1">
                            <a:solidFill>
                              <a:srgbClr val="1528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kumimoji="0" lang="en-GB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  <a:p>
                <a:pPr lvl="0">
                  <a:defRPr/>
                </a:pPr>
                <a:r>
                  <a:rPr lang="en-GB" sz="6000" b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												</a:t>
                </a:r>
                <a:r>
                  <a:rPr lang="en-GB" sz="6000" b="1" dirty="0">
                    <a:solidFill>
                      <a:srgbClr val="1528D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=</a:t>
                </a:r>
                <a:r>
                  <a:rPr kumimoji="0" lang="en-GB" sz="6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1528D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ea typeface="Cambria Math" panose="02040503050406030204" pitchFamily="18" charset="0"/>
                    <a:cs typeface="Vrinda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528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0" lang="en-GB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528DB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kumimoji="0" lang="pt-BR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1528DB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pt-BR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1528DB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1528DB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1528DB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kumimoji="0" lang="en-US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1528DB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−</m:t>
                                </m:r>
                                <m:r>
                                  <a:rPr kumimoji="0" lang="en-US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1528DB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𝒂</m:t>
                                </m:r>
                              </m:e>
                            </m:d>
                          </m:e>
                        </m:nary>
                      </m:num>
                      <m:den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528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kumimoji="0" lang="en-GB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DF8D8C7-F137-4E95-82D8-1184E7A76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293041"/>
                <a:ext cx="10760122" cy="2939651"/>
              </a:xfrm>
              <a:prstGeom prst="rect">
                <a:avLst/>
              </a:prstGeom>
              <a:blipFill>
                <a:blip r:embed="rId2"/>
                <a:stretch>
                  <a:fillRect l="-3569" b="-6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C5BA7961-1C4C-4179-9C6E-EE18941C1532}"/>
                  </a:ext>
                </a:extLst>
              </p:cNvPr>
              <p:cNvSpPr txBox="1"/>
              <p:nvPr/>
            </p:nvSpPr>
            <p:spPr>
              <a:xfrm>
                <a:off x="6818675" y="4891828"/>
                <a:ext cx="1524000" cy="14841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GB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8DB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1528D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r>
                          <a:rPr kumimoji="0" lang="en-US" sz="6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1528D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𝟓</m:t>
                        </m:r>
                      </m:num>
                      <m:den>
                        <m:r>
                          <a:rPr kumimoji="0" lang="en-US" sz="6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1528D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GB" dirty="0">
                  <a:solidFill>
                    <a:srgbClr val="1528DB"/>
                  </a:solidFill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C5BA7961-1C4C-4179-9C6E-EE18941C1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675" y="4891828"/>
                <a:ext cx="1524000" cy="1484124"/>
              </a:xfrm>
              <a:prstGeom prst="rect">
                <a:avLst/>
              </a:prstGeom>
              <a:blipFill>
                <a:blip r:embed="rId3"/>
                <a:stretch>
                  <a:fillRect l="-24400" b="-9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TextBox 123">
            <a:extLst>
              <a:ext uri="{FF2B5EF4-FFF2-40B4-BE49-F238E27FC236}">
                <a16:creationId xmlns:a16="http://schemas.microsoft.com/office/drawing/2014/main" id="{52A996FE-0CD3-4F48-A65C-A34F569B1759}"/>
              </a:ext>
            </a:extLst>
          </p:cNvPr>
          <p:cNvSpPr txBox="1"/>
          <p:nvPr/>
        </p:nvSpPr>
        <p:spPr>
          <a:xfrm>
            <a:off x="8342675" y="5126058"/>
            <a:ext cx="15880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1528DB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Vrinda" panose="020B0502040204020203" pitchFamily="34" charset="0"/>
              </a:rPr>
              <a:t>= 1</a:t>
            </a:r>
            <a:endParaRPr lang="en-GB" dirty="0">
              <a:solidFill>
                <a:srgbClr val="1528D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8B791E-36B9-4A2D-9617-D505263F9969}"/>
                  </a:ext>
                </a:extLst>
              </p:cNvPr>
              <p:cNvSpPr txBox="1"/>
              <p:nvPr/>
            </p:nvSpPr>
            <p:spPr>
              <a:xfrm>
                <a:off x="4770068" y="1049692"/>
                <a:ext cx="5621214" cy="14906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6000" b="1" i="1" dirty="0" smtClean="0">
                            <a:solidFill>
                              <a:srgbClr val="1528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SupPr>
                      <m:e>
                        <m:r>
                          <a:rPr lang="en-GB" sz="6000" b="1" i="1" dirty="0">
                            <a:solidFill>
                              <a:srgbClr val="1528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𝝁</m:t>
                        </m:r>
                      </m:e>
                      <m:sub>
                        <m:r>
                          <a:rPr lang="en-US" sz="6000" b="1" i="1" dirty="0">
                            <a:solidFill>
                              <a:srgbClr val="1528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𝒓</m:t>
                        </m:r>
                      </m:sub>
                      <m:sup>
                        <m:r>
                          <a:rPr lang="en-US" sz="6000" b="1" i="1" dirty="0">
                            <a:solidFill>
                              <a:srgbClr val="1528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0" lang="en-GB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8D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528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0" lang="en-GB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528DB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kumimoji="0" lang="pt-BR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1528DB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pt-BR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1528DB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pt-BR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1528DB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1528DB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1528DB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1528DB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1528DB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0" lang="en-US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1528DB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𝒓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528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kumimoji="0" lang="en-GB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8B791E-36B9-4A2D-9617-D505263F9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068" y="1049692"/>
                <a:ext cx="5621214" cy="1490601"/>
              </a:xfrm>
              <a:prstGeom prst="rect">
                <a:avLst/>
              </a:prstGeom>
              <a:blipFill>
                <a:blip r:embed="rId4"/>
                <a:stretch>
                  <a:fillRect b="-163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23DBEC-6ABB-4479-9C84-386EBD93F1FC}"/>
                  </a:ext>
                </a:extLst>
              </p:cNvPr>
              <p:cNvSpPr txBox="1"/>
              <p:nvPr/>
            </p:nvSpPr>
            <p:spPr>
              <a:xfrm>
                <a:off x="1721236" y="2284473"/>
                <a:ext cx="10194878" cy="1564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6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দ্বিতীয় কাঁচা পরিঘাত,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6000" b="1" i="1" dirty="0">
                            <a:solidFill>
                              <a:srgbClr val="1528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SupPr>
                      <m:e>
                        <m:r>
                          <a:rPr lang="en-GB" sz="6000" b="1" i="1" dirty="0">
                            <a:solidFill>
                              <a:srgbClr val="1528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𝝁</m:t>
                        </m:r>
                      </m:e>
                      <m:sub>
                        <m:r>
                          <a:rPr lang="en-US" sz="6000" b="1" i="1" dirty="0" smtClean="0">
                            <a:solidFill>
                              <a:srgbClr val="1528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𝟐</m:t>
                        </m:r>
                      </m:sub>
                      <m:sup>
                        <m:r>
                          <a:rPr lang="en-US" sz="6000" b="1" i="1" dirty="0">
                            <a:solidFill>
                              <a:srgbClr val="1528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′</m:t>
                        </m:r>
                      </m:sup>
                    </m:sSubSup>
                    <m:r>
                      <a:rPr lang="en-US" sz="6000" b="1" i="1" dirty="0">
                        <a:solidFill>
                          <a:srgbClr val="1528D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r>
                  <a:rPr kumimoji="0" lang="en-GB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8D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528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0" lang="en-GB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528DB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kumimoji="0" lang="pt-BR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1528DB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pt-BR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1528DB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pt-BR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1528DB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1528DB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1528DB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1528DB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1528DB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0" lang="en-US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1528DB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528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kumimoji="0" lang="en-GB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23DBEC-6ABB-4479-9C84-386EBD93F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236" y="2284473"/>
                <a:ext cx="10194878" cy="1564211"/>
              </a:xfrm>
              <a:prstGeom prst="rect">
                <a:avLst/>
              </a:prstGeom>
              <a:blipFill>
                <a:blip r:embed="rId5"/>
                <a:stretch>
                  <a:fillRect l="-3706" b="-273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68215D-FB62-4435-A50D-AC9C63363616}"/>
                  </a:ext>
                </a:extLst>
              </p:cNvPr>
              <p:cNvSpPr txBox="1"/>
              <p:nvPr/>
            </p:nvSpPr>
            <p:spPr>
              <a:xfrm>
                <a:off x="7522722" y="3790491"/>
                <a:ext cx="1889647" cy="1425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6000" b="1" dirty="0">
                    <a:solidFill>
                      <a:srgbClr val="1528DB"/>
                    </a:solidFill>
                    <a:ea typeface="Cambria Math" panose="02040503050406030204" pitchFamily="18" charset="0"/>
                    <a:cs typeface="Vrinda" panose="020B0502040204020203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1528D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r>
                          <a:rPr lang="en-GB" sz="6000" b="1" i="1" dirty="0">
                            <a:solidFill>
                              <a:srgbClr val="1528D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𝟏</m:t>
                        </m:r>
                        <m:r>
                          <a:rPr lang="en-US" sz="6000" b="1" i="1" dirty="0" smtClean="0">
                            <a:solidFill>
                              <a:srgbClr val="1528D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𝟓</m:t>
                        </m:r>
                      </m:num>
                      <m:den>
                        <m:r>
                          <a:rPr lang="en-GB" sz="6000" b="1" i="1" dirty="0">
                            <a:solidFill>
                              <a:srgbClr val="1528D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GB" dirty="0">
                  <a:solidFill>
                    <a:srgbClr val="1528DB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68215D-FB62-4435-A50D-AC9C63363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722" y="3790491"/>
                <a:ext cx="1889647" cy="1425968"/>
              </a:xfrm>
              <a:prstGeom prst="rect">
                <a:avLst/>
              </a:prstGeom>
              <a:blipFill>
                <a:blip r:embed="rId6"/>
                <a:stretch>
                  <a:fillRect l="-19355" b="-158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0EB0DD4-E270-44DD-8981-1A0BFB682736}"/>
              </a:ext>
            </a:extLst>
          </p:cNvPr>
          <p:cNvSpPr txBox="1"/>
          <p:nvPr/>
        </p:nvSpPr>
        <p:spPr>
          <a:xfrm>
            <a:off x="8315967" y="5098882"/>
            <a:ext cx="16911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1528DB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Vrinda" panose="020B0502040204020203" pitchFamily="34" charset="0"/>
              </a:rPr>
              <a:t>= 3</a:t>
            </a:r>
            <a:endParaRPr lang="en-GB" dirty="0">
              <a:solidFill>
                <a:srgbClr val="1528D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0CC6E1-7C14-4286-A805-4C5BE29413F3}"/>
                  </a:ext>
                </a:extLst>
              </p:cNvPr>
              <p:cNvSpPr txBox="1"/>
              <p:nvPr/>
            </p:nvSpPr>
            <p:spPr>
              <a:xfrm>
                <a:off x="1800718" y="2276808"/>
                <a:ext cx="10194878" cy="1564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6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তৃতীয়</a:t>
                </a:r>
                <a:r>
                  <a:rPr lang="en-US" sz="6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কাঁচা পরিঘাত,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6000" b="1" i="1" dirty="0">
                            <a:solidFill>
                              <a:srgbClr val="1528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SupPr>
                      <m:e>
                        <m:r>
                          <a:rPr lang="en-GB" sz="6000" b="1" i="1" dirty="0">
                            <a:solidFill>
                              <a:srgbClr val="1528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𝝁</m:t>
                        </m:r>
                      </m:e>
                      <m:sub>
                        <m:r>
                          <a:rPr lang="en-US" sz="6000" b="1" i="1" dirty="0" smtClean="0">
                            <a:solidFill>
                              <a:srgbClr val="1528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𝟑</m:t>
                        </m:r>
                      </m:sub>
                      <m:sup>
                        <m:r>
                          <a:rPr lang="en-US" sz="6000" b="1" i="1" dirty="0">
                            <a:solidFill>
                              <a:srgbClr val="1528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′</m:t>
                        </m:r>
                      </m:sup>
                    </m:sSubSup>
                    <m:r>
                      <a:rPr lang="en-US" sz="6000" b="1" i="1" dirty="0">
                        <a:solidFill>
                          <a:srgbClr val="1528D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r>
                  <a:rPr kumimoji="0" lang="en-GB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8D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528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0" lang="en-GB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528DB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kumimoji="0" lang="pt-BR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1528DB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pt-BR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1528DB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pt-BR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1528DB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1528DB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1528DB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1528DB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1528DB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0" lang="en-US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1528DB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528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kumimoji="0" lang="en-GB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0CC6E1-7C14-4286-A805-4C5BE2941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718" y="2276808"/>
                <a:ext cx="10194878" cy="1564211"/>
              </a:xfrm>
              <a:prstGeom prst="rect">
                <a:avLst/>
              </a:prstGeom>
              <a:blipFill>
                <a:blip r:embed="rId7"/>
                <a:stretch>
                  <a:fillRect l="-3706" b="-268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156D7B-5620-4277-8C7F-7FED192E389B}"/>
                  </a:ext>
                </a:extLst>
              </p:cNvPr>
              <p:cNvSpPr txBox="1"/>
              <p:nvPr/>
            </p:nvSpPr>
            <p:spPr>
              <a:xfrm>
                <a:off x="7492744" y="3753134"/>
                <a:ext cx="1889647" cy="1425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6000" b="1" dirty="0">
                    <a:solidFill>
                      <a:srgbClr val="1528DB"/>
                    </a:solidFill>
                    <a:ea typeface="Cambria Math" panose="02040503050406030204" pitchFamily="18" charset="0"/>
                    <a:cs typeface="Vrinda" panose="020B0502040204020203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1528D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r>
                          <a:rPr kumimoji="0" lang="en-US" sz="6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1528D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𝟑𝟓</m:t>
                        </m:r>
                      </m:num>
                      <m:den>
                        <m:r>
                          <a:rPr lang="en-GB" sz="6000" b="1" i="1" dirty="0">
                            <a:solidFill>
                              <a:srgbClr val="1528D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GB" dirty="0">
                  <a:solidFill>
                    <a:srgbClr val="1528DB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156D7B-5620-4277-8C7F-7FED192E3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744" y="3753134"/>
                <a:ext cx="1889647" cy="1425968"/>
              </a:xfrm>
              <a:prstGeom prst="rect">
                <a:avLst/>
              </a:prstGeom>
              <a:blipFill>
                <a:blip r:embed="rId8"/>
                <a:stretch>
                  <a:fillRect l="-19355" b="-158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551EE40-98FC-4B9F-8835-8B45062C3B4C}"/>
              </a:ext>
            </a:extLst>
          </p:cNvPr>
          <p:cNvSpPr txBox="1"/>
          <p:nvPr/>
        </p:nvSpPr>
        <p:spPr>
          <a:xfrm>
            <a:off x="8395113" y="5136884"/>
            <a:ext cx="16911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1528DB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Vrinda" panose="020B0502040204020203" pitchFamily="34" charset="0"/>
              </a:rPr>
              <a:t>= 7</a:t>
            </a:r>
            <a:endParaRPr lang="en-GB" dirty="0">
              <a:solidFill>
                <a:srgbClr val="1528D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8C8D52-EF6F-4A44-B345-65653C689EE7}"/>
                  </a:ext>
                </a:extLst>
              </p:cNvPr>
              <p:cNvSpPr txBox="1"/>
              <p:nvPr/>
            </p:nvSpPr>
            <p:spPr>
              <a:xfrm>
                <a:off x="1962807" y="2291938"/>
                <a:ext cx="9525000" cy="15621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6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চতুর্থ</a:t>
                </a:r>
                <a:r>
                  <a:rPr lang="en-US" sz="6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কাঁচা পরিঘাত,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6000" b="1" i="1" dirty="0">
                            <a:solidFill>
                              <a:srgbClr val="1528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SupPr>
                      <m:e>
                        <m:r>
                          <a:rPr lang="en-GB" sz="6000" b="1" i="1" dirty="0">
                            <a:solidFill>
                              <a:srgbClr val="1528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𝝁</m:t>
                        </m:r>
                      </m:e>
                      <m:sub>
                        <m:r>
                          <a:rPr lang="en-US" sz="6000" b="1" i="1" dirty="0" smtClean="0">
                            <a:solidFill>
                              <a:srgbClr val="1528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𝟒</m:t>
                        </m:r>
                      </m:sub>
                      <m:sup>
                        <m:r>
                          <a:rPr lang="en-US" sz="6000" b="1" i="1" dirty="0">
                            <a:solidFill>
                              <a:srgbClr val="1528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′</m:t>
                        </m:r>
                      </m:sup>
                    </m:sSubSup>
                    <m:r>
                      <a:rPr lang="en-US" sz="6000" b="1" i="1" dirty="0">
                        <a:solidFill>
                          <a:srgbClr val="1528D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r>
                  <a:rPr kumimoji="0" lang="en-GB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8D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528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0" lang="en-GB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528DB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kumimoji="0" lang="pt-BR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1528DB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pt-BR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1528DB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pt-BR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1528DB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1528DB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1528DB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1528DB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1528DB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0" lang="en-US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1528DB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528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kumimoji="0" lang="en-GB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8C8D52-EF6F-4A44-B345-65653C689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807" y="2291938"/>
                <a:ext cx="9525000" cy="1562159"/>
              </a:xfrm>
              <a:prstGeom prst="rect">
                <a:avLst/>
              </a:prstGeom>
              <a:blipFill>
                <a:blip r:embed="rId9"/>
                <a:stretch>
                  <a:fillRect l="-4033" b="-269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D3FFA98-74FF-4304-9A84-0017942869AE}"/>
                  </a:ext>
                </a:extLst>
              </p:cNvPr>
              <p:cNvSpPr txBox="1"/>
              <p:nvPr/>
            </p:nvSpPr>
            <p:spPr>
              <a:xfrm>
                <a:off x="7525001" y="3776134"/>
                <a:ext cx="2601037" cy="1425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6000" b="1" dirty="0">
                    <a:solidFill>
                      <a:srgbClr val="1528DB"/>
                    </a:solidFill>
                    <a:ea typeface="Cambria Math" panose="02040503050406030204" pitchFamily="18" charset="0"/>
                    <a:cs typeface="Vrinda" panose="020B0502040204020203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1528D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r>
                          <a:rPr kumimoji="0" lang="en-US" sz="6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1528D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𝟗𝟗</m:t>
                        </m:r>
                      </m:num>
                      <m:den>
                        <m:r>
                          <a:rPr lang="en-GB" sz="6000" b="1" i="1" dirty="0">
                            <a:solidFill>
                              <a:srgbClr val="1528D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GB" dirty="0">
                  <a:solidFill>
                    <a:srgbClr val="1528DB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D3FFA98-74FF-4304-9A84-001794286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5001" y="3776134"/>
                <a:ext cx="2601037" cy="1425968"/>
              </a:xfrm>
              <a:prstGeom prst="rect">
                <a:avLst/>
              </a:prstGeom>
              <a:blipFill>
                <a:blip r:embed="rId10"/>
                <a:stretch>
                  <a:fillRect l="-14052" b="-14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589DE5B-6D9F-4F96-AAF3-4B6BE907DF37}"/>
              </a:ext>
            </a:extLst>
          </p:cNvPr>
          <p:cNvSpPr txBox="1"/>
          <p:nvPr/>
        </p:nvSpPr>
        <p:spPr>
          <a:xfrm>
            <a:off x="8323522" y="5126058"/>
            <a:ext cx="26010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1528DB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Vrinda" panose="020B0502040204020203" pitchFamily="34" charset="0"/>
              </a:rPr>
              <a:t>=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Vrinda" panose="020B0502040204020203" pitchFamily="34" charset="0"/>
              </a:rPr>
              <a:t> 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1528DB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Vrinda" panose="020B0502040204020203" pitchFamily="34" charset="0"/>
              </a:rPr>
              <a:t>19.8</a:t>
            </a:r>
            <a:endParaRPr lang="en-GB" dirty="0">
              <a:solidFill>
                <a:srgbClr val="1528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4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build="allAtOnce"/>
      <p:bldP spid="122" grpId="0"/>
      <p:bldP spid="122" grpId="1"/>
      <p:bldP spid="124" grpId="0"/>
      <p:bldP spid="124" grpId="1"/>
      <p:bldP spid="9" grpId="0"/>
      <p:bldP spid="8" grpId="0" build="allAtOnce"/>
      <p:bldP spid="10" grpId="0"/>
      <p:bldP spid="10" grpId="1"/>
      <p:bldP spid="11" grpId="0"/>
      <p:bldP spid="11" grpId="1"/>
      <p:bldP spid="12" grpId="0" build="allAtOnce"/>
      <p:bldP spid="13" grpId="0"/>
      <p:bldP spid="13" grpId="1"/>
      <p:bldP spid="14" grpId="0"/>
      <p:bldP spid="14" grpId="1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461277-D0D8-4D3F-8CF6-BE2409E81211}"/>
              </a:ext>
            </a:extLst>
          </p:cNvPr>
          <p:cNvSpPr/>
          <p:nvPr/>
        </p:nvSpPr>
        <p:spPr>
          <a:xfrm>
            <a:off x="3200400" y="228600"/>
            <a:ext cx="5070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মূল</a:t>
            </a:r>
            <a:r>
              <a:rPr lang="en-US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হতে</a:t>
            </a:r>
            <a:r>
              <a:rPr lang="en-US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মাপা</a:t>
            </a:r>
            <a:r>
              <a:rPr lang="en-US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পরিঘাত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A76A9A7-5190-4687-BF2B-23663394D1EB}"/>
                  </a:ext>
                </a:extLst>
              </p:cNvPr>
              <p:cNvSpPr/>
              <p:nvPr/>
            </p:nvSpPr>
            <p:spPr>
              <a:xfrm>
                <a:off x="380999" y="990600"/>
                <a:ext cx="11012199" cy="59093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কোন </a:t>
                </a:r>
                <a:r>
                  <a:rPr lang="en-US" sz="5400" b="1" dirty="0" err="1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নিবেশনের</a:t>
                </a:r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en-US" sz="5400" b="1" dirty="0" err="1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শূণ্য</a:t>
                </a:r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en-US" sz="5400" b="1" dirty="0" err="1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মানটিকে</a:t>
                </a:r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en-US" sz="5400" b="1" dirty="0" err="1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নিবেশনটির</a:t>
                </a:r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en-US" sz="5400" b="1" dirty="0" err="1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মূলবিন্দু</a:t>
                </a:r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en-US" sz="5400" b="1" dirty="0" err="1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বলে</a:t>
                </a:r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। কোন </a:t>
                </a:r>
                <a:r>
                  <a:rPr lang="en-US" sz="5400" b="1" dirty="0" err="1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নিবেশনের</a:t>
                </a:r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en-US" sz="5400" b="1" dirty="0" err="1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প্রতিটি</a:t>
                </a:r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en-US" sz="5400" b="1" dirty="0" err="1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মান</a:t>
                </a:r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en-US" sz="5400" b="1" dirty="0" err="1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শূণ্য</a:t>
                </a:r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(০) </a:t>
                </a:r>
                <a:r>
                  <a:rPr lang="en-US" sz="5400" b="1" dirty="0" err="1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হতে</a:t>
                </a:r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en-US" sz="5400" b="1" dirty="0" err="1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ব্যবধানের</a:t>
                </a:r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en-US" sz="5400" b="1" dirty="0" err="1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বিভিন্ন</a:t>
                </a:r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en-US" sz="5400" b="1" dirty="0" err="1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ঘাতের</a:t>
                </a:r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en-US" sz="5400" b="1" dirty="0" err="1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সমষ্টিকে</a:t>
                </a:r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en-US" sz="5400" b="1" dirty="0" err="1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মোট</a:t>
                </a:r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en-US" sz="5400" b="1" dirty="0" err="1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পদসংখ্যা</a:t>
                </a:r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en-US" sz="5400" b="1" dirty="0" err="1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দ্বারা</a:t>
                </a:r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en-US" sz="5400" b="1" dirty="0" err="1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ভাগ</a:t>
                </a:r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en-US" sz="5400" b="1" dirty="0" err="1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করলে</a:t>
                </a:r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en-US" sz="5400" b="1" dirty="0" err="1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যে</a:t>
                </a:r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en-US" sz="5400" b="1" dirty="0" err="1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মান</a:t>
                </a:r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en-US" sz="5400" b="1" dirty="0" err="1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পাওয়া</a:t>
                </a:r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en-US" sz="5400" b="1" dirty="0" err="1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যায়</a:t>
                </a:r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en-US" sz="5400" b="1" dirty="0" err="1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তাকে</a:t>
                </a:r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en-US" sz="5400" b="1" dirty="0" err="1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মূল</a:t>
                </a:r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en-US" sz="5400" b="1" dirty="0" err="1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হতে</a:t>
                </a:r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en-US" sz="5400" b="1" dirty="0" err="1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মাপা</a:t>
                </a:r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পরিঘাত </a:t>
                </a:r>
                <a:r>
                  <a:rPr lang="en-US" sz="5400" b="1" dirty="0" err="1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বল</a:t>
                </a:r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। </a:t>
                </a:r>
                <a:r>
                  <a:rPr lang="en-US" sz="5400" b="1" dirty="0" err="1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ইহাকে</a:t>
                </a:r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en-US" sz="5400" b="1" dirty="0" err="1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সাধারণত</a:t>
                </a:r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 dirty="0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5400" b="1" i="1" dirty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</m:t>
                        </m:r>
                      </m:e>
                      <m:sub>
                        <m:r>
                          <a:rPr lang="en-US" sz="5400" b="1" i="1" dirty="0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sym typeface="Symbol" panose="05050102010706020507" pitchFamily="18" charset="2"/>
                  </a:rPr>
                  <a:t>(</a:t>
                </a:r>
                <a:r>
                  <a:rPr lang="en-US" sz="5400" b="1" dirty="0" err="1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sym typeface="Symbol" panose="05050102010706020507" pitchFamily="18" charset="2"/>
                  </a:rPr>
                  <a:t>নিউ</a:t>
                </a:r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sym typeface="Symbol" panose="05050102010706020507" pitchFamily="18" charset="2"/>
                  </a:rPr>
                  <a:t>) </a:t>
                </a:r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দ্বারা </a:t>
                </a:r>
                <a:r>
                  <a:rPr lang="en-US" sz="5400" b="1" dirty="0" err="1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প্রকাশ</a:t>
                </a:r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en-US" sz="5400" b="1" dirty="0" err="1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করা</a:t>
                </a:r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en-US" sz="5400" b="1" dirty="0" err="1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হয়</a:t>
                </a:r>
                <a:r>
                  <a:rPr lang="en-US" sz="5400" b="1" dirty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। </a:t>
                </a:r>
              </a:p>
              <a:p>
                <a:pPr algn="ctr"/>
                <a:endParaRPr lang="en-US" sz="5400" b="1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A76A9A7-5190-4687-BF2B-23663394D1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990600"/>
                <a:ext cx="11012199" cy="5909310"/>
              </a:xfrm>
              <a:prstGeom prst="rect">
                <a:avLst/>
              </a:prstGeom>
              <a:blipFill>
                <a:blip r:embed="rId2"/>
                <a:stretch>
                  <a:fillRect l="-3099" t="-2477" r="-3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158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B97F76-3360-49C2-8031-C6892278613E}"/>
                  </a:ext>
                </a:extLst>
              </p:cNvPr>
              <p:cNvSpPr txBox="1"/>
              <p:nvPr/>
            </p:nvSpPr>
            <p:spPr>
              <a:xfrm>
                <a:off x="914400" y="83930"/>
                <a:ext cx="10515600" cy="21428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r –</a:t>
                </a:r>
                <a:r>
                  <a:rPr lang="en-US" sz="4400" dirty="0">
                    <a:solidFill>
                      <a:prstClr val="white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তম পরিঘাত,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a:rPr kumimoji="0" lang="en-US" sz="4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  <a:sym typeface="Symbol" panose="05050102010706020507" pitchFamily="18" charset="2"/>
                          </a:rPr>
                          <m:t></m:t>
                        </m:r>
                      </m:e>
                      <m:sub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0" lang="en-GB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kumimoji="0" lang="pt-BR" sz="4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pt-BR" sz="4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pt-BR" sz="4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white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4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white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0" lang="en-US" sz="4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white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kumimoji="0" lang="en-US" sz="4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r>
                                      <a:rPr kumimoji="0" lang="en-US" sz="4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0" lang="en-US" sz="4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𝑟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 </a:t>
                </a:r>
                <a:r>
                  <a:rPr lang="en-US" sz="4400" dirty="0">
                    <a:solidFill>
                      <a:prstClr val="white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এখানে, কল্পিত গড়,</a:t>
                </a:r>
                <a:r>
                  <a:rPr lang="en-GB" sz="440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 a=0</a:t>
                </a: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  <a:p>
                <a:pPr lvl="0"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                      </a:t>
                </a:r>
                <a:r>
                  <a:rPr kumimoji="0" lang="en-GB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  </a:t>
                </a: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=</a:t>
                </a:r>
                <a:r>
                  <a:rPr lang="en-GB" sz="4400" dirty="0">
                    <a:solidFill>
                      <a:prstClr val="white"/>
                    </a:solidFill>
                    <a:ea typeface="Cambria Math" panose="02040503050406030204" pitchFamily="18" charset="0"/>
                    <a:cs typeface="Vrinda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sz="4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pt-BR" sz="44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pt-BR" sz="4400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4400" b="0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𝑟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4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               r=1,2,3</a:t>
                </a:r>
                <a:r>
                  <a:rPr lang="en-GB" sz="440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,</a:t>
                </a: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4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B97F76-3360-49C2-8031-C68922786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83930"/>
                <a:ext cx="10515600" cy="2142894"/>
              </a:xfrm>
              <a:prstGeom prst="rect">
                <a:avLst/>
              </a:prstGeom>
              <a:blipFill>
                <a:blip r:embed="rId2"/>
                <a:stretch>
                  <a:fillRect l="-2319" b="-54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48A311-C625-4023-A720-C8A29A565414}"/>
                  </a:ext>
                </a:extLst>
              </p:cNvPr>
              <p:cNvSpPr txBox="1"/>
              <p:nvPr/>
            </p:nvSpPr>
            <p:spPr>
              <a:xfrm>
                <a:off x="4876800" y="2156464"/>
                <a:ext cx="6400800" cy="1146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4400" dirty="0">
                    <a:solidFill>
                      <a:prstClr val="white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প্রথম পরিঘাত,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a:rPr lang="en-US" sz="4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  <a:sym typeface="Symbol" panose="05050102010706020507" pitchFamily="18" charset="2"/>
                          </a:rPr>
                          <m:t>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440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 </a:t>
                </a: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=</a:t>
                </a:r>
                <a:r>
                  <a:rPr kumimoji="0" lang="en-GB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sz="4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pt-BR" sz="44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pt-BR" sz="4400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4400" b="0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4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sz="4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44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4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48A311-C625-4023-A720-C8A29A565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156464"/>
                <a:ext cx="6400800" cy="1146917"/>
              </a:xfrm>
              <a:prstGeom prst="rect">
                <a:avLst/>
              </a:prstGeom>
              <a:blipFill>
                <a:blip r:embed="rId3"/>
                <a:stretch>
                  <a:fillRect l="-3810" b="-22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9DCD91-2329-44C4-99B4-5EEE6815AA04}"/>
                  </a:ext>
                </a:extLst>
              </p:cNvPr>
              <p:cNvSpPr txBox="1"/>
              <p:nvPr/>
            </p:nvSpPr>
            <p:spPr>
              <a:xfrm>
                <a:off x="4876800" y="3233730"/>
                <a:ext cx="5334000" cy="1148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4400" dirty="0">
                    <a:solidFill>
                      <a:prstClr val="white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দ্বিতীয় পরিঘাত,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a:rPr lang="en-US" sz="4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  <a:sym typeface="Symbol" panose="05050102010706020507" pitchFamily="18" charset="2"/>
                          </a:rPr>
                          <m:t>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440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sz="4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pt-BR" sz="4400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pt-BR" sz="4400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4400" b="0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4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9DCD91-2329-44C4-99B4-5EEE6815A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233730"/>
                <a:ext cx="5334000" cy="1148391"/>
              </a:xfrm>
              <a:prstGeom prst="rect">
                <a:avLst/>
              </a:prstGeom>
              <a:blipFill>
                <a:blip r:embed="rId4"/>
                <a:stretch>
                  <a:fillRect l="-4571" b="-216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D837867-AFED-483B-874F-0D60CAE46300}"/>
                  </a:ext>
                </a:extLst>
              </p:cNvPr>
              <p:cNvSpPr txBox="1"/>
              <p:nvPr/>
            </p:nvSpPr>
            <p:spPr>
              <a:xfrm>
                <a:off x="4876800" y="4335687"/>
                <a:ext cx="5257800" cy="1148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4400" dirty="0">
                    <a:solidFill>
                      <a:prstClr val="white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তৃতীয় পরিঘাত,</a:t>
                </a:r>
                <a:r>
                  <a:rPr lang="en-US" sz="4400" dirty="0">
                    <a:solidFill>
                      <a:prstClr val="white"/>
                    </a:solidFill>
                    <a:ea typeface="Cambria Math" panose="02040503050406030204" pitchFamily="18" charset="0"/>
                    <a:cs typeface="Vrinda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a:rPr lang="en-US" sz="4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  <a:sym typeface="Symbol" panose="05050102010706020507" pitchFamily="18" charset="2"/>
                          </a:rPr>
                          <m:t></m:t>
                        </m:r>
                      </m:e>
                      <m:sub>
                        <m:r>
                          <a:rPr lang="en-US" sz="44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  <a:sym typeface="Symbol" panose="05050102010706020507" pitchFamily="18" charset="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440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sz="4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pt-BR" sz="44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pt-BR" sz="4400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4400" b="0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4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D837867-AFED-483B-874F-0D60CAE46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335687"/>
                <a:ext cx="5257800" cy="1148391"/>
              </a:xfrm>
              <a:prstGeom prst="rect">
                <a:avLst/>
              </a:prstGeom>
              <a:blipFill>
                <a:blip r:embed="rId5"/>
                <a:stretch>
                  <a:fillRect l="-4635" b="-216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74A1AA-B56B-4221-A519-7E1CE30E2622}"/>
                  </a:ext>
                </a:extLst>
              </p:cNvPr>
              <p:cNvSpPr txBox="1"/>
              <p:nvPr/>
            </p:nvSpPr>
            <p:spPr>
              <a:xfrm>
                <a:off x="4876800" y="5437643"/>
                <a:ext cx="5105400" cy="1148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4400" dirty="0">
                    <a:solidFill>
                      <a:prstClr val="white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চতুর্থ পরিঘাত,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a:rPr lang="en-US" sz="4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  <a:sym typeface="Symbol" panose="05050102010706020507" pitchFamily="18" charset="2"/>
                          </a:rPr>
                          <m:t>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 =</a:t>
                </a:r>
                <a:r>
                  <a:rPr kumimoji="0" lang="en-GB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sz="4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pt-BR" sz="44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pt-BR" sz="4400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4400" b="0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4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74A1AA-B56B-4221-A519-7E1CE30E2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437643"/>
                <a:ext cx="5105400" cy="1148391"/>
              </a:xfrm>
              <a:prstGeom prst="rect">
                <a:avLst/>
              </a:prstGeom>
              <a:blipFill>
                <a:blip r:embed="rId6"/>
                <a:stretch>
                  <a:fillRect l="-4773" b="-21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48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4" y="1858603"/>
            <a:ext cx="12191996" cy="188636"/>
          </a:xfrm>
          <a:prstGeom prst="rect">
            <a:avLst/>
          </a:prstGeom>
          <a:solidFill>
            <a:srgbClr val="B01513"/>
          </a:solidFill>
          <a:ln w="19046" cap="rnd">
            <a:solidFill>
              <a:srgbClr val="800C0B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dirty="0">
                <a:solidFill>
                  <a:srgbClr val="FFFFFF"/>
                </a:solidFill>
                <a:latin typeface="Century Gothic"/>
                <a:ea typeface=""/>
                <a:cs typeface=""/>
              </a:rPr>
              <a:t>                                                                                                                                </a:t>
            </a:r>
          </a:p>
        </p:txBody>
      </p:sp>
      <p:sp>
        <p:nvSpPr>
          <p:cNvPr id="99" name="TextBox 116"/>
          <p:cNvSpPr txBox="1"/>
          <p:nvPr/>
        </p:nvSpPr>
        <p:spPr>
          <a:xfrm>
            <a:off x="12179968" y="5264054"/>
            <a:ext cx="6164550" cy="5309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dirty="0" err="1">
                <a:solidFill>
                  <a:srgbClr val="FFFF00"/>
                </a:solidFill>
                <a:latin typeface="Century Gothic"/>
                <a:ea typeface=""/>
                <a:cs typeface=""/>
              </a:rPr>
              <a:t>মোহাম্মদ</a:t>
            </a:r>
            <a:r>
              <a:rPr lang="en-US" sz="3000" b="1" dirty="0">
                <a:solidFill>
                  <a:srgbClr val="FFFF00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Century Gothic"/>
                <a:ea typeface=""/>
                <a:cs typeface=""/>
              </a:rPr>
              <a:t>নঈমউদ্দীন</a:t>
            </a:r>
            <a:r>
              <a:rPr lang="en-US" sz="3000" b="1" dirty="0">
                <a:solidFill>
                  <a:srgbClr val="FFFF00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Century Gothic"/>
                <a:ea typeface=""/>
                <a:cs typeface=""/>
              </a:rPr>
              <a:t>হাসান</a:t>
            </a:r>
            <a:r>
              <a:rPr lang="en-US" sz="3000" b="1" dirty="0">
                <a:solidFill>
                  <a:srgbClr val="FFFF00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Century Gothic"/>
                <a:ea typeface=""/>
                <a:cs typeface=""/>
              </a:rPr>
              <a:t>তিবরিজী</a:t>
            </a:r>
            <a:endParaRPr lang="en-US" sz="3000" b="1" dirty="0">
              <a:solidFill>
                <a:srgbClr val="FFFF00"/>
              </a:solidFill>
              <a:latin typeface="Century Gothic"/>
              <a:ea typeface=""/>
              <a:cs typeface=""/>
            </a:endParaRPr>
          </a:p>
        </p:txBody>
      </p:sp>
      <p:sp>
        <p:nvSpPr>
          <p:cNvPr id="100" name="TextBox 117"/>
          <p:cNvSpPr txBox="1"/>
          <p:nvPr/>
        </p:nvSpPr>
        <p:spPr>
          <a:xfrm>
            <a:off x="12196011" y="5791200"/>
            <a:ext cx="5638803" cy="4385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সহকারী</a:t>
            </a:r>
            <a:r>
              <a:rPr lang="en-US" sz="2400" b="1" dirty="0">
                <a:solidFill>
                  <a:srgbClr val="FFC000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অধ্যাপক</a:t>
            </a:r>
            <a:r>
              <a:rPr lang="en-US" sz="2400" b="1" dirty="0">
                <a:solidFill>
                  <a:srgbClr val="FFC000"/>
                </a:solidFill>
                <a:latin typeface="Century Gothic"/>
                <a:ea typeface=""/>
                <a:cs typeface=""/>
              </a:rPr>
              <a:t>, </a:t>
            </a:r>
            <a:r>
              <a:rPr lang="en-US" sz="24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পরিসংখ্যান</a:t>
            </a:r>
            <a:r>
              <a:rPr lang="en-US" sz="2400" b="1" dirty="0">
                <a:solidFill>
                  <a:srgbClr val="FFC000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বিভাগ</a:t>
            </a:r>
            <a:endParaRPr lang="en-GB" sz="2400" b="1" dirty="0">
              <a:solidFill>
                <a:srgbClr val="FFC000"/>
              </a:solidFill>
              <a:latin typeface="Century Gothic"/>
              <a:ea typeface=""/>
              <a:cs typeface=""/>
            </a:endParaRPr>
          </a:p>
        </p:txBody>
      </p:sp>
      <p:sp>
        <p:nvSpPr>
          <p:cNvPr id="101" name="TextBox 118"/>
          <p:cNvSpPr txBox="1"/>
          <p:nvPr/>
        </p:nvSpPr>
        <p:spPr>
          <a:xfrm>
            <a:off x="3048000" y="381001"/>
            <a:ext cx="6553200" cy="1177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ফতেয়াবাদ</a:t>
            </a:r>
            <a:r>
              <a:rPr lang="en-US" sz="3600" b="1" dirty="0">
                <a:solidFill>
                  <a:srgbClr val="FFC000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সিটি</a:t>
            </a:r>
            <a:r>
              <a:rPr lang="en-US" sz="3600" b="1" dirty="0">
                <a:solidFill>
                  <a:srgbClr val="FFC000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কর্পোরেশন</a:t>
            </a:r>
            <a:r>
              <a:rPr lang="en-US" sz="3600" b="1" dirty="0">
                <a:solidFill>
                  <a:srgbClr val="FFC000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ডিগ্রি</a:t>
            </a:r>
            <a:r>
              <a:rPr lang="en-US" sz="3600" b="1" dirty="0">
                <a:solidFill>
                  <a:srgbClr val="FFC000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কলেজ</a:t>
            </a:r>
            <a:r>
              <a:rPr lang="en-US" sz="3600" b="1" dirty="0">
                <a:solidFill>
                  <a:srgbClr val="FFC000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চট্টগ্রাম</a:t>
            </a:r>
            <a:r>
              <a:rPr lang="en-US" sz="3600" b="1" dirty="0">
                <a:solidFill>
                  <a:srgbClr val="FFC000"/>
                </a:solidFill>
                <a:latin typeface="Century Gothic"/>
                <a:ea typeface=""/>
                <a:cs typeface=""/>
              </a:rPr>
              <a:t>।</a:t>
            </a:r>
            <a:endParaRPr lang="en-GB" sz="3600" b="1" dirty="0">
              <a:solidFill>
                <a:srgbClr val="FFC000"/>
              </a:solidFill>
              <a:latin typeface="Century Gothic"/>
              <a:ea typeface=""/>
              <a:cs typeface=""/>
            </a:endParaRP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34476B3-C9F4-484C-9843-B126A38854C1}"/>
              </a:ext>
            </a:extLst>
          </p:cNvPr>
          <p:cNvGrpSpPr/>
          <p:nvPr/>
        </p:nvGrpSpPr>
        <p:grpSpPr>
          <a:xfrm>
            <a:off x="23278738" y="1447800"/>
            <a:ext cx="1237336" cy="3217026"/>
            <a:chOff x="6427946" y="2529141"/>
            <a:chExt cx="1237336" cy="3217026"/>
          </a:xfrm>
          <a:solidFill>
            <a:srgbClr val="7030A0"/>
          </a:solidFill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92CC446B-E301-4267-9C4C-DF87CAE41F51}"/>
                </a:ext>
              </a:extLst>
            </p:cNvPr>
            <p:cNvSpPr/>
            <p:nvPr/>
          </p:nvSpPr>
          <p:spPr>
            <a:xfrm>
              <a:off x="6673465" y="2529141"/>
              <a:ext cx="655732" cy="756410"/>
            </a:xfrm>
            <a:custGeom>
              <a:avLst/>
              <a:gdLst>
                <a:gd name="connsiteX0" fmla="*/ 318857 w 655732"/>
                <a:gd name="connsiteY0" fmla="*/ 0 h 756410"/>
                <a:gd name="connsiteX1" fmla="*/ 655732 w 655732"/>
                <a:gd name="connsiteY1" fmla="*/ 378205 h 756410"/>
                <a:gd name="connsiteX2" fmla="*/ 318857 w 655732"/>
                <a:gd name="connsiteY2" fmla="*/ 756410 h 756410"/>
                <a:gd name="connsiteX3" fmla="*/ 8456 w 655732"/>
                <a:gd name="connsiteY3" fmla="*/ 525420 h 756410"/>
                <a:gd name="connsiteX4" fmla="*/ 0 w 655732"/>
                <a:gd name="connsiteY4" fmla="*/ 478397 h 756410"/>
                <a:gd name="connsiteX5" fmla="*/ 173695 w 655732"/>
                <a:gd name="connsiteY5" fmla="*/ 478397 h 756410"/>
                <a:gd name="connsiteX6" fmla="*/ 199755 w 655732"/>
                <a:gd name="connsiteY6" fmla="*/ 526533 h 756410"/>
                <a:gd name="connsiteX7" fmla="*/ 318858 w 655732"/>
                <a:gd name="connsiteY7" fmla="*/ 587972 h 756410"/>
                <a:gd name="connsiteX8" fmla="*/ 487296 w 655732"/>
                <a:gd name="connsiteY8" fmla="*/ 378205 h 756410"/>
                <a:gd name="connsiteX9" fmla="*/ 318858 w 655732"/>
                <a:gd name="connsiteY9" fmla="*/ 168438 h 756410"/>
                <a:gd name="connsiteX10" fmla="*/ 199755 w 655732"/>
                <a:gd name="connsiteY10" fmla="*/ 229878 h 756410"/>
                <a:gd name="connsiteX11" fmla="*/ 181670 w 655732"/>
                <a:gd name="connsiteY11" fmla="*/ 263282 h 756410"/>
                <a:gd name="connsiteX12" fmla="*/ 2649 w 655732"/>
                <a:gd name="connsiteY12" fmla="*/ 263282 h 756410"/>
                <a:gd name="connsiteX13" fmla="*/ 8456 w 655732"/>
                <a:gd name="connsiteY13" fmla="*/ 230991 h 756410"/>
                <a:gd name="connsiteX14" fmla="*/ 318857 w 655732"/>
                <a:gd name="connsiteY14" fmla="*/ 0 h 75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5732" h="756410">
                  <a:moveTo>
                    <a:pt x="318857" y="0"/>
                  </a:moveTo>
                  <a:cubicBezTo>
                    <a:pt x="504908" y="0"/>
                    <a:pt x="655732" y="169328"/>
                    <a:pt x="655732" y="378205"/>
                  </a:cubicBezTo>
                  <a:cubicBezTo>
                    <a:pt x="655732" y="587082"/>
                    <a:pt x="504908" y="756410"/>
                    <a:pt x="318857" y="756410"/>
                  </a:cubicBezTo>
                  <a:cubicBezTo>
                    <a:pt x="179319" y="756410"/>
                    <a:pt x="59596" y="661163"/>
                    <a:pt x="8456" y="525420"/>
                  </a:cubicBezTo>
                  <a:lnTo>
                    <a:pt x="0" y="478397"/>
                  </a:lnTo>
                  <a:lnTo>
                    <a:pt x="173695" y="478397"/>
                  </a:lnTo>
                  <a:lnTo>
                    <a:pt x="199755" y="526533"/>
                  </a:lnTo>
                  <a:cubicBezTo>
                    <a:pt x="230236" y="564493"/>
                    <a:pt x="272345" y="587972"/>
                    <a:pt x="318858" y="587972"/>
                  </a:cubicBezTo>
                  <a:cubicBezTo>
                    <a:pt x="411884" y="587972"/>
                    <a:pt x="487296" y="494056"/>
                    <a:pt x="487296" y="378205"/>
                  </a:cubicBezTo>
                  <a:cubicBezTo>
                    <a:pt x="487296" y="262354"/>
                    <a:pt x="411884" y="168438"/>
                    <a:pt x="318858" y="168438"/>
                  </a:cubicBezTo>
                  <a:cubicBezTo>
                    <a:pt x="272345" y="168438"/>
                    <a:pt x="230236" y="191917"/>
                    <a:pt x="199755" y="229878"/>
                  </a:cubicBezTo>
                  <a:lnTo>
                    <a:pt x="181670" y="263282"/>
                  </a:lnTo>
                  <a:lnTo>
                    <a:pt x="2649" y="263282"/>
                  </a:lnTo>
                  <a:lnTo>
                    <a:pt x="8456" y="230991"/>
                  </a:lnTo>
                  <a:cubicBezTo>
                    <a:pt x="59596" y="95247"/>
                    <a:pt x="179319" y="0"/>
                    <a:pt x="318857" y="0"/>
                  </a:cubicBezTo>
                  <a:close/>
                </a:path>
              </a:pathLst>
            </a:cu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A2D278BA-45BB-47F4-8849-C3FEA0D28FA9}"/>
                </a:ext>
              </a:extLst>
            </p:cNvPr>
            <p:cNvSpPr/>
            <p:nvPr/>
          </p:nvSpPr>
          <p:spPr>
            <a:xfrm rot="2583697">
              <a:off x="6427946" y="4579205"/>
              <a:ext cx="1237336" cy="1166962"/>
            </a:xfrm>
            <a:prstGeom prst="round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CCFC39A8-F2DC-471A-B475-C9B8C86C65F7}"/>
                </a:ext>
              </a:extLst>
            </p:cNvPr>
            <p:cNvSpPr txBox="1"/>
            <p:nvPr/>
          </p:nvSpPr>
          <p:spPr>
            <a:xfrm>
              <a:off x="6624632" y="4654854"/>
              <a:ext cx="84396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2225">
                    <a:solidFill>
                      <a:schemeClr val="accent2"/>
                    </a:solidFill>
                    <a:prstDash val="solid"/>
                  </a:ln>
                </a:rPr>
                <a:t>‍ত</a:t>
              </a:r>
            </a:p>
          </p:txBody>
        </p:sp>
        <p:sp>
          <p:nvSpPr>
            <p:cNvPr id="159" name="Flowchart: Connector 158">
              <a:extLst>
                <a:ext uri="{FF2B5EF4-FFF2-40B4-BE49-F238E27FC236}">
                  <a16:creationId xmlns:a16="http://schemas.microsoft.com/office/drawing/2014/main" id="{2B88E962-EEA9-45C5-989F-EE11EA06D6CA}"/>
                </a:ext>
              </a:extLst>
            </p:cNvPr>
            <p:cNvSpPr/>
            <p:nvPr/>
          </p:nvSpPr>
          <p:spPr>
            <a:xfrm>
              <a:off x="6941836" y="3298218"/>
              <a:ext cx="118989" cy="142298"/>
            </a:xfrm>
            <a:prstGeom prst="flowChartConnector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lowchart: Connector 159">
              <a:extLst>
                <a:ext uri="{FF2B5EF4-FFF2-40B4-BE49-F238E27FC236}">
                  <a16:creationId xmlns:a16="http://schemas.microsoft.com/office/drawing/2014/main" id="{54C599A8-5C57-4FF1-8361-EE22BCF94D28}"/>
                </a:ext>
              </a:extLst>
            </p:cNvPr>
            <p:cNvSpPr/>
            <p:nvPr/>
          </p:nvSpPr>
          <p:spPr>
            <a:xfrm>
              <a:off x="6941836" y="3450618"/>
              <a:ext cx="118989" cy="142298"/>
            </a:xfrm>
            <a:prstGeom prst="flowChartConnector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lowchart: Connector 160">
              <a:extLst>
                <a:ext uri="{FF2B5EF4-FFF2-40B4-BE49-F238E27FC236}">
                  <a16:creationId xmlns:a16="http://schemas.microsoft.com/office/drawing/2014/main" id="{1A1BA385-DCB4-4175-B0E1-2286AA5F57F4}"/>
                </a:ext>
              </a:extLst>
            </p:cNvPr>
            <p:cNvSpPr/>
            <p:nvPr/>
          </p:nvSpPr>
          <p:spPr>
            <a:xfrm>
              <a:off x="6941836" y="3603018"/>
              <a:ext cx="118989" cy="142298"/>
            </a:xfrm>
            <a:prstGeom prst="flowChartConnector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lowchart: Connector 161">
              <a:extLst>
                <a:ext uri="{FF2B5EF4-FFF2-40B4-BE49-F238E27FC236}">
                  <a16:creationId xmlns:a16="http://schemas.microsoft.com/office/drawing/2014/main" id="{D707C77F-CE3A-472F-AD96-397C569BF18A}"/>
                </a:ext>
              </a:extLst>
            </p:cNvPr>
            <p:cNvSpPr/>
            <p:nvPr/>
          </p:nvSpPr>
          <p:spPr>
            <a:xfrm>
              <a:off x="6941836" y="3755418"/>
              <a:ext cx="118989" cy="142298"/>
            </a:xfrm>
            <a:prstGeom prst="flowChartConnector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lowchart: Connector 162">
              <a:extLst>
                <a:ext uri="{FF2B5EF4-FFF2-40B4-BE49-F238E27FC236}">
                  <a16:creationId xmlns:a16="http://schemas.microsoft.com/office/drawing/2014/main" id="{735C1606-9CE0-492C-9788-C027E6EEAA0D}"/>
                </a:ext>
              </a:extLst>
            </p:cNvPr>
            <p:cNvSpPr/>
            <p:nvPr/>
          </p:nvSpPr>
          <p:spPr>
            <a:xfrm>
              <a:off x="6941836" y="3907818"/>
              <a:ext cx="118989" cy="142298"/>
            </a:xfrm>
            <a:prstGeom prst="flowChartConnector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lowchart: Connector 163">
              <a:extLst>
                <a:ext uri="{FF2B5EF4-FFF2-40B4-BE49-F238E27FC236}">
                  <a16:creationId xmlns:a16="http://schemas.microsoft.com/office/drawing/2014/main" id="{F93CA090-FD65-4AB4-B48D-BDAB05FA223C}"/>
                </a:ext>
              </a:extLst>
            </p:cNvPr>
            <p:cNvSpPr/>
            <p:nvPr/>
          </p:nvSpPr>
          <p:spPr>
            <a:xfrm>
              <a:off x="6941836" y="4060218"/>
              <a:ext cx="118989" cy="142298"/>
            </a:xfrm>
            <a:prstGeom prst="flowChartConnector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lowchart: Connector 164">
              <a:extLst>
                <a:ext uri="{FF2B5EF4-FFF2-40B4-BE49-F238E27FC236}">
                  <a16:creationId xmlns:a16="http://schemas.microsoft.com/office/drawing/2014/main" id="{D968645B-08DC-4139-9860-DBE4B6654D23}"/>
                </a:ext>
              </a:extLst>
            </p:cNvPr>
            <p:cNvSpPr/>
            <p:nvPr/>
          </p:nvSpPr>
          <p:spPr>
            <a:xfrm>
              <a:off x="6941836" y="4212618"/>
              <a:ext cx="118989" cy="142298"/>
            </a:xfrm>
            <a:prstGeom prst="flowChartConnector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lowchart: Connector 165">
              <a:extLst>
                <a:ext uri="{FF2B5EF4-FFF2-40B4-BE49-F238E27FC236}">
                  <a16:creationId xmlns:a16="http://schemas.microsoft.com/office/drawing/2014/main" id="{0BE96960-7B53-4B2E-A328-27A0C8EB9425}"/>
                </a:ext>
              </a:extLst>
            </p:cNvPr>
            <p:cNvSpPr/>
            <p:nvPr/>
          </p:nvSpPr>
          <p:spPr>
            <a:xfrm>
              <a:off x="6987119" y="4391004"/>
              <a:ext cx="118989" cy="142298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FC4E4036-319B-4F6C-BB01-DFD4A3AA0919}"/>
              </a:ext>
            </a:extLst>
          </p:cNvPr>
          <p:cNvGrpSpPr/>
          <p:nvPr/>
        </p:nvGrpSpPr>
        <p:grpSpPr>
          <a:xfrm>
            <a:off x="18625721" y="1528876"/>
            <a:ext cx="1371157" cy="3347924"/>
            <a:chOff x="1899610" y="2369273"/>
            <a:chExt cx="1237336" cy="3217026"/>
          </a:xfrm>
          <a:solidFill>
            <a:schemeClr val="tx1"/>
          </a:solidFill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42B618E-0C99-469B-A94F-21C51904B522}"/>
                </a:ext>
              </a:extLst>
            </p:cNvPr>
            <p:cNvSpPr/>
            <p:nvPr/>
          </p:nvSpPr>
          <p:spPr>
            <a:xfrm>
              <a:off x="2145129" y="2369273"/>
              <a:ext cx="655732" cy="756410"/>
            </a:xfrm>
            <a:custGeom>
              <a:avLst/>
              <a:gdLst>
                <a:gd name="connsiteX0" fmla="*/ 318857 w 655732"/>
                <a:gd name="connsiteY0" fmla="*/ 0 h 756410"/>
                <a:gd name="connsiteX1" fmla="*/ 655732 w 655732"/>
                <a:gd name="connsiteY1" fmla="*/ 378205 h 756410"/>
                <a:gd name="connsiteX2" fmla="*/ 318857 w 655732"/>
                <a:gd name="connsiteY2" fmla="*/ 756410 h 756410"/>
                <a:gd name="connsiteX3" fmla="*/ 8456 w 655732"/>
                <a:gd name="connsiteY3" fmla="*/ 525420 h 756410"/>
                <a:gd name="connsiteX4" fmla="*/ 0 w 655732"/>
                <a:gd name="connsiteY4" fmla="*/ 478397 h 756410"/>
                <a:gd name="connsiteX5" fmla="*/ 173695 w 655732"/>
                <a:gd name="connsiteY5" fmla="*/ 478397 h 756410"/>
                <a:gd name="connsiteX6" fmla="*/ 199755 w 655732"/>
                <a:gd name="connsiteY6" fmla="*/ 526533 h 756410"/>
                <a:gd name="connsiteX7" fmla="*/ 318858 w 655732"/>
                <a:gd name="connsiteY7" fmla="*/ 587972 h 756410"/>
                <a:gd name="connsiteX8" fmla="*/ 487296 w 655732"/>
                <a:gd name="connsiteY8" fmla="*/ 378205 h 756410"/>
                <a:gd name="connsiteX9" fmla="*/ 318858 w 655732"/>
                <a:gd name="connsiteY9" fmla="*/ 168438 h 756410"/>
                <a:gd name="connsiteX10" fmla="*/ 199755 w 655732"/>
                <a:gd name="connsiteY10" fmla="*/ 229878 h 756410"/>
                <a:gd name="connsiteX11" fmla="*/ 181670 w 655732"/>
                <a:gd name="connsiteY11" fmla="*/ 263282 h 756410"/>
                <a:gd name="connsiteX12" fmla="*/ 2649 w 655732"/>
                <a:gd name="connsiteY12" fmla="*/ 263282 h 756410"/>
                <a:gd name="connsiteX13" fmla="*/ 8456 w 655732"/>
                <a:gd name="connsiteY13" fmla="*/ 230991 h 756410"/>
                <a:gd name="connsiteX14" fmla="*/ 318857 w 655732"/>
                <a:gd name="connsiteY14" fmla="*/ 0 h 75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5732" h="756410">
                  <a:moveTo>
                    <a:pt x="318857" y="0"/>
                  </a:moveTo>
                  <a:cubicBezTo>
                    <a:pt x="504908" y="0"/>
                    <a:pt x="655732" y="169328"/>
                    <a:pt x="655732" y="378205"/>
                  </a:cubicBezTo>
                  <a:cubicBezTo>
                    <a:pt x="655732" y="587082"/>
                    <a:pt x="504908" y="756410"/>
                    <a:pt x="318857" y="756410"/>
                  </a:cubicBezTo>
                  <a:cubicBezTo>
                    <a:pt x="179319" y="756410"/>
                    <a:pt x="59596" y="661163"/>
                    <a:pt x="8456" y="525420"/>
                  </a:cubicBezTo>
                  <a:lnTo>
                    <a:pt x="0" y="478397"/>
                  </a:lnTo>
                  <a:lnTo>
                    <a:pt x="173695" y="478397"/>
                  </a:lnTo>
                  <a:lnTo>
                    <a:pt x="199755" y="526533"/>
                  </a:lnTo>
                  <a:cubicBezTo>
                    <a:pt x="230236" y="564493"/>
                    <a:pt x="272345" y="587972"/>
                    <a:pt x="318858" y="587972"/>
                  </a:cubicBezTo>
                  <a:cubicBezTo>
                    <a:pt x="411884" y="587972"/>
                    <a:pt x="487296" y="494056"/>
                    <a:pt x="487296" y="378205"/>
                  </a:cubicBezTo>
                  <a:cubicBezTo>
                    <a:pt x="487296" y="262354"/>
                    <a:pt x="411884" y="168438"/>
                    <a:pt x="318858" y="168438"/>
                  </a:cubicBezTo>
                  <a:cubicBezTo>
                    <a:pt x="272345" y="168438"/>
                    <a:pt x="230236" y="191917"/>
                    <a:pt x="199755" y="229878"/>
                  </a:cubicBezTo>
                  <a:lnTo>
                    <a:pt x="181670" y="263282"/>
                  </a:lnTo>
                  <a:lnTo>
                    <a:pt x="2649" y="263282"/>
                  </a:lnTo>
                  <a:lnTo>
                    <a:pt x="8456" y="230991"/>
                  </a:lnTo>
                  <a:cubicBezTo>
                    <a:pt x="59596" y="95247"/>
                    <a:pt x="179319" y="0"/>
                    <a:pt x="318857" y="0"/>
                  </a:cubicBez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9AC2F639-A898-4958-AFCF-01DC47796CEC}"/>
                </a:ext>
              </a:extLst>
            </p:cNvPr>
            <p:cNvSpPr/>
            <p:nvPr/>
          </p:nvSpPr>
          <p:spPr>
            <a:xfrm rot="2579153">
              <a:off x="1899610" y="4419337"/>
              <a:ext cx="1237336" cy="1166962"/>
            </a:xfrm>
            <a:prstGeom prst="round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7" name="Flowchart: Connector 146">
              <a:extLst>
                <a:ext uri="{FF2B5EF4-FFF2-40B4-BE49-F238E27FC236}">
                  <a16:creationId xmlns:a16="http://schemas.microsoft.com/office/drawing/2014/main" id="{A797D973-9D57-49FB-8FF8-67EB1126718D}"/>
                </a:ext>
              </a:extLst>
            </p:cNvPr>
            <p:cNvSpPr/>
            <p:nvPr/>
          </p:nvSpPr>
          <p:spPr>
            <a:xfrm>
              <a:off x="2413500" y="3138350"/>
              <a:ext cx="118989" cy="142298"/>
            </a:xfrm>
            <a:prstGeom prst="flowChartConnector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lowchart: Connector 147">
              <a:extLst>
                <a:ext uri="{FF2B5EF4-FFF2-40B4-BE49-F238E27FC236}">
                  <a16:creationId xmlns:a16="http://schemas.microsoft.com/office/drawing/2014/main" id="{5121CF6B-488C-4949-B621-BAF2BAFFBF61}"/>
                </a:ext>
              </a:extLst>
            </p:cNvPr>
            <p:cNvSpPr/>
            <p:nvPr/>
          </p:nvSpPr>
          <p:spPr>
            <a:xfrm>
              <a:off x="2413500" y="3290750"/>
              <a:ext cx="118989" cy="142298"/>
            </a:xfrm>
            <a:prstGeom prst="flowChartConnector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lowchart: Connector 148">
              <a:extLst>
                <a:ext uri="{FF2B5EF4-FFF2-40B4-BE49-F238E27FC236}">
                  <a16:creationId xmlns:a16="http://schemas.microsoft.com/office/drawing/2014/main" id="{9187F2F3-D861-4B18-8FA6-E804631F039B}"/>
                </a:ext>
              </a:extLst>
            </p:cNvPr>
            <p:cNvSpPr/>
            <p:nvPr/>
          </p:nvSpPr>
          <p:spPr>
            <a:xfrm>
              <a:off x="2413500" y="3443150"/>
              <a:ext cx="118989" cy="142298"/>
            </a:xfrm>
            <a:prstGeom prst="flowChartConnector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lowchart: Connector 149">
              <a:extLst>
                <a:ext uri="{FF2B5EF4-FFF2-40B4-BE49-F238E27FC236}">
                  <a16:creationId xmlns:a16="http://schemas.microsoft.com/office/drawing/2014/main" id="{EB33CB06-BE4F-484C-951B-FE9668B52EBF}"/>
                </a:ext>
              </a:extLst>
            </p:cNvPr>
            <p:cNvSpPr/>
            <p:nvPr/>
          </p:nvSpPr>
          <p:spPr>
            <a:xfrm>
              <a:off x="2413500" y="3595550"/>
              <a:ext cx="118989" cy="142298"/>
            </a:xfrm>
            <a:prstGeom prst="flowChartConnector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lowchart: Connector 150">
              <a:extLst>
                <a:ext uri="{FF2B5EF4-FFF2-40B4-BE49-F238E27FC236}">
                  <a16:creationId xmlns:a16="http://schemas.microsoft.com/office/drawing/2014/main" id="{39CFB6AC-ACAE-42E6-BFC4-FD67E6DEF270}"/>
                </a:ext>
              </a:extLst>
            </p:cNvPr>
            <p:cNvSpPr/>
            <p:nvPr/>
          </p:nvSpPr>
          <p:spPr>
            <a:xfrm>
              <a:off x="2413500" y="3747950"/>
              <a:ext cx="118989" cy="142298"/>
            </a:xfrm>
            <a:prstGeom prst="flowChartConnector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lowchart: Connector 151">
              <a:extLst>
                <a:ext uri="{FF2B5EF4-FFF2-40B4-BE49-F238E27FC236}">
                  <a16:creationId xmlns:a16="http://schemas.microsoft.com/office/drawing/2014/main" id="{7A5D8A90-DC74-4290-B9D7-D3E70560EA82}"/>
                </a:ext>
              </a:extLst>
            </p:cNvPr>
            <p:cNvSpPr/>
            <p:nvPr/>
          </p:nvSpPr>
          <p:spPr>
            <a:xfrm>
              <a:off x="2413500" y="3900350"/>
              <a:ext cx="118989" cy="142298"/>
            </a:xfrm>
            <a:prstGeom prst="flowChartConnector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lowchart: Connector 152">
              <a:extLst>
                <a:ext uri="{FF2B5EF4-FFF2-40B4-BE49-F238E27FC236}">
                  <a16:creationId xmlns:a16="http://schemas.microsoft.com/office/drawing/2014/main" id="{BB630F06-131C-4AC7-9584-0EFDE9651B74}"/>
                </a:ext>
              </a:extLst>
            </p:cNvPr>
            <p:cNvSpPr/>
            <p:nvPr/>
          </p:nvSpPr>
          <p:spPr>
            <a:xfrm>
              <a:off x="2413500" y="4052750"/>
              <a:ext cx="118989" cy="142298"/>
            </a:xfrm>
            <a:prstGeom prst="flowChartConnector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lowchart: Connector 153">
              <a:extLst>
                <a:ext uri="{FF2B5EF4-FFF2-40B4-BE49-F238E27FC236}">
                  <a16:creationId xmlns:a16="http://schemas.microsoft.com/office/drawing/2014/main" id="{64C19B50-F090-4EBD-BD3B-15E8BA7B93F1}"/>
                </a:ext>
              </a:extLst>
            </p:cNvPr>
            <p:cNvSpPr/>
            <p:nvPr/>
          </p:nvSpPr>
          <p:spPr>
            <a:xfrm>
              <a:off x="2438400" y="4267200"/>
              <a:ext cx="118989" cy="142298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1DB91DB9-7292-45B3-9D51-696D57C34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390"/>
                      </a14:imgEffect>
                      <a14:imgEffect>
                        <a14:saturation sat="13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62" t="21689" r="33281" b="53336"/>
            <a:stretch/>
          </p:blipFill>
          <p:spPr>
            <a:xfrm>
              <a:off x="2026782" y="4500262"/>
              <a:ext cx="998212" cy="1049064"/>
            </a:xfrm>
            <a:prstGeom prst="ellipse">
              <a:avLst/>
            </a:prstGeom>
            <a:ln w="63500" cap="rnd">
              <a:solidFill>
                <a:schemeClr val="tx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DA78842-303F-45AA-9F82-83DFD34D0810}"/>
              </a:ext>
            </a:extLst>
          </p:cNvPr>
          <p:cNvGrpSpPr/>
          <p:nvPr/>
        </p:nvGrpSpPr>
        <p:grpSpPr>
          <a:xfrm>
            <a:off x="21684207" y="1527831"/>
            <a:ext cx="1237336" cy="3217026"/>
            <a:chOff x="6427946" y="2529141"/>
            <a:chExt cx="1237336" cy="3217026"/>
          </a:xfrm>
          <a:solidFill>
            <a:srgbClr val="00B0F0"/>
          </a:solidFill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D59B66D-BC04-4949-9AE8-DADEA75A1A8A}"/>
                </a:ext>
              </a:extLst>
            </p:cNvPr>
            <p:cNvSpPr/>
            <p:nvPr/>
          </p:nvSpPr>
          <p:spPr>
            <a:xfrm>
              <a:off x="6673465" y="2529141"/>
              <a:ext cx="655732" cy="756410"/>
            </a:xfrm>
            <a:custGeom>
              <a:avLst/>
              <a:gdLst>
                <a:gd name="connsiteX0" fmla="*/ 318857 w 655732"/>
                <a:gd name="connsiteY0" fmla="*/ 0 h 756410"/>
                <a:gd name="connsiteX1" fmla="*/ 655732 w 655732"/>
                <a:gd name="connsiteY1" fmla="*/ 378205 h 756410"/>
                <a:gd name="connsiteX2" fmla="*/ 318857 w 655732"/>
                <a:gd name="connsiteY2" fmla="*/ 756410 h 756410"/>
                <a:gd name="connsiteX3" fmla="*/ 8456 w 655732"/>
                <a:gd name="connsiteY3" fmla="*/ 525420 h 756410"/>
                <a:gd name="connsiteX4" fmla="*/ 0 w 655732"/>
                <a:gd name="connsiteY4" fmla="*/ 478397 h 756410"/>
                <a:gd name="connsiteX5" fmla="*/ 173695 w 655732"/>
                <a:gd name="connsiteY5" fmla="*/ 478397 h 756410"/>
                <a:gd name="connsiteX6" fmla="*/ 199755 w 655732"/>
                <a:gd name="connsiteY6" fmla="*/ 526533 h 756410"/>
                <a:gd name="connsiteX7" fmla="*/ 318858 w 655732"/>
                <a:gd name="connsiteY7" fmla="*/ 587972 h 756410"/>
                <a:gd name="connsiteX8" fmla="*/ 487296 w 655732"/>
                <a:gd name="connsiteY8" fmla="*/ 378205 h 756410"/>
                <a:gd name="connsiteX9" fmla="*/ 318858 w 655732"/>
                <a:gd name="connsiteY9" fmla="*/ 168438 h 756410"/>
                <a:gd name="connsiteX10" fmla="*/ 199755 w 655732"/>
                <a:gd name="connsiteY10" fmla="*/ 229878 h 756410"/>
                <a:gd name="connsiteX11" fmla="*/ 181670 w 655732"/>
                <a:gd name="connsiteY11" fmla="*/ 263282 h 756410"/>
                <a:gd name="connsiteX12" fmla="*/ 2649 w 655732"/>
                <a:gd name="connsiteY12" fmla="*/ 263282 h 756410"/>
                <a:gd name="connsiteX13" fmla="*/ 8456 w 655732"/>
                <a:gd name="connsiteY13" fmla="*/ 230991 h 756410"/>
                <a:gd name="connsiteX14" fmla="*/ 318857 w 655732"/>
                <a:gd name="connsiteY14" fmla="*/ 0 h 75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5732" h="756410">
                  <a:moveTo>
                    <a:pt x="318857" y="0"/>
                  </a:moveTo>
                  <a:cubicBezTo>
                    <a:pt x="504908" y="0"/>
                    <a:pt x="655732" y="169328"/>
                    <a:pt x="655732" y="378205"/>
                  </a:cubicBezTo>
                  <a:cubicBezTo>
                    <a:pt x="655732" y="587082"/>
                    <a:pt x="504908" y="756410"/>
                    <a:pt x="318857" y="756410"/>
                  </a:cubicBezTo>
                  <a:cubicBezTo>
                    <a:pt x="179319" y="756410"/>
                    <a:pt x="59596" y="661163"/>
                    <a:pt x="8456" y="525420"/>
                  </a:cubicBezTo>
                  <a:lnTo>
                    <a:pt x="0" y="478397"/>
                  </a:lnTo>
                  <a:lnTo>
                    <a:pt x="173695" y="478397"/>
                  </a:lnTo>
                  <a:lnTo>
                    <a:pt x="199755" y="526533"/>
                  </a:lnTo>
                  <a:cubicBezTo>
                    <a:pt x="230236" y="564493"/>
                    <a:pt x="272345" y="587972"/>
                    <a:pt x="318858" y="587972"/>
                  </a:cubicBezTo>
                  <a:cubicBezTo>
                    <a:pt x="411884" y="587972"/>
                    <a:pt x="487296" y="494056"/>
                    <a:pt x="487296" y="378205"/>
                  </a:cubicBezTo>
                  <a:cubicBezTo>
                    <a:pt x="487296" y="262354"/>
                    <a:pt x="411884" y="168438"/>
                    <a:pt x="318858" y="168438"/>
                  </a:cubicBezTo>
                  <a:cubicBezTo>
                    <a:pt x="272345" y="168438"/>
                    <a:pt x="230236" y="191917"/>
                    <a:pt x="199755" y="229878"/>
                  </a:cubicBezTo>
                  <a:lnTo>
                    <a:pt x="181670" y="263282"/>
                  </a:lnTo>
                  <a:lnTo>
                    <a:pt x="2649" y="263282"/>
                  </a:lnTo>
                  <a:lnTo>
                    <a:pt x="8456" y="230991"/>
                  </a:lnTo>
                  <a:cubicBezTo>
                    <a:pt x="59596" y="95247"/>
                    <a:pt x="179319" y="0"/>
                    <a:pt x="318857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91BCEA4E-38EA-46DE-BA26-0ADFE34A37A8}"/>
                </a:ext>
              </a:extLst>
            </p:cNvPr>
            <p:cNvSpPr/>
            <p:nvPr/>
          </p:nvSpPr>
          <p:spPr>
            <a:xfrm rot="2583697">
              <a:off x="6427946" y="4579205"/>
              <a:ext cx="1237336" cy="116696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B11717F-D9B4-41C4-B1D7-FC0B16182D9A}"/>
                </a:ext>
              </a:extLst>
            </p:cNvPr>
            <p:cNvSpPr txBox="1"/>
            <p:nvPr/>
          </p:nvSpPr>
          <p:spPr>
            <a:xfrm>
              <a:off x="6591185" y="4618766"/>
              <a:ext cx="84396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2225">
                    <a:solidFill>
                      <a:schemeClr val="accent2"/>
                    </a:solidFill>
                    <a:prstDash val="solid"/>
                  </a:ln>
                </a:rPr>
                <a:t>‍গ</a:t>
              </a:r>
            </a:p>
          </p:txBody>
        </p:sp>
        <p:sp>
          <p:nvSpPr>
            <p:cNvPr id="116" name="Flowchart: Connector 115">
              <a:extLst>
                <a:ext uri="{FF2B5EF4-FFF2-40B4-BE49-F238E27FC236}">
                  <a16:creationId xmlns:a16="http://schemas.microsoft.com/office/drawing/2014/main" id="{BC7368EC-6402-4E31-B235-0E2F5D6A2296}"/>
                </a:ext>
              </a:extLst>
            </p:cNvPr>
            <p:cNvSpPr/>
            <p:nvPr/>
          </p:nvSpPr>
          <p:spPr>
            <a:xfrm>
              <a:off x="6941836" y="32982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lowchart: Connector 119">
              <a:extLst>
                <a:ext uri="{FF2B5EF4-FFF2-40B4-BE49-F238E27FC236}">
                  <a16:creationId xmlns:a16="http://schemas.microsoft.com/office/drawing/2014/main" id="{DE2BBDBE-BC75-4715-85F2-8447D36E971B}"/>
                </a:ext>
              </a:extLst>
            </p:cNvPr>
            <p:cNvSpPr/>
            <p:nvPr/>
          </p:nvSpPr>
          <p:spPr>
            <a:xfrm>
              <a:off x="6941836" y="34506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lowchart: Connector 120">
              <a:extLst>
                <a:ext uri="{FF2B5EF4-FFF2-40B4-BE49-F238E27FC236}">
                  <a16:creationId xmlns:a16="http://schemas.microsoft.com/office/drawing/2014/main" id="{E2A41134-74B8-42D6-B833-D2FEF5D14FFB}"/>
                </a:ext>
              </a:extLst>
            </p:cNvPr>
            <p:cNvSpPr/>
            <p:nvPr/>
          </p:nvSpPr>
          <p:spPr>
            <a:xfrm>
              <a:off x="6941836" y="36030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lowchart: Connector 121">
              <a:extLst>
                <a:ext uri="{FF2B5EF4-FFF2-40B4-BE49-F238E27FC236}">
                  <a16:creationId xmlns:a16="http://schemas.microsoft.com/office/drawing/2014/main" id="{4C62269C-28B1-49DB-A28E-D8A61DD6FD69}"/>
                </a:ext>
              </a:extLst>
            </p:cNvPr>
            <p:cNvSpPr/>
            <p:nvPr/>
          </p:nvSpPr>
          <p:spPr>
            <a:xfrm>
              <a:off x="6941836" y="37554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lowchart: Connector 122">
              <a:extLst>
                <a:ext uri="{FF2B5EF4-FFF2-40B4-BE49-F238E27FC236}">
                  <a16:creationId xmlns:a16="http://schemas.microsoft.com/office/drawing/2014/main" id="{124D8B07-8C89-4C0F-B864-C188D742BFC5}"/>
                </a:ext>
              </a:extLst>
            </p:cNvPr>
            <p:cNvSpPr/>
            <p:nvPr/>
          </p:nvSpPr>
          <p:spPr>
            <a:xfrm>
              <a:off x="6941836" y="39078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lowchart: Connector 123">
              <a:extLst>
                <a:ext uri="{FF2B5EF4-FFF2-40B4-BE49-F238E27FC236}">
                  <a16:creationId xmlns:a16="http://schemas.microsoft.com/office/drawing/2014/main" id="{2BA386BE-DB31-4E1F-A0B0-17F88F2F8780}"/>
                </a:ext>
              </a:extLst>
            </p:cNvPr>
            <p:cNvSpPr/>
            <p:nvPr/>
          </p:nvSpPr>
          <p:spPr>
            <a:xfrm>
              <a:off x="6941836" y="40602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lowchart: Connector 124">
              <a:extLst>
                <a:ext uri="{FF2B5EF4-FFF2-40B4-BE49-F238E27FC236}">
                  <a16:creationId xmlns:a16="http://schemas.microsoft.com/office/drawing/2014/main" id="{630A2D2D-6DD1-4BC6-96C5-EA3A8371CA41}"/>
                </a:ext>
              </a:extLst>
            </p:cNvPr>
            <p:cNvSpPr/>
            <p:nvPr/>
          </p:nvSpPr>
          <p:spPr>
            <a:xfrm>
              <a:off x="6941836" y="42126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lowchart: Connector 128">
              <a:extLst>
                <a:ext uri="{FF2B5EF4-FFF2-40B4-BE49-F238E27FC236}">
                  <a16:creationId xmlns:a16="http://schemas.microsoft.com/office/drawing/2014/main" id="{0D893DE1-EB22-49EA-B2D5-6FB240BE2438}"/>
                </a:ext>
              </a:extLst>
            </p:cNvPr>
            <p:cNvSpPr/>
            <p:nvPr/>
          </p:nvSpPr>
          <p:spPr>
            <a:xfrm>
              <a:off x="6987119" y="4391004"/>
              <a:ext cx="118989" cy="142298"/>
            </a:xfrm>
            <a:prstGeom prst="flowChartConnector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B0ACB13-E614-4EA3-AD57-B8D9CF043114}"/>
              </a:ext>
            </a:extLst>
          </p:cNvPr>
          <p:cNvGrpSpPr/>
          <p:nvPr/>
        </p:nvGrpSpPr>
        <p:grpSpPr>
          <a:xfrm>
            <a:off x="20103941" y="1447800"/>
            <a:ext cx="1237336" cy="3217026"/>
            <a:chOff x="6427946" y="2529141"/>
            <a:chExt cx="1237336" cy="3217026"/>
          </a:xfrm>
          <a:solidFill>
            <a:schemeClr val="accent6"/>
          </a:solidFill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26AFB083-00E9-4B6B-9A97-31AA7C2E0EA0}"/>
                </a:ext>
              </a:extLst>
            </p:cNvPr>
            <p:cNvSpPr/>
            <p:nvPr/>
          </p:nvSpPr>
          <p:spPr>
            <a:xfrm>
              <a:off x="6673465" y="2529141"/>
              <a:ext cx="655732" cy="756410"/>
            </a:xfrm>
            <a:custGeom>
              <a:avLst/>
              <a:gdLst>
                <a:gd name="connsiteX0" fmla="*/ 318857 w 655732"/>
                <a:gd name="connsiteY0" fmla="*/ 0 h 756410"/>
                <a:gd name="connsiteX1" fmla="*/ 655732 w 655732"/>
                <a:gd name="connsiteY1" fmla="*/ 378205 h 756410"/>
                <a:gd name="connsiteX2" fmla="*/ 318857 w 655732"/>
                <a:gd name="connsiteY2" fmla="*/ 756410 h 756410"/>
                <a:gd name="connsiteX3" fmla="*/ 8456 w 655732"/>
                <a:gd name="connsiteY3" fmla="*/ 525420 h 756410"/>
                <a:gd name="connsiteX4" fmla="*/ 0 w 655732"/>
                <a:gd name="connsiteY4" fmla="*/ 478397 h 756410"/>
                <a:gd name="connsiteX5" fmla="*/ 173695 w 655732"/>
                <a:gd name="connsiteY5" fmla="*/ 478397 h 756410"/>
                <a:gd name="connsiteX6" fmla="*/ 199755 w 655732"/>
                <a:gd name="connsiteY6" fmla="*/ 526533 h 756410"/>
                <a:gd name="connsiteX7" fmla="*/ 318858 w 655732"/>
                <a:gd name="connsiteY7" fmla="*/ 587972 h 756410"/>
                <a:gd name="connsiteX8" fmla="*/ 487296 w 655732"/>
                <a:gd name="connsiteY8" fmla="*/ 378205 h 756410"/>
                <a:gd name="connsiteX9" fmla="*/ 318858 w 655732"/>
                <a:gd name="connsiteY9" fmla="*/ 168438 h 756410"/>
                <a:gd name="connsiteX10" fmla="*/ 199755 w 655732"/>
                <a:gd name="connsiteY10" fmla="*/ 229878 h 756410"/>
                <a:gd name="connsiteX11" fmla="*/ 181670 w 655732"/>
                <a:gd name="connsiteY11" fmla="*/ 263282 h 756410"/>
                <a:gd name="connsiteX12" fmla="*/ 2649 w 655732"/>
                <a:gd name="connsiteY12" fmla="*/ 263282 h 756410"/>
                <a:gd name="connsiteX13" fmla="*/ 8456 w 655732"/>
                <a:gd name="connsiteY13" fmla="*/ 230991 h 756410"/>
                <a:gd name="connsiteX14" fmla="*/ 318857 w 655732"/>
                <a:gd name="connsiteY14" fmla="*/ 0 h 75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5732" h="756410">
                  <a:moveTo>
                    <a:pt x="318857" y="0"/>
                  </a:moveTo>
                  <a:cubicBezTo>
                    <a:pt x="504908" y="0"/>
                    <a:pt x="655732" y="169328"/>
                    <a:pt x="655732" y="378205"/>
                  </a:cubicBezTo>
                  <a:cubicBezTo>
                    <a:pt x="655732" y="587082"/>
                    <a:pt x="504908" y="756410"/>
                    <a:pt x="318857" y="756410"/>
                  </a:cubicBezTo>
                  <a:cubicBezTo>
                    <a:pt x="179319" y="756410"/>
                    <a:pt x="59596" y="661163"/>
                    <a:pt x="8456" y="525420"/>
                  </a:cubicBezTo>
                  <a:lnTo>
                    <a:pt x="0" y="478397"/>
                  </a:lnTo>
                  <a:lnTo>
                    <a:pt x="173695" y="478397"/>
                  </a:lnTo>
                  <a:lnTo>
                    <a:pt x="199755" y="526533"/>
                  </a:lnTo>
                  <a:cubicBezTo>
                    <a:pt x="230236" y="564493"/>
                    <a:pt x="272345" y="587972"/>
                    <a:pt x="318858" y="587972"/>
                  </a:cubicBezTo>
                  <a:cubicBezTo>
                    <a:pt x="411884" y="587972"/>
                    <a:pt x="487296" y="494056"/>
                    <a:pt x="487296" y="378205"/>
                  </a:cubicBezTo>
                  <a:cubicBezTo>
                    <a:pt x="487296" y="262354"/>
                    <a:pt x="411884" y="168438"/>
                    <a:pt x="318858" y="168438"/>
                  </a:cubicBezTo>
                  <a:cubicBezTo>
                    <a:pt x="272345" y="168438"/>
                    <a:pt x="230236" y="191917"/>
                    <a:pt x="199755" y="229878"/>
                  </a:cubicBezTo>
                  <a:lnTo>
                    <a:pt x="181670" y="263282"/>
                  </a:lnTo>
                  <a:lnTo>
                    <a:pt x="2649" y="263282"/>
                  </a:lnTo>
                  <a:lnTo>
                    <a:pt x="8456" y="230991"/>
                  </a:lnTo>
                  <a:cubicBezTo>
                    <a:pt x="59596" y="95247"/>
                    <a:pt x="179319" y="0"/>
                    <a:pt x="318857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62E3CD09-ED69-4678-89E3-C8BAC67659E0}"/>
                </a:ext>
              </a:extLst>
            </p:cNvPr>
            <p:cNvSpPr/>
            <p:nvPr/>
          </p:nvSpPr>
          <p:spPr>
            <a:xfrm rot="2583697">
              <a:off x="6427946" y="4579205"/>
              <a:ext cx="1237336" cy="116696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7C3DB40-A53A-4EF2-8410-F79829E2DB12}"/>
                </a:ext>
              </a:extLst>
            </p:cNvPr>
            <p:cNvSpPr txBox="1"/>
            <p:nvPr/>
          </p:nvSpPr>
          <p:spPr>
            <a:xfrm>
              <a:off x="6564779" y="4654341"/>
              <a:ext cx="8439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>
                  <a:ln w="22225">
                    <a:solidFill>
                      <a:schemeClr val="accent2"/>
                    </a:solidFill>
                    <a:prstDash val="solid"/>
                  </a:ln>
                </a:rPr>
                <a:t>স্বা</a:t>
              </a:r>
              <a:endParaRPr lang="en-US" sz="6000" b="1" dirty="0">
                <a:ln w="22225">
                  <a:solidFill>
                    <a:schemeClr val="accent2"/>
                  </a:solidFill>
                  <a:prstDash val="solid"/>
                </a:ln>
              </a:endParaRPr>
            </a:p>
          </p:txBody>
        </p:sp>
        <p:sp>
          <p:nvSpPr>
            <p:cNvPr id="135" name="Flowchart: Connector 134">
              <a:extLst>
                <a:ext uri="{FF2B5EF4-FFF2-40B4-BE49-F238E27FC236}">
                  <a16:creationId xmlns:a16="http://schemas.microsoft.com/office/drawing/2014/main" id="{7DB7DD8B-1687-489A-88FF-012AC8891A0E}"/>
                </a:ext>
              </a:extLst>
            </p:cNvPr>
            <p:cNvSpPr/>
            <p:nvPr/>
          </p:nvSpPr>
          <p:spPr>
            <a:xfrm>
              <a:off x="6941836" y="32982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lowchart: Connector 135">
              <a:extLst>
                <a:ext uri="{FF2B5EF4-FFF2-40B4-BE49-F238E27FC236}">
                  <a16:creationId xmlns:a16="http://schemas.microsoft.com/office/drawing/2014/main" id="{0D53024E-348B-4C21-8ED0-7BC1DB6CE066}"/>
                </a:ext>
              </a:extLst>
            </p:cNvPr>
            <p:cNvSpPr/>
            <p:nvPr/>
          </p:nvSpPr>
          <p:spPr>
            <a:xfrm>
              <a:off x="6941836" y="3450618"/>
              <a:ext cx="118989" cy="142298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lowchart: Connector 136">
              <a:extLst>
                <a:ext uri="{FF2B5EF4-FFF2-40B4-BE49-F238E27FC236}">
                  <a16:creationId xmlns:a16="http://schemas.microsoft.com/office/drawing/2014/main" id="{A40BF89A-B2FB-4163-BDA2-4929043D7D92}"/>
                </a:ext>
              </a:extLst>
            </p:cNvPr>
            <p:cNvSpPr/>
            <p:nvPr/>
          </p:nvSpPr>
          <p:spPr>
            <a:xfrm>
              <a:off x="6941836" y="36030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lowchart: Connector 137">
              <a:extLst>
                <a:ext uri="{FF2B5EF4-FFF2-40B4-BE49-F238E27FC236}">
                  <a16:creationId xmlns:a16="http://schemas.microsoft.com/office/drawing/2014/main" id="{ECC172EE-0F23-49A2-9801-786740FC4F82}"/>
                </a:ext>
              </a:extLst>
            </p:cNvPr>
            <p:cNvSpPr/>
            <p:nvPr/>
          </p:nvSpPr>
          <p:spPr>
            <a:xfrm>
              <a:off x="6941836" y="37554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lowchart: Connector 138">
              <a:extLst>
                <a:ext uri="{FF2B5EF4-FFF2-40B4-BE49-F238E27FC236}">
                  <a16:creationId xmlns:a16="http://schemas.microsoft.com/office/drawing/2014/main" id="{CA7BABE9-5E49-4539-B180-8AA04592B2B3}"/>
                </a:ext>
              </a:extLst>
            </p:cNvPr>
            <p:cNvSpPr/>
            <p:nvPr/>
          </p:nvSpPr>
          <p:spPr>
            <a:xfrm>
              <a:off x="6941836" y="39078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lowchart: Connector 139">
              <a:extLst>
                <a:ext uri="{FF2B5EF4-FFF2-40B4-BE49-F238E27FC236}">
                  <a16:creationId xmlns:a16="http://schemas.microsoft.com/office/drawing/2014/main" id="{3D3B29A4-0755-4DB4-AD00-5445CF84CEDB}"/>
                </a:ext>
              </a:extLst>
            </p:cNvPr>
            <p:cNvSpPr/>
            <p:nvPr/>
          </p:nvSpPr>
          <p:spPr>
            <a:xfrm>
              <a:off x="6941836" y="40602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lowchart: Connector 140">
              <a:extLst>
                <a:ext uri="{FF2B5EF4-FFF2-40B4-BE49-F238E27FC236}">
                  <a16:creationId xmlns:a16="http://schemas.microsoft.com/office/drawing/2014/main" id="{CFA7C35D-ECCF-4A11-85DC-4B40BE5DE06E}"/>
                </a:ext>
              </a:extLst>
            </p:cNvPr>
            <p:cNvSpPr/>
            <p:nvPr/>
          </p:nvSpPr>
          <p:spPr>
            <a:xfrm>
              <a:off x="6941836" y="42126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lowchart: Connector 141">
              <a:extLst>
                <a:ext uri="{FF2B5EF4-FFF2-40B4-BE49-F238E27FC236}">
                  <a16:creationId xmlns:a16="http://schemas.microsoft.com/office/drawing/2014/main" id="{AB9209D6-4F95-4AFC-A35C-5A2DEE96C7E5}"/>
                </a:ext>
              </a:extLst>
            </p:cNvPr>
            <p:cNvSpPr/>
            <p:nvPr/>
          </p:nvSpPr>
          <p:spPr>
            <a:xfrm>
              <a:off x="6987119" y="4391004"/>
              <a:ext cx="118989" cy="142298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C81CDEBA-E1AB-4E12-9776-3B72878DEA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428" y="2192718"/>
            <a:ext cx="3657143" cy="350476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7C88FA-8CCD-41CE-B63F-D3598E79BCB1}"/>
              </a:ext>
            </a:extLst>
          </p:cNvPr>
          <p:cNvSpPr txBox="1"/>
          <p:nvPr/>
        </p:nvSpPr>
        <p:spPr>
          <a:xfrm>
            <a:off x="0" y="567208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মোহাম্মদ</a:t>
            </a:r>
            <a:r>
              <a:rPr lang="en-US" b="1" dirty="0"/>
              <a:t> </a:t>
            </a:r>
            <a:r>
              <a:rPr lang="en-US" b="1" dirty="0" err="1"/>
              <a:t>নঈমউদ্দীন</a:t>
            </a:r>
            <a:r>
              <a:rPr lang="en-US" b="1" dirty="0"/>
              <a:t> </a:t>
            </a:r>
            <a:r>
              <a:rPr lang="en-US" b="1" dirty="0" err="1"/>
              <a:t>হাসান</a:t>
            </a:r>
            <a:r>
              <a:rPr lang="en-US" b="1" dirty="0"/>
              <a:t> </a:t>
            </a:r>
            <a:r>
              <a:rPr lang="en-US" b="1" dirty="0" err="1"/>
              <a:t>তিবরিজী</a:t>
            </a:r>
            <a:endParaRPr lang="en-US" b="1" dirty="0"/>
          </a:p>
          <a:p>
            <a:pPr algn="ctr"/>
            <a:r>
              <a:rPr lang="en-US" b="1" dirty="0" err="1">
                <a:solidFill>
                  <a:srgbClr val="FFC000"/>
                </a:solidFill>
              </a:rPr>
              <a:t>সহকারী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অধ্যাপক</a:t>
            </a:r>
            <a:r>
              <a:rPr lang="en-US" b="1" dirty="0">
                <a:solidFill>
                  <a:srgbClr val="FFC000"/>
                </a:solidFill>
              </a:rPr>
              <a:t>, </a:t>
            </a:r>
            <a:r>
              <a:rPr lang="en-US" b="1" dirty="0" err="1">
                <a:solidFill>
                  <a:srgbClr val="FFFF00"/>
                </a:solidFill>
              </a:rPr>
              <a:t>পরিসংখ্যান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বিভাগ</a:t>
            </a:r>
            <a:endParaRPr lang="en-US" b="1" dirty="0">
              <a:solidFill>
                <a:srgbClr val="FFFF00"/>
              </a:solidFill>
            </a:endParaRPr>
          </a:p>
          <a:p>
            <a:pPr algn="ctr"/>
            <a:r>
              <a:rPr lang="en-US" b="1" dirty="0" err="1">
                <a:solidFill>
                  <a:srgbClr val="00B0F0"/>
                </a:solidFill>
              </a:rPr>
              <a:t>ফতেয়াবাদ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সিটি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কর্পোরেশন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ডিগ্রি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কলেজ</a:t>
            </a:r>
            <a:r>
              <a:rPr lang="en-US" b="1" dirty="0">
                <a:solidFill>
                  <a:srgbClr val="00B0F0"/>
                </a:solidFill>
              </a:rPr>
              <a:t>, </a:t>
            </a:r>
            <a:r>
              <a:rPr lang="en-US" b="1" dirty="0" err="1">
                <a:solidFill>
                  <a:srgbClr val="00B0F0"/>
                </a:solidFill>
              </a:rPr>
              <a:t>চট্টগ্রাম</a:t>
            </a:r>
            <a:r>
              <a:rPr lang="en-US" b="1" dirty="0">
                <a:solidFill>
                  <a:srgbClr val="00B0F0"/>
                </a:solidFill>
              </a:rPr>
              <a:t>।</a:t>
            </a:r>
            <a:endParaRPr lang="en-GB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48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713 -0.00278 L -1.09088 0.00324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057 -0.00139 L -0.69557 -0.00625 " pathEditMode="relative" rAng="0" ptsTypes="AA">
                                      <p:cBhvr>
                                        <p:cTn id="16" dur="1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39 0.0125 L -0.65039 0.0125 " pathEditMode="relative" rAng="0" ptsTypes="AA">
                                      <p:cBhvr>
                                        <p:cTn id="19" dur="1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404 0.01829 L -1.05065 0.01829 " pathEditMode="relative" rAng="0" ptsTypes="AA">
                                      <p:cBhvr>
                                        <p:cTn id="22" dur="1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946 0.01458 L -1.09258 0.00902 " pathEditMode="relative" rAng="0" ptsTypes="AA">
                                      <p:cBhvr>
                                        <p:cTn id="25" dur="1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9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8959 0.02454 L -1.11446 0.02107 " pathEditMode="relative" rAng="0" ptsTypes="AA">
                                      <p:cBhvr>
                                        <p:cTn id="28" dur="11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3B2D19-A398-4A02-A17E-F6F47EFADFDB}"/>
              </a:ext>
            </a:extLst>
          </p:cNvPr>
          <p:cNvSpPr/>
          <p:nvPr/>
        </p:nvSpPr>
        <p:spPr>
          <a:xfrm>
            <a:off x="640820" y="304800"/>
            <a:ext cx="109103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প্রথম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চারটি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শোধিত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পরিঘাতকে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অশোধিত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পরিঘাতের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প্রকাশঃ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C5B13A6-4A52-4104-82CC-0A7844CC7AF1}"/>
                  </a:ext>
                </a:extLst>
              </p:cNvPr>
              <p:cNvSpPr/>
              <p:nvPr/>
            </p:nvSpPr>
            <p:spPr>
              <a:xfrm>
                <a:off x="2838693" y="1346252"/>
                <a:ext cx="1543115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0" lang="en-US" sz="4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µ</m:t>
                        </m:r>
                      </m:e>
                      <m:sub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= </a:t>
                </a:r>
                <a:r>
                  <a:rPr lang="en-US" sz="4400" b="0" cap="none" spc="0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0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C5B13A6-4A52-4104-82CC-0A7844CC7A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693" y="1346252"/>
                <a:ext cx="1543115" cy="769441"/>
              </a:xfrm>
              <a:prstGeom prst="rect">
                <a:avLst/>
              </a:prstGeom>
              <a:blipFill>
                <a:blip r:embed="rId2"/>
                <a:stretch>
                  <a:fillRect t="-18254" r="-17391" b="-420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8B8C710-9E69-46CD-B25D-1049C843202A}"/>
                  </a:ext>
                </a:extLst>
              </p:cNvPr>
              <p:cNvSpPr/>
              <p:nvPr/>
            </p:nvSpPr>
            <p:spPr>
              <a:xfrm>
                <a:off x="2209800" y="2171280"/>
                <a:ext cx="4226662" cy="8729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0" lang="en-US" sz="4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µ</m:t>
                        </m:r>
                      </m:e>
                      <m:sub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SupPr>
                      <m:e>
                        <m:r>
                          <a:rPr lang="en-GB" sz="4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4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2</m:t>
                        </m:r>
                      </m:sub>
                      <m:sup>
                        <m:r>
                          <a:rPr lang="en-US" sz="4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4400" b="0" cap="none" spc="0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cap="none" spc="0" dirty="0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GB" sz="44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sSubSupPr>
                          <m:e>
                            <m:r>
                              <a:rPr lang="en-GB" sz="44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44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44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  <m:t>′</m:t>
                            </m:r>
                          </m:sup>
                        </m:sSubSup>
                      </m:e>
                      <m:sup>
                        <m:r>
                          <a:rPr lang="en-US" sz="4400" b="0" i="1" cap="none" spc="0" dirty="0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8B8C710-9E69-46CD-B25D-1049C84320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171280"/>
                <a:ext cx="4226662" cy="872931"/>
              </a:xfrm>
              <a:prstGeom prst="rect">
                <a:avLst/>
              </a:prstGeom>
              <a:blipFill>
                <a:blip r:embed="rId3"/>
                <a:stretch>
                  <a:fillRect t="-4895" b="-370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7F89DD-344F-4F7E-AFA2-E16771942B78}"/>
                  </a:ext>
                </a:extLst>
              </p:cNvPr>
              <p:cNvSpPr/>
              <p:nvPr/>
            </p:nvSpPr>
            <p:spPr>
              <a:xfrm>
                <a:off x="2438400" y="3044211"/>
                <a:ext cx="6005631" cy="8638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0" lang="en-US" sz="4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µ</m:t>
                        </m:r>
                      </m:e>
                      <m:sub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SupPr>
                      <m:e>
                        <m:r>
                          <a:rPr lang="en-GB" sz="4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4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3</m:t>
                        </m:r>
                      </m:sub>
                      <m:sup>
                        <m:r>
                          <a:rPr lang="en-US" sz="4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4400" b="0" cap="none" spc="0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 Math"/>
                  </a:rPr>
                  <a:t> - 3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SupPr>
                      <m:e>
                        <m:r>
                          <a:rPr lang="en-GB" sz="4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4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2</m:t>
                        </m:r>
                      </m:sub>
                      <m:sup>
                        <m:r>
                          <a:rPr lang="en-US" sz="4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GB" sz="4400" dirty="0">
                    <a:solidFill>
                      <a:srgbClr val="FFFF00"/>
                    </a:solidFill>
                    <a:latin typeface="Cambri Math"/>
                    <a:ea typeface="Cambria Math" panose="02040503050406030204" pitchFamily="18" charset="0"/>
                    <a:cs typeface="Vrinda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SupPr>
                      <m:e>
                        <m:r>
                          <a:rPr lang="en-GB" sz="4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4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1</m:t>
                        </m:r>
                      </m:sub>
                      <m:sup>
                        <m:r>
                          <a:rPr lang="en-US" sz="4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4400" b="0" cap="none" spc="0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 Math"/>
                  </a:rPr>
                  <a:t>+ 2</a:t>
                </a:r>
                <a:r>
                  <a:rPr lang="en-US" sz="4400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dirty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GB" sz="44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sSubSupPr>
                          <m:e>
                            <m:r>
                              <a:rPr lang="en-GB" sz="44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44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44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  <m:t>′</m:t>
                            </m:r>
                          </m:sup>
                        </m:sSubSup>
                      </m:e>
                      <m:sup>
                        <m:r>
                          <a:rPr lang="en-US" sz="4400" b="0" i="1" dirty="0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 Math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7F89DD-344F-4F7E-AFA2-E16771942B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044211"/>
                <a:ext cx="6005631" cy="863826"/>
              </a:xfrm>
              <a:prstGeom prst="rect">
                <a:avLst/>
              </a:prstGeom>
              <a:blipFill>
                <a:blip r:embed="rId4"/>
                <a:stretch>
                  <a:fillRect t="-4930" b="-380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4487AF-3669-44C6-A910-302E4754721E}"/>
                  </a:ext>
                </a:extLst>
              </p:cNvPr>
              <p:cNvSpPr/>
              <p:nvPr/>
            </p:nvSpPr>
            <p:spPr>
              <a:xfrm>
                <a:off x="2209800" y="4044979"/>
                <a:ext cx="8825031" cy="8642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0" lang="en-US" sz="4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µ</m:t>
                        </m:r>
                      </m:e>
                      <m:sub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SupPr>
                      <m:e>
                        <m:r>
                          <a:rPr lang="en-GB" sz="4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4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4</m:t>
                        </m:r>
                      </m:sub>
                      <m:sup>
                        <m:r>
                          <a:rPr lang="en-US" sz="4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4400" b="0" cap="none" spc="0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 Math"/>
                  </a:rPr>
                  <a:t> - 4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SupPr>
                      <m:e>
                        <m:r>
                          <a:rPr lang="en-GB" sz="4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4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3</m:t>
                        </m:r>
                      </m:sub>
                      <m:sup>
                        <m:r>
                          <a:rPr lang="en-US" sz="4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GB" sz="4400" dirty="0">
                    <a:solidFill>
                      <a:srgbClr val="FFFF00"/>
                    </a:solidFill>
                    <a:latin typeface="Cambri Math"/>
                    <a:ea typeface="Cambria Math" panose="02040503050406030204" pitchFamily="18" charset="0"/>
                    <a:cs typeface="Vrinda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SupPr>
                      <m:e>
                        <m:r>
                          <a:rPr lang="en-GB" sz="4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4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1</m:t>
                        </m:r>
                      </m:sub>
                      <m:sup>
                        <m:r>
                          <a:rPr lang="en-US" sz="4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4400" b="0" cap="none" spc="0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 Math"/>
                  </a:rPr>
                  <a:t>+ 6</a:t>
                </a:r>
                <a:r>
                  <a:rPr lang="en-GB" sz="4400" dirty="0">
                    <a:solidFill>
                      <a:srgbClr val="FFFF00"/>
                    </a:solidFill>
                    <a:latin typeface="Cambri Math"/>
                    <a:ea typeface="Cambria Math" panose="02040503050406030204" pitchFamily="18" charset="0"/>
                    <a:cs typeface="Vrinda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SupPr>
                      <m:e>
                        <m:r>
                          <a:rPr lang="en-GB" sz="4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4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2</m:t>
                        </m:r>
                      </m:sub>
                      <m:sup>
                        <m:r>
                          <a:rPr lang="en-US" sz="4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′</m:t>
                        </m:r>
                      </m:sup>
                    </m:sSubSup>
                    <m:sSup>
                      <m:sSupPr>
                        <m:ctrlPr>
                          <a:rPr lang="en-US" sz="4400" i="1" dirty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GB" sz="44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sSubSupPr>
                          <m:e>
                            <m:r>
                              <a:rPr lang="en-GB" sz="44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44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44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  <m:t>′</m:t>
                            </m:r>
                          </m:sup>
                        </m:sSubSup>
                      </m:e>
                      <m:sup>
                        <m:r>
                          <a:rPr lang="en-US" sz="4400" i="1" dirty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0" dirty="0" smtClean="0">
                        <a:ln w="0"/>
                        <a:solidFill>
                          <a:srgbClr val="FFFF00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0" dirty="0" smtClean="0">
                        <a:ln w="0"/>
                        <a:solidFill>
                          <a:srgbClr val="FFFF00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4400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dirty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GB" sz="44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sSubSupPr>
                          <m:e>
                            <m:r>
                              <a:rPr lang="en-GB" sz="44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44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44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  <m:t>′</m:t>
                            </m:r>
                          </m:sup>
                        </m:sSubSup>
                      </m:e>
                      <m:sup>
                        <m:r>
                          <a:rPr lang="en-US" sz="4400" b="0" i="1" dirty="0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 Math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4487AF-3669-44C6-A910-302E475472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044979"/>
                <a:ext cx="8825031" cy="864276"/>
              </a:xfrm>
              <a:prstGeom prst="rect">
                <a:avLst/>
              </a:prstGeom>
              <a:blipFill>
                <a:blip r:embed="rId5"/>
                <a:stretch>
                  <a:fillRect t="-5674" b="-382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19745C24-01A9-4D4D-8C48-6BA7E96EDC08}"/>
              </a:ext>
            </a:extLst>
          </p:cNvPr>
          <p:cNvSpPr/>
          <p:nvPr/>
        </p:nvSpPr>
        <p:spPr>
          <a:xfrm>
            <a:off x="1988947" y="304800"/>
            <a:ext cx="821410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প্রথম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চারটি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শোধিত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পরিঘাতকে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মূলবিন্দুর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সাপেক্ষে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পরিঘাতের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প্রকাশঃ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2485C15-DD71-4282-A76D-182BC0F87CC4}"/>
                  </a:ext>
                </a:extLst>
              </p:cNvPr>
              <p:cNvSpPr/>
              <p:nvPr/>
            </p:nvSpPr>
            <p:spPr>
              <a:xfrm>
                <a:off x="2971800" y="2130765"/>
                <a:ext cx="1578637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µ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= </a:t>
                </a:r>
                <a:r>
                  <a:rPr lang="en-US" sz="4400" b="1" cap="none" spc="0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0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2485C15-DD71-4282-A76D-182BC0F87C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130765"/>
                <a:ext cx="1578637" cy="769441"/>
              </a:xfrm>
              <a:prstGeom prst="rect">
                <a:avLst/>
              </a:prstGeom>
              <a:blipFill>
                <a:blip r:embed="rId6"/>
                <a:stretch>
                  <a:fillRect t="-19048" r="-17442" b="-412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AAE19C3-2B17-414C-8F2A-BBC5F0942536}"/>
                  </a:ext>
                </a:extLst>
              </p:cNvPr>
              <p:cNvSpPr/>
              <p:nvPr/>
            </p:nvSpPr>
            <p:spPr>
              <a:xfrm>
                <a:off x="2209800" y="2824625"/>
                <a:ext cx="4226662" cy="81317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µ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a:rPr lang="en-US" sz="4400" b="1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  <a:sym typeface="Symbol" panose="05050102010706020507" pitchFamily="18" charset="2"/>
                          </a:rPr>
                          <m:t>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r>
                  <a:rPr lang="en-US" sz="4400" b="1" cap="none" spc="0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 cap="none" spc="0" dirty="0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 cap="none" spc="0" dirty="0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4400" b="1" i="1" cap="none" spc="0" dirty="0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 cap="none" spc="0" dirty="0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en-US" sz="44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AAE19C3-2B17-414C-8F2A-BBC5F09425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824625"/>
                <a:ext cx="4226662" cy="813171"/>
              </a:xfrm>
              <a:prstGeom prst="rect">
                <a:avLst/>
              </a:prstGeom>
              <a:blipFill>
                <a:blip r:embed="rId7"/>
                <a:stretch>
                  <a:fillRect t="-11940" b="-395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1F70C0F-ADBE-4F24-8C61-1350BF204E90}"/>
                  </a:ext>
                </a:extLst>
              </p:cNvPr>
              <p:cNvSpPr/>
              <p:nvPr/>
            </p:nvSpPr>
            <p:spPr>
              <a:xfrm>
                <a:off x="2667000" y="3658648"/>
                <a:ext cx="6005631" cy="8163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µ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400" b="1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a:rPr lang="en-US" sz="4400" b="1" i="0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  <a:sym typeface="Symbol" panose="05050102010706020507" pitchFamily="18" charset="2"/>
                          </a:rPr>
                          <m:t></m:t>
                        </m:r>
                      </m:e>
                      <m:sub>
                        <m:r>
                          <a:rPr lang="en-US" sz="4400" b="1" i="0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  <a:sym typeface="Symbol" panose="05050102010706020507" pitchFamily="18" charset="2"/>
                          </a:rPr>
                          <m:t>𝟑</m:t>
                        </m:r>
                      </m:sub>
                    </m:sSub>
                    <m:r>
                      <a:rPr lang="en-US" sz="4400" b="1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 Math"/>
                  </a:rPr>
                  <a:t>-3</a:t>
                </a:r>
                <a:r>
                  <a:rPr lang="en-US" sz="4400" b="1" dirty="0">
                    <a:solidFill>
                      <a:srgbClr val="FFFF00"/>
                    </a:solidFill>
                    <a:latin typeface="Cambri Math"/>
                    <a:ea typeface="Cambria Math" panose="02040503050406030204" pitchFamily="18" charset="0"/>
                    <a:cs typeface="Vrinda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a:rPr lang="en-US" sz="4400" b="1" i="0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  <a:sym typeface="Symbol" panose="05050102010706020507" pitchFamily="18" charset="2"/>
                          </a:rPr>
                          <m:t></m:t>
                        </m:r>
                      </m:e>
                      <m:sub>
                        <m:r>
                          <a:rPr lang="en-US" sz="44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rinda" panose="020B0502040204020203" pitchFamily="34" charset="0"/>
                      </a:rPr>
                      <m:t> 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a:rPr lang="en-US" sz="4400" b="1" i="0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  <a:sym typeface="Symbol" panose="05050102010706020507" pitchFamily="18" charset="2"/>
                          </a:rPr>
                          <m:t></m:t>
                        </m:r>
                      </m:e>
                      <m:sub>
                        <m:r>
                          <a:rPr lang="en-US" sz="4400" b="1" i="0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  <a:sym typeface="Symbol" panose="05050102010706020507" pitchFamily="18" charset="2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cap="none" spc="0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rinda" panose="020B0502040204020203" pitchFamily="34" charset="0"/>
                      </a:rPr>
                      <m:t>+</m:t>
                    </m:r>
                    <m:r>
                      <a:rPr lang="en-US" sz="4400" b="1" i="1" dirty="0">
                        <a:ln w="0"/>
                        <a:solidFill>
                          <a:srgbClr val="FFFF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dirty="0">
                        <a:ln w="0"/>
                        <a:solidFill>
                          <a:srgbClr val="FFFF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4400" b="1" i="1" dirty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 dirty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4400" b="1" i="1" dirty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 dirty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endParaRPr lang="en-US" sz="44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1F70C0F-ADBE-4F24-8C61-1350BF204E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658648"/>
                <a:ext cx="6005631" cy="816377"/>
              </a:xfrm>
              <a:prstGeom prst="rect">
                <a:avLst/>
              </a:prstGeom>
              <a:blipFill>
                <a:blip r:embed="rId8"/>
                <a:stretch>
                  <a:fillRect t="-11194" b="-395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FD2AD6A-9D59-4099-BE99-57B61E9C3512}"/>
                  </a:ext>
                </a:extLst>
              </p:cNvPr>
              <p:cNvSpPr/>
              <p:nvPr/>
            </p:nvSpPr>
            <p:spPr>
              <a:xfrm>
                <a:off x="2438400" y="4436040"/>
                <a:ext cx="8825031" cy="81317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µ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4400" b="1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=</a:t>
                </a:r>
                <a:r>
                  <a:rPr lang="en-US" sz="4400" b="1" dirty="0">
                    <a:solidFill>
                      <a:prstClr val="white"/>
                    </a:solidFill>
                    <a:ea typeface="Cambria Math" panose="02040503050406030204" pitchFamily="18" charset="0"/>
                    <a:cs typeface="Vrinda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a:rPr lang="en-US" sz="4400" b="1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  <a:sym typeface="Symbol" panose="05050102010706020507" pitchFamily="18" charset="2"/>
                          </a:rPr>
                          <m:t></m:t>
                        </m:r>
                      </m:e>
                      <m:sub>
                        <m:r>
                          <a:rPr lang="en-US" sz="44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  <a:sym typeface="Symbol" panose="05050102010706020507" pitchFamily="18" charset="2"/>
                          </a:rPr>
                          <m:t>𝟒</m:t>
                        </m:r>
                      </m:sub>
                    </m:sSub>
                    <m:r>
                      <a:rPr lang="en-US" sz="4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 Math"/>
                  </a:rPr>
                  <a:t>-4</a:t>
                </a:r>
                <a:r>
                  <a:rPr lang="en-US" sz="4400" b="1" dirty="0">
                    <a:solidFill>
                      <a:srgbClr val="FFFF00"/>
                    </a:solidFill>
                    <a:latin typeface="Cambri Math"/>
                    <a:ea typeface="Cambria Math" panose="02040503050406030204" pitchFamily="18" charset="0"/>
                    <a:cs typeface="Vrinda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a:rPr lang="en-US" sz="4400" b="1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  <a:sym typeface="Symbol" panose="05050102010706020507" pitchFamily="18" charset="2"/>
                          </a:rPr>
                          <m:t></m:t>
                        </m:r>
                      </m:e>
                      <m:sub>
                        <m:r>
                          <a:rPr lang="en-US" sz="44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  <a:sym typeface="Symbol" panose="05050102010706020507" pitchFamily="18" charset="2"/>
                          </a:rPr>
                          <m:t>𝟑</m:t>
                        </m:r>
                      </m:sub>
                    </m:sSub>
                    <m:r>
                      <a:rPr lang="en-US" sz="4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rinda" panose="020B0502040204020203" pitchFamily="34" charset="0"/>
                      </a:rPr>
                      <m:t> 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a:rPr lang="en-US" sz="4400" b="1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  <a:sym typeface="Symbol" panose="05050102010706020507" pitchFamily="18" charset="2"/>
                          </a:rPr>
                          <m:t></m:t>
                        </m:r>
                      </m:e>
                      <m:sub>
                        <m:r>
                          <a:rPr lang="en-US" sz="4400" b="1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  <a:sym typeface="Symbol" panose="05050102010706020507" pitchFamily="18" charset="2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rinda" panose="020B0502040204020203" pitchFamily="34" charset="0"/>
                      </a:rPr>
                      <m:t>+</m:t>
                    </m:r>
                  </m:oMath>
                </a14:m>
                <a:r>
                  <a:rPr lang="en-US" sz="4400" b="1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 Math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n w="0"/>
                        <a:solidFill>
                          <a:srgbClr val="FFFF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 dirty="0">
                        <a:ln w="0"/>
                        <a:solidFill>
                          <a:srgbClr val="FFFF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a:rPr lang="en-US" sz="4400" b="1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  <a:sym typeface="Symbol" panose="05050102010706020507" pitchFamily="18" charset="2"/>
                          </a:rPr>
                          <m:t></m:t>
                        </m:r>
                      </m:e>
                      <m:sub>
                        <m:r>
                          <a:rPr lang="en-US" sz="44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  <a:sym typeface="Symbol" panose="05050102010706020507" pitchFamily="18" charset="2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 Math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 dirty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 dirty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4400" b="1" i="1" dirty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 dirty="0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4400" b="1" cap="none" spc="0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 Math"/>
                  </a:rPr>
                  <a:t> - 3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 dirty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 dirty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4400" b="1" i="1" dirty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 dirty="0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bSup>
                  </m:oMath>
                </a14:m>
                <a:endParaRPr lang="en-US" sz="44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 Math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FD2AD6A-9D59-4099-BE99-57B61E9C35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36040"/>
                <a:ext cx="8825031" cy="813171"/>
              </a:xfrm>
              <a:prstGeom prst="rect">
                <a:avLst/>
              </a:prstGeom>
              <a:blipFill>
                <a:blip r:embed="rId9"/>
                <a:stretch>
                  <a:fillRect t="-12782" b="-398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DAC19C36-F7A4-453B-9D6B-C449423CC77A}"/>
              </a:ext>
            </a:extLst>
          </p:cNvPr>
          <p:cNvSpPr/>
          <p:nvPr/>
        </p:nvSpPr>
        <p:spPr>
          <a:xfrm>
            <a:off x="434834" y="304800"/>
            <a:ext cx="113223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প্রথম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চারটি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অশোধিত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পরিঘাতকে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শোধিত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পরিঘাতের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প্রকাশঃ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84A0F6D-CA33-4788-88B8-3932FBADA942}"/>
                  </a:ext>
                </a:extLst>
              </p:cNvPr>
              <p:cNvSpPr/>
              <p:nvPr/>
            </p:nvSpPr>
            <p:spPr>
              <a:xfrm>
                <a:off x="1828800" y="1134650"/>
                <a:ext cx="4503182" cy="120032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SupPr>
                      <m:e>
                        <m:r>
                          <a:rPr lang="en-GB" sz="44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𝝁</m:t>
                        </m:r>
                      </m:e>
                      <m:sub>
                        <m:r>
                          <a:rPr lang="en-US" sz="44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4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MS UI Gothic" panose="020B0600070205080204" pitchFamily="34" charset="-128"/>
                          </a:rPr>
                        </m:ctrlPr>
                      </m:accPr>
                      <m:e>
                        <m:r>
                          <a:rPr lang="en-US" sz="4400" b="1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MS UI Gothic" panose="020B0600070205080204" pitchFamily="34" charset="-128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7200" b="1" dirty="0">
                    <a:solidFill>
                      <a:srgbClr val="FFFF0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-a‍</a:t>
                </a:r>
                <a:endParaRPr lang="en-US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84A0F6D-CA33-4788-88B8-3932FBADA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134650"/>
                <a:ext cx="4503182" cy="1200329"/>
              </a:xfrm>
              <a:prstGeom prst="rect">
                <a:avLst/>
              </a:prstGeom>
              <a:blipFill>
                <a:blip r:embed="rId10"/>
                <a:stretch>
                  <a:fillRect t="-15228" b="-451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2DCDC4F-397E-4667-A566-88FED1750B3C}"/>
                  </a:ext>
                </a:extLst>
              </p:cNvPr>
              <p:cNvSpPr/>
              <p:nvPr/>
            </p:nvSpPr>
            <p:spPr>
              <a:xfrm>
                <a:off x="2209800" y="2171280"/>
                <a:ext cx="4226662" cy="89960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SupPr>
                      <m:e>
                        <m:r>
                          <a:rPr lang="en-GB" sz="44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𝝁</m:t>
                        </m:r>
                      </m:e>
                      <m:sub>
                        <m:r>
                          <a:rPr lang="en-US" sz="44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′</m:t>
                        </m:r>
                      </m:sup>
                    </m:sSubSup>
                    <m:r>
                      <a:rPr lang="en-US" sz="4400" b="1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r>
                  <a:rPr lang="en-US" sz="4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µ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cap="none" spc="0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cap="none" spc="0" dirty="0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GB" sz="4400" b="1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sSubSupPr>
                          <m:e>
                            <m:r>
                              <a:rPr lang="en-GB" sz="4400" b="1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4400" b="1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4400" b="1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  <m:t>′</m:t>
                            </m:r>
                          </m:sup>
                        </m:sSubSup>
                      </m:e>
                      <m:sup>
                        <m:r>
                          <a:rPr lang="en-US" sz="4400" b="1" i="1" cap="none" spc="0" dirty="0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2DCDC4F-397E-4667-A566-88FED1750B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171280"/>
                <a:ext cx="4226662" cy="899605"/>
              </a:xfrm>
              <a:prstGeom prst="rect">
                <a:avLst/>
              </a:prstGeom>
              <a:blipFill>
                <a:blip r:embed="rId11"/>
                <a:stretch>
                  <a:fillRect t="-2027" b="-358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627BC52-8F16-4B2B-B378-8495F42EB4D2}"/>
                  </a:ext>
                </a:extLst>
              </p:cNvPr>
              <p:cNvSpPr/>
              <p:nvPr/>
            </p:nvSpPr>
            <p:spPr>
              <a:xfrm>
                <a:off x="2438400" y="3044211"/>
                <a:ext cx="6005631" cy="89960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SupPr>
                      <m:e>
                        <m:r>
                          <a:rPr lang="en-GB" sz="44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𝝁</m:t>
                        </m:r>
                      </m:e>
                      <m:sub>
                        <m:r>
                          <a:rPr lang="en-US" sz="44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𝟑</m:t>
                        </m:r>
                      </m:sub>
                      <m:sup>
                        <m:r>
                          <a:rPr lang="en-US" sz="44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4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µ</m:t>
                        </m:r>
                      </m:e>
                      <m:sub>
                        <m:r>
                          <a:rPr lang="en-US" sz="44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400" b="1" cap="none" spc="0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+ 3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µ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en-GB" sz="4400" b="1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SupPr>
                      <m:e>
                        <m:r>
                          <a:rPr lang="en-GB" sz="4400" b="1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𝝁</m:t>
                        </m:r>
                      </m:e>
                      <m:sub>
                        <m:r>
                          <a:rPr lang="en-US" sz="44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4400" b="1" cap="none" spc="0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+ </a:t>
                </a:r>
                <a:r>
                  <a:rPr lang="en-US" sz="4400" b="1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dirty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GB" sz="4400" b="1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sSubSupPr>
                          <m:e>
                            <m:r>
                              <a:rPr lang="en-GB" sz="4400" b="1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4400" b="1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4400" b="1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  <m:t>′</m:t>
                            </m:r>
                          </m:sup>
                        </m:sSubSup>
                      </m:e>
                      <m:sup>
                        <m:r>
                          <a:rPr lang="en-US" sz="4400" b="1" i="1" dirty="0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44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627BC52-8F16-4B2B-B378-8495F42EB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044211"/>
                <a:ext cx="6005631" cy="899605"/>
              </a:xfrm>
              <a:prstGeom prst="rect">
                <a:avLst/>
              </a:prstGeom>
              <a:blipFill>
                <a:blip r:embed="rId12"/>
                <a:stretch>
                  <a:fillRect t="-1351" b="-358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252BDB3-CA36-478C-8809-A6CDED22382B}"/>
                  </a:ext>
                </a:extLst>
              </p:cNvPr>
              <p:cNvSpPr/>
              <p:nvPr/>
            </p:nvSpPr>
            <p:spPr>
              <a:xfrm>
                <a:off x="2209800" y="4044979"/>
                <a:ext cx="8825031" cy="89960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SupPr>
                      <m:e>
                        <m:r>
                          <a:rPr lang="en-GB" sz="44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𝝁</m:t>
                        </m:r>
                      </m:e>
                      <m:sub>
                        <m:r>
                          <a:rPr lang="en-US" sz="44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𝟒</m:t>
                        </m:r>
                      </m:sub>
                      <m:sup>
                        <m:r>
                          <a:rPr lang="en-US" sz="44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µ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𝟒</m:t>
                        </m:r>
                      </m:sub>
                    </m:sSub>
                    <m:r>
                      <a:rPr lang="en-US" sz="44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r>
                  <a:rPr lang="en-US" sz="4400" b="1" cap="none" spc="0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+ 4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µ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𝟑</m:t>
                        </m:r>
                      </m:sub>
                    </m:sSub>
                    <m:sSubSup>
                      <m:sSubSupPr>
                        <m:ctrlPr>
                          <a:rPr lang="en-GB" sz="4400" b="1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SupPr>
                      <m:e>
                        <m:r>
                          <a:rPr lang="en-GB" sz="4400" b="1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𝝁</m:t>
                        </m:r>
                      </m:e>
                      <m:sub>
                        <m:r>
                          <a:rPr lang="en-US" sz="44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4400" b="1" cap="none" spc="0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+ 6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µ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lang="en-US" sz="4400" b="1" i="1" dirty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GB" sz="4400" b="1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sSubSupPr>
                          <m:e>
                            <m:r>
                              <a:rPr lang="en-GB" sz="4400" b="1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4400" b="1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4400" b="1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  <m:t>′</m:t>
                            </m:r>
                          </m:sup>
                        </m:sSubSup>
                      </m:e>
                      <m:sup>
                        <m:r>
                          <a:rPr lang="en-US" sz="4400" b="1" i="1" dirty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dirty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GB" sz="4400" b="1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sSubSupPr>
                          <m:e>
                            <m:r>
                              <a:rPr lang="en-GB" sz="4400" b="1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4400" b="1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4400" b="1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  <m:t>′</m:t>
                            </m:r>
                          </m:sup>
                        </m:sSubSup>
                      </m:e>
                      <m:sup>
                        <m:r>
                          <a:rPr lang="en-US" sz="4400" b="1" i="1" dirty="0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endParaRPr lang="en-US" sz="44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252BDB3-CA36-478C-8809-A6CDED2238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044979"/>
                <a:ext cx="8825031" cy="899605"/>
              </a:xfrm>
              <a:prstGeom prst="rect">
                <a:avLst/>
              </a:prstGeom>
              <a:blipFill>
                <a:blip r:embed="rId13"/>
                <a:stretch>
                  <a:fillRect t="-2041" b="-36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70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A4AA2B-FF80-45B9-931A-256996CA3E0C}"/>
              </a:ext>
            </a:extLst>
          </p:cNvPr>
          <p:cNvSpPr/>
          <p:nvPr/>
        </p:nvSpPr>
        <p:spPr>
          <a:xfrm>
            <a:off x="381000" y="914400"/>
            <a:ext cx="1981200" cy="8890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পার্থক্যের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বিষয়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12EAC8-E246-4A53-A4CF-CE44F94A364D}"/>
              </a:ext>
            </a:extLst>
          </p:cNvPr>
          <p:cNvSpPr/>
          <p:nvPr/>
        </p:nvSpPr>
        <p:spPr>
          <a:xfrm>
            <a:off x="2590800" y="914400"/>
            <a:ext cx="4533900" cy="889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শোধিত পরিঘাত 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BE9AE8-9531-4DCA-B178-41AE7AABCA6C}"/>
              </a:ext>
            </a:extLst>
          </p:cNvPr>
          <p:cNvSpPr/>
          <p:nvPr/>
        </p:nvSpPr>
        <p:spPr>
          <a:xfrm>
            <a:off x="7391400" y="914400"/>
            <a:ext cx="4533900" cy="88900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অশিাধিত পরিঘাত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31042A-780C-46A7-80E9-E54E00166F4A}"/>
              </a:ext>
            </a:extLst>
          </p:cNvPr>
          <p:cNvSpPr txBox="1">
            <a:spLocks/>
          </p:cNvSpPr>
          <p:nvPr/>
        </p:nvSpPr>
        <p:spPr>
          <a:xfrm>
            <a:off x="1143000" y="15972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শোধিত ও অশোধিত পরিঘাতের মধ্যে পার্থক্যঃ</a:t>
            </a:r>
            <a:endParaRPr lang="en-GB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62DF0B-B267-4776-99C6-1D410736A097}"/>
              </a:ext>
            </a:extLst>
          </p:cNvPr>
          <p:cNvSpPr/>
          <p:nvPr/>
        </p:nvSpPr>
        <p:spPr>
          <a:xfrm>
            <a:off x="381000" y="2055813"/>
            <a:ext cx="1981200" cy="4503738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সংজ্ঞা</a:t>
            </a:r>
            <a:endParaRPr lang="en-GB" sz="4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1066FF-8463-4E8E-93B8-0CCEAFDD5E76}"/>
              </a:ext>
            </a:extLst>
          </p:cNvPr>
          <p:cNvSpPr/>
          <p:nvPr/>
        </p:nvSpPr>
        <p:spPr>
          <a:xfrm>
            <a:off x="2590800" y="2024063"/>
            <a:ext cx="4533900" cy="4529138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</a:rPr>
              <a:t>কোন  </a:t>
            </a:r>
            <a:r>
              <a:rPr lang="en-US" sz="3600" b="1" dirty="0" err="1">
                <a:solidFill>
                  <a:schemeClr val="tx1"/>
                </a:solidFill>
              </a:rPr>
              <a:t>তথ্যসারির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প্রতিটি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মান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হতে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ওদের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rgbClr val="FFC000"/>
                </a:solidFill>
              </a:rPr>
              <a:t>গাণিতিক </a:t>
            </a:r>
            <a:r>
              <a:rPr lang="en-US" sz="3600" b="1" dirty="0" err="1">
                <a:solidFill>
                  <a:srgbClr val="FFC000"/>
                </a:solidFill>
              </a:rPr>
              <a:t>গড়ের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ব্যবধানের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বিভিন্ন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ঘাতের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সমষ্টিকে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মোট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তথ্যসংখ্যা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দ্বারা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ভাগ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করলে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যে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মান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পাওয়া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যায়</a:t>
            </a:r>
            <a:r>
              <a:rPr lang="en-US" sz="3600" b="1" dirty="0">
                <a:solidFill>
                  <a:schemeClr val="tx1"/>
                </a:solidFill>
              </a:rPr>
              <a:t>, </a:t>
            </a:r>
            <a:r>
              <a:rPr lang="en-US" sz="3600" b="1" dirty="0" err="1">
                <a:solidFill>
                  <a:schemeClr val="tx1"/>
                </a:solidFill>
              </a:rPr>
              <a:t>তাকে</a:t>
            </a:r>
            <a:r>
              <a:rPr lang="en-US" sz="3600" b="1" dirty="0">
                <a:solidFill>
                  <a:schemeClr val="tx1"/>
                </a:solidFill>
              </a:rPr>
              <a:t> শোধিত পরিঘাত </a:t>
            </a:r>
            <a:r>
              <a:rPr lang="en-US" sz="3600" b="1" dirty="0" err="1">
                <a:solidFill>
                  <a:schemeClr val="tx1"/>
                </a:solidFill>
              </a:rPr>
              <a:t>বলে</a:t>
            </a:r>
            <a:r>
              <a:rPr lang="en-US" sz="3600" b="1" dirty="0">
                <a:solidFill>
                  <a:schemeClr val="tx1"/>
                </a:solidFill>
              </a:rPr>
              <a:t>।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F5401E-0C31-47F9-A12D-5991A9AF790D}"/>
              </a:ext>
            </a:extLst>
          </p:cNvPr>
          <p:cNvSpPr/>
          <p:nvPr/>
        </p:nvSpPr>
        <p:spPr>
          <a:xfrm>
            <a:off x="7391400" y="2062163"/>
            <a:ext cx="4533900" cy="4491038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কোন </a:t>
            </a:r>
            <a:r>
              <a:rPr lang="en-US" sz="3200" b="1" dirty="0" err="1">
                <a:solidFill>
                  <a:schemeClr val="tx1"/>
                </a:solidFill>
              </a:rPr>
              <a:t>তথ্যসারির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প্রতিটি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মান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হতে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ওদের</a:t>
            </a:r>
            <a:r>
              <a:rPr lang="en-US" sz="3200" b="1" dirty="0">
                <a:solidFill>
                  <a:schemeClr val="tx1"/>
                </a:solidFill>
              </a:rPr>
              <a:t> অনুমিত </a:t>
            </a:r>
            <a:r>
              <a:rPr lang="en-US" sz="3200" b="1" dirty="0" err="1">
                <a:solidFill>
                  <a:schemeClr val="tx1"/>
                </a:solidFill>
              </a:rPr>
              <a:t>গড়ের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rgbClr val="FFC000"/>
                </a:solidFill>
              </a:rPr>
              <a:t>(গাণিতিক </a:t>
            </a:r>
            <a:r>
              <a:rPr lang="en-US" sz="3200" b="1" dirty="0" err="1">
                <a:solidFill>
                  <a:srgbClr val="FFC000"/>
                </a:solidFill>
              </a:rPr>
              <a:t>গড়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r>
              <a:rPr lang="en-US" sz="3200" b="1" dirty="0" err="1">
                <a:solidFill>
                  <a:srgbClr val="FFC000"/>
                </a:solidFill>
              </a:rPr>
              <a:t>ভিন্ন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r>
              <a:rPr lang="en-US" sz="3200" b="1" dirty="0" err="1">
                <a:solidFill>
                  <a:srgbClr val="FFC000"/>
                </a:solidFill>
              </a:rPr>
              <a:t>অন্য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r>
              <a:rPr lang="en-US" sz="3200" b="1" dirty="0" err="1">
                <a:solidFill>
                  <a:srgbClr val="FFC000"/>
                </a:solidFill>
              </a:rPr>
              <a:t>যেকোনো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r>
              <a:rPr lang="en-US" sz="3200" b="1" dirty="0" err="1">
                <a:solidFill>
                  <a:srgbClr val="FFC000"/>
                </a:solidFill>
              </a:rPr>
              <a:t>মানের</a:t>
            </a:r>
            <a:r>
              <a:rPr lang="en-US" sz="3200" b="1" dirty="0">
                <a:solidFill>
                  <a:srgbClr val="FFC000"/>
                </a:solidFill>
              </a:rPr>
              <a:t>) </a:t>
            </a:r>
            <a:r>
              <a:rPr lang="en-US" sz="3200" b="1" dirty="0" err="1">
                <a:solidFill>
                  <a:schemeClr val="tx1"/>
                </a:solidFill>
              </a:rPr>
              <a:t>ব্যবধানের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বিভিন্ন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শক্তি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বা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ঘাতের</a:t>
            </a:r>
            <a:r>
              <a:rPr lang="en-US" sz="3200" b="1" dirty="0">
                <a:solidFill>
                  <a:schemeClr val="tx1"/>
                </a:solidFill>
              </a:rPr>
              <a:t> (Power) </a:t>
            </a:r>
            <a:r>
              <a:rPr lang="en-US" sz="3200" b="1" dirty="0" err="1">
                <a:solidFill>
                  <a:schemeClr val="tx1"/>
                </a:solidFill>
              </a:rPr>
              <a:t>সমষ্টিকে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মোট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তথ্যসংখ্যা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দ্বারা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ভাগ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করলে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যে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মান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পাওয়া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যায়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তাকে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অশোধিত</a:t>
            </a:r>
            <a:r>
              <a:rPr lang="en-US" sz="3200" b="1" dirty="0">
                <a:solidFill>
                  <a:schemeClr val="tx1"/>
                </a:solidFill>
              </a:rPr>
              <a:t> পরিঘাত </a:t>
            </a:r>
            <a:r>
              <a:rPr lang="en-US" sz="3200" b="1" dirty="0" err="1">
                <a:solidFill>
                  <a:schemeClr val="tx1"/>
                </a:solidFill>
              </a:rPr>
              <a:t>বলে</a:t>
            </a:r>
            <a:r>
              <a:rPr lang="en-US" sz="3200" b="1" dirty="0">
                <a:solidFill>
                  <a:schemeClr val="tx1"/>
                </a:solidFill>
              </a:rPr>
              <a:t>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F02017-FE13-4B45-AF98-12682625DF6E}"/>
              </a:ext>
            </a:extLst>
          </p:cNvPr>
          <p:cNvSpPr/>
          <p:nvPr/>
        </p:nvSpPr>
        <p:spPr>
          <a:xfrm>
            <a:off x="381000" y="2208213"/>
            <a:ext cx="1981200" cy="4503738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/>
              <a:t>অশ্রেণিকৃত </a:t>
            </a:r>
            <a:r>
              <a:rPr lang="en-US" sz="4800" b="1" dirty="0" err="1"/>
              <a:t>তথ্যের</a:t>
            </a:r>
            <a:r>
              <a:rPr lang="en-US" sz="4800" b="1" dirty="0"/>
              <a:t> </a:t>
            </a:r>
            <a:r>
              <a:rPr lang="en-US" sz="4800" b="1" dirty="0" err="1"/>
              <a:t>ক্ষেত্রে</a:t>
            </a:r>
            <a:endParaRPr lang="en-GB" sz="4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A9AF48A-6B14-427E-BA28-3E5CBC75CC78}"/>
                  </a:ext>
                </a:extLst>
              </p:cNvPr>
              <p:cNvSpPr/>
              <p:nvPr/>
            </p:nvSpPr>
            <p:spPr>
              <a:xfrm>
                <a:off x="2590800" y="2176463"/>
                <a:ext cx="4533900" cy="4529138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914400">
                  <a:lnSpc>
                    <a:spcPct val="90000"/>
                  </a:lnSpc>
                  <a:spcBef>
                    <a:spcPts val="1000"/>
                  </a:spcBef>
                  <a:defRPr/>
                </a:pPr>
                <a:r>
                  <a:rPr lang="en-US" sz="440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r – </a:t>
                </a:r>
                <a:r>
                  <a:rPr lang="en-US" sz="4400" b="1" dirty="0">
                    <a:gradFill>
                      <a:gsLst>
                        <a:gs pos="34000">
                          <a:prstClr val="white">
                            <a:lumMod val="93000"/>
                          </a:prstClr>
                        </a:gs>
                        <a:gs pos="0">
                          <a:prstClr val="black">
                            <a:lumMod val="13000"/>
                            <a:lumOff val="87000"/>
                          </a:prstClr>
                        </a:gs>
                        <a:gs pos="100000">
                          <a:srgbClr val="8ED5C1">
                            <a:lumMod val="0"/>
                            <a:lumOff val="100000"/>
                          </a:srgbClr>
                        </a:gs>
                      </a:gsLst>
                      <a:lin ang="4800000" scaled="0"/>
                    </a:gradFill>
                  </a:rPr>
                  <a:t>তম শোধিত পরিঘাত</a:t>
                </a:r>
              </a:p>
              <a:p>
                <a:pPr lvl="0" defTabSz="914400">
                  <a:lnSpc>
                    <a:spcPct val="90000"/>
                  </a:lnSpc>
                  <a:spcBef>
                    <a:spcPts val="1000"/>
                  </a:spcBef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400" b="1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µ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GB" sz="4400" b="1" i="1" dirty="0">
                    <a:solidFill>
                      <a:prstClr val="white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 </a:t>
                </a:r>
                <a:r>
                  <a:rPr lang="en-GB" sz="4400" b="1" dirty="0">
                    <a:solidFill>
                      <a:prstClr val="white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pt-BR" sz="4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4400" b="1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4400" b="1" i="1">
                                            <a:solidFill>
                                              <a:prstClr val="white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prstClr val="white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4400" b="1" i="1">
                                            <a:solidFill>
                                              <a:prstClr val="white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4400" b="1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4400" b="1" i="1">
                                            <a:solidFill>
                                              <a:prstClr val="white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prstClr val="white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𝒓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lang="en-GB" sz="4400" b="1" dirty="0">
                  <a:gradFill>
                    <a:gsLst>
                      <a:gs pos="34000">
                        <a:prstClr val="white">
                          <a:lumMod val="93000"/>
                        </a:prstClr>
                      </a:gs>
                      <a:gs pos="0">
                        <a:prstClr val="black">
                          <a:lumMod val="13000"/>
                          <a:lumOff val="87000"/>
                        </a:prstClr>
                      </a:gs>
                      <a:gs pos="100000">
                        <a:srgbClr val="8ED5C1">
                          <a:lumMod val="0"/>
                          <a:lumOff val="100000"/>
                        </a:srgbClr>
                      </a:gs>
                    </a:gsLst>
                    <a:lin ang="4800000" scaled="0"/>
                  </a:gra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A9AF48A-6B14-427E-BA28-3E5CBC75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176463"/>
                <a:ext cx="4533900" cy="45291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8D72BAB-268E-4886-BA74-C3ABE5448696}"/>
                  </a:ext>
                </a:extLst>
              </p:cNvPr>
              <p:cNvSpPr/>
              <p:nvPr/>
            </p:nvSpPr>
            <p:spPr>
              <a:xfrm>
                <a:off x="7391400" y="2214563"/>
                <a:ext cx="4533900" cy="4491038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400" b="1" dirty="0">
                    <a:solidFill>
                      <a:prstClr val="white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r –</a:t>
                </a:r>
                <a:r>
                  <a:rPr lang="en-US" sz="4400" b="1" dirty="0">
                    <a:solidFill>
                      <a:prstClr val="white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তম অশোধিত পরিঘাত,</a:t>
                </a:r>
              </a:p>
              <a:p>
                <a:r>
                  <a:rPr lang="en-US" sz="4400" b="1" dirty="0">
                    <a:solidFill>
                      <a:srgbClr val="FF000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6000" b="1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SupPr>
                      <m:e>
                        <m:r>
                          <a:rPr lang="en-GB" sz="6000" b="1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𝝁</m:t>
                        </m:r>
                      </m:e>
                      <m:sub>
                        <m:r>
                          <a:rPr lang="en-US" sz="6000" b="1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𝒓</m:t>
                        </m:r>
                      </m:sub>
                      <m:sup>
                        <m:r>
                          <a:rPr lang="en-US" sz="6000" b="1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GB" sz="6000" b="1" dirty="0">
                    <a:solidFill>
                      <a:prstClr val="white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60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sz="60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pt-BR" sz="60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6000" b="1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6000" b="1" i="1">
                                            <a:solidFill>
                                              <a:prstClr val="white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6000" b="1" i="1">
                                            <a:solidFill>
                                              <a:prstClr val="white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6000" b="1" i="1">
                                            <a:solidFill>
                                              <a:prstClr val="white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6000" b="1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6000" b="1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60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𝒓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60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8D72BAB-268E-4886-BA74-C3ABE5448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2214563"/>
                <a:ext cx="4533900" cy="44910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F54C90B9-D744-4DB2-B588-E43DEDCB6D3E}"/>
              </a:ext>
            </a:extLst>
          </p:cNvPr>
          <p:cNvSpPr/>
          <p:nvPr/>
        </p:nvSpPr>
        <p:spPr>
          <a:xfrm>
            <a:off x="381000" y="2360613"/>
            <a:ext cx="1981200" cy="4503738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13000"/>
                        <a:lumOff val="87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শ্রেণিকৃত </a:t>
            </a:r>
            <a:r>
              <a:rPr lang="en-US" sz="3600" b="1" dirty="0" err="1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13000"/>
                        <a:lumOff val="87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তথ্যের</a:t>
            </a:r>
            <a:r>
              <a:rPr lang="en-US" sz="3600" b="1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13000"/>
                        <a:lumOff val="87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</a:t>
            </a:r>
            <a:r>
              <a:rPr lang="en-US" sz="3600" b="1" dirty="0" err="1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13000"/>
                        <a:lumOff val="87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ক্ষেত্রে</a:t>
            </a:r>
            <a:endParaRPr lang="en-GB" sz="3600" b="1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13000"/>
                      <a:lumOff val="87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0407189-017C-436D-82D3-79655F59BC39}"/>
                  </a:ext>
                </a:extLst>
              </p:cNvPr>
              <p:cNvSpPr/>
              <p:nvPr/>
            </p:nvSpPr>
            <p:spPr>
              <a:xfrm>
                <a:off x="2590800" y="2328863"/>
                <a:ext cx="4533900" cy="4529138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r – </a:t>
                </a:r>
                <a:r>
                  <a:rPr lang="en-US" sz="4800" b="1" dirty="0">
                    <a:solidFill>
                      <a:prstClr val="white"/>
                    </a:solidFill>
                  </a:rPr>
                  <a:t>তম শোধিত পরিঘাত</a:t>
                </a:r>
              </a:p>
              <a:p>
                <a:pPr lvl="0" defTabSz="91440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8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µ</m:t>
                        </m:r>
                      </m:e>
                      <m:sub>
                        <m:r>
                          <a:rPr lang="en-US" sz="4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GB" sz="4800" i="1" dirty="0">
                    <a:solidFill>
                      <a:prstClr val="white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 </a:t>
                </a:r>
                <a:r>
                  <a:rPr lang="en-GB" sz="480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sz="4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48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48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pt-BR" sz="48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4800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4800" i="1">
                                            <a:solidFill>
                                              <a:prstClr val="white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prstClr val="white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prstClr val="white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4800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4800" i="1">
                                            <a:solidFill>
                                              <a:prstClr val="white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prstClr val="white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sz="48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𝑟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4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GB" sz="48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0407189-017C-436D-82D3-79655F59B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328863"/>
                <a:ext cx="4533900" cy="45291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42726C7-A829-49FD-BEF4-2C0DFF387687}"/>
                  </a:ext>
                </a:extLst>
              </p:cNvPr>
              <p:cNvSpPr/>
              <p:nvPr/>
            </p:nvSpPr>
            <p:spPr>
              <a:xfrm>
                <a:off x="7391400" y="2366963"/>
                <a:ext cx="4533900" cy="4491038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4400" b="1" dirty="0">
                    <a:solidFill>
                      <a:prstClr val="white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r –</a:t>
                </a:r>
                <a:r>
                  <a:rPr lang="en-US" sz="4400" b="1" dirty="0">
                    <a:solidFill>
                      <a:prstClr val="white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তম অশোধিত পরিঘাত,</a:t>
                </a:r>
                <a:r>
                  <a:rPr lang="en-US" sz="4400" b="1" dirty="0">
                    <a:solidFill>
                      <a:srgbClr val="FF000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</a:p>
              <a:p>
                <a:pPr lvl="0"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80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SupPr>
                      <m:e>
                        <m:r>
                          <a:rPr lang="en-GB" sz="80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80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𝑟</m:t>
                        </m:r>
                      </m:sub>
                      <m:sup>
                        <m:r>
                          <a:rPr lang="en-US" sz="80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GB" sz="6000" dirty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6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sz="60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60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60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pt-BR" sz="60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60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60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60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60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60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60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60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𝑟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6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42726C7-A829-49FD-BEF4-2C0DFF3876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2366963"/>
                <a:ext cx="4533900" cy="4491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34578294-07E3-46CB-86EE-C3D3549913F0}"/>
              </a:ext>
            </a:extLst>
          </p:cNvPr>
          <p:cNvSpPr/>
          <p:nvPr/>
        </p:nvSpPr>
        <p:spPr>
          <a:xfrm>
            <a:off x="381000" y="2513013"/>
            <a:ext cx="1981200" cy="4503738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প্রথম পরিঘাত,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6D7DB0A-321B-4976-A781-7C6137DEE14D}"/>
                  </a:ext>
                </a:extLst>
              </p:cNvPr>
              <p:cNvSpPr/>
              <p:nvPr/>
            </p:nvSpPr>
            <p:spPr>
              <a:xfrm>
                <a:off x="2590800" y="2481263"/>
                <a:ext cx="4533900" cy="4529138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400" b="1" dirty="0">
                    <a:solidFill>
                      <a:schemeClr val="tx1"/>
                    </a:solidFill>
                  </a:rPr>
                  <a:t>প্রথম শোধিত পরিঘাত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µ</m:t>
                        </m:r>
                      </m:e>
                      <m:sub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4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 </a:t>
                </a:r>
                <a:r>
                  <a:rPr lang="en-GB" sz="4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pt-BR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4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4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4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4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sz="4400" b="1" dirty="0">
                    <a:solidFill>
                      <a:schemeClr val="tx1"/>
                    </a:solidFill>
                  </a:rPr>
                  <a:t> =0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6D7DB0A-321B-4976-A781-7C6137DEE1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481263"/>
                <a:ext cx="4533900" cy="45291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7E06078-5892-45EB-ABDB-F3291AB1C481}"/>
                  </a:ext>
                </a:extLst>
              </p:cNvPr>
              <p:cNvSpPr/>
              <p:nvPr/>
            </p:nvSpPr>
            <p:spPr>
              <a:xfrm>
                <a:off x="7391400" y="2519363"/>
                <a:ext cx="4533900" cy="4491038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4400" b="1" dirty="0">
                    <a:solidFill>
                      <a:prstClr val="white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প্রথম অশোধিত পরিঘাত,</a:t>
                </a:r>
                <a:r>
                  <a:rPr lang="en-US" sz="4400" b="1" dirty="0">
                    <a:solidFill>
                      <a:srgbClr val="FF000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</a:p>
              <a:p>
                <a:pPr lvl="0"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80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SupPr>
                      <m:e>
                        <m:r>
                          <a:rPr lang="en-GB" sz="80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80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1</m:t>
                        </m:r>
                      </m:sub>
                      <m:sup>
                        <m:r>
                          <a:rPr lang="en-US" sz="80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GB" sz="6000" dirty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=</a:t>
                </a:r>
                <a:r>
                  <a:rPr lang="en-US" sz="6000" dirty="0">
                    <a:solidFill>
                      <a:srgbClr val="FFC000"/>
                    </a:solidFill>
                    <a:ea typeface="MS UI Gothic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60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MS UI Gothic" panose="020B0600070205080204" pitchFamily="34" charset="-128"/>
                          </a:rPr>
                        </m:ctrlPr>
                      </m:accPr>
                      <m:e>
                        <m:r>
                          <a:rPr lang="en-US" sz="60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MS UI Gothic" panose="020B0600070205080204" pitchFamily="34" charset="-128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9600" dirty="0">
                    <a:solidFill>
                      <a:srgbClr val="FFC00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-a‍</a:t>
                </a:r>
                <a:endParaRPr lang="en-GB" sz="6000" b="1" dirty="0">
                  <a:solidFill>
                    <a:srgbClr val="FFC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7E06078-5892-45EB-ABDB-F3291AB1C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2519363"/>
                <a:ext cx="4533900" cy="44910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D07E9B57-4A17-4BF0-BA8C-2C23E42339A5}"/>
              </a:ext>
            </a:extLst>
          </p:cNvPr>
          <p:cNvSpPr/>
          <p:nvPr/>
        </p:nvSpPr>
        <p:spPr>
          <a:xfrm>
            <a:off x="381000" y="2665413"/>
            <a:ext cx="1981200" cy="4503738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13000"/>
                        <a:lumOff val="87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দ্বিতীয় পরিঘাত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942AB66-97CA-4B8F-9455-01BC8459127E}"/>
                  </a:ext>
                </a:extLst>
              </p:cNvPr>
              <p:cNvSpPr/>
              <p:nvPr/>
            </p:nvSpPr>
            <p:spPr>
              <a:xfrm>
                <a:off x="2590800" y="2633663"/>
                <a:ext cx="4533900" cy="4529138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4800" b="1" dirty="0">
                    <a:solidFill>
                      <a:prstClr val="white"/>
                    </a:solidFill>
                  </a:rPr>
                  <a:t>দ্বিতীয় শোধিত পরিঘাত</a:t>
                </a:r>
              </a:p>
              <a:p>
                <a:pPr lvl="0" defTabSz="91440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8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µ</m:t>
                        </m:r>
                      </m:e>
                      <m:sub>
                        <m:r>
                          <a:rPr lang="en-US" sz="4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4800" i="1" dirty="0">
                    <a:solidFill>
                      <a:prstClr val="white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 </a:t>
                </a:r>
                <a:r>
                  <a:rPr lang="en-GB" sz="480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sz="4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pt-BR" sz="48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4800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4800" i="1">
                                            <a:solidFill>
                                              <a:prstClr val="white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prstClr val="white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prstClr val="white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4800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4800" i="1">
                                            <a:solidFill>
                                              <a:prstClr val="white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prstClr val="white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sz="48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4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sz="4800" b="1" dirty="0">
                    <a:solidFill>
                      <a:prstClr val="white"/>
                    </a:solidFill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4800" b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𝛔</m:t>
                        </m:r>
                      </m:e>
                      <m:sup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4800" b="1" dirty="0">
                    <a:solidFill>
                      <a:prstClr val="white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:r>
                  <a:rPr lang="en-GB" sz="4800" b="1" dirty="0" err="1">
                    <a:solidFill>
                      <a:prstClr val="white"/>
                    </a:solidFill>
                  </a:rPr>
                  <a:t>ভেদাংক</a:t>
                </a:r>
                <a:endParaRPr lang="en-GB" sz="48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942AB66-97CA-4B8F-9455-01BC845912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633663"/>
                <a:ext cx="4533900" cy="45291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AF75970-1BC4-4970-9AF8-6D4B85131D97}"/>
                  </a:ext>
                </a:extLst>
              </p:cNvPr>
              <p:cNvSpPr/>
              <p:nvPr/>
            </p:nvSpPr>
            <p:spPr>
              <a:xfrm>
                <a:off x="7391400" y="2671763"/>
                <a:ext cx="4533900" cy="4491038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4100" b="1" dirty="0">
                    <a:solidFill>
                      <a:prstClr val="white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দ্বিতীয় অশোধিত পরিঘাত,</a:t>
                </a:r>
                <a:r>
                  <a:rPr lang="en-US" sz="4100" b="1" dirty="0">
                    <a:solidFill>
                      <a:srgbClr val="FF000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</a:p>
              <a:p>
                <a:pPr lvl="0"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7400" b="1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SupPr>
                      <m:e>
                        <m:r>
                          <a:rPr lang="en-GB" sz="7400" b="1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𝝁</m:t>
                        </m:r>
                      </m:e>
                      <m:sub>
                        <m:r>
                          <a:rPr lang="en-US" sz="7400" b="1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𝟐</m:t>
                        </m:r>
                      </m:sub>
                      <m:sup>
                        <m:r>
                          <a:rPr lang="en-US" sz="7400" b="1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GB" sz="5600" b="1" dirty="0">
                    <a:solidFill>
                      <a:srgbClr val="FFC000"/>
                    </a:solidFill>
                    <a:ea typeface="Cambria Math" panose="02040503050406030204" pitchFamily="18" charset="0"/>
                    <a:cs typeface="Vrinda" panose="020B0502040204020203" pitchFamily="34" charset="0"/>
                  </a:rPr>
                  <a:t> </a:t>
                </a:r>
                <a:r>
                  <a:rPr lang="en-GB" sz="5600" b="1" dirty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6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sz="56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pt-BR" sz="5600" b="1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5600" b="1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5600" b="1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5600" b="1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5600" b="1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5600" b="1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5600" b="1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5600" b="1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56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GB" sz="5600" b="1" dirty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=</a:t>
                </a:r>
                <a:r>
                  <a:rPr lang="en-US" sz="5600" b="1" dirty="0">
                    <a:solidFill>
                      <a:srgbClr val="FFC00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গড় বর্গ ব্যবধান</a:t>
                </a:r>
                <a:r>
                  <a:rPr lang="en-GB" sz="5600" b="1" dirty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 </a:t>
                </a:r>
                <a:endParaRPr lang="en-GB" sz="5600" b="1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AF75970-1BC4-4970-9AF8-6D4B85131D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2671763"/>
                <a:ext cx="4533900" cy="44910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14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096324-F293-4681-BF70-E74F63D00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3A3B71-F9DE-477C-BCF1-2F0CCE4CE741}"/>
              </a:ext>
            </a:extLst>
          </p:cNvPr>
          <p:cNvSpPr/>
          <p:nvPr/>
        </p:nvSpPr>
        <p:spPr>
          <a:xfrm>
            <a:off x="545441" y="2286000"/>
            <a:ext cx="1110111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0" b="1" cap="none" spc="0" dirty="0" err="1">
                <a:ln/>
                <a:solidFill>
                  <a:srgbClr val="B2F707"/>
                </a:solidFill>
                <a:effectLst/>
              </a:rPr>
              <a:t>সবাইকে</a:t>
            </a:r>
            <a:r>
              <a:rPr lang="en-US" sz="16000" b="1" cap="none" spc="0" dirty="0">
                <a:ln/>
                <a:solidFill>
                  <a:srgbClr val="B2F707"/>
                </a:solidFill>
                <a:effectLst/>
              </a:rPr>
              <a:t> </a:t>
            </a:r>
            <a:r>
              <a:rPr lang="en-US" sz="16000" b="1" cap="none" spc="0" dirty="0" err="1">
                <a:ln/>
                <a:solidFill>
                  <a:srgbClr val="B2F707"/>
                </a:solidFill>
                <a:effectLst/>
              </a:rPr>
              <a:t>ধন্যবাদ</a:t>
            </a:r>
            <a:r>
              <a:rPr lang="en-US" sz="16000" b="1" cap="none" spc="0" dirty="0">
                <a:ln/>
                <a:solidFill>
                  <a:srgbClr val="B2F707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668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2">
            <a:extLst>
              <a:ext uri="{FF2B5EF4-FFF2-40B4-BE49-F238E27FC236}">
                <a16:creationId xmlns:a16="http://schemas.microsoft.com/office/drawing/2014/main" id="{CDFDE32E-4629-4967-9D78-BE0F0F66C19E}"/>
              </a:ext>
            </a:extLst>
          </p:cNvPr>
          <p:cNvSpPr txBox="1">
            <a:spLocks/>
          </p:cNvSpPr>
          <p:nvPr/>
        </p:nvSpPr>
        <p:spPr>
          <a:xfrm>
            <a:off x="762000" y="1733728"/>
            <a:ext cx="11582400" cy="503467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12000" b="1" dirty="0"/>
              <a:t>পরিঘাত, </a:t>
            </a:r>
            <a:r>
              <a:rPr lang="en-US" sz="12000" b="1" dirty="0" err="1"/>
              <a:t>বঙ্কিমতা</a:t>
            </a:r>
            <a:r>
              <a:rPr lang="en-US" sz="12000" b="1" dirty="0"/>
              <a:t> ও </a:t>
            </a:r>
            <a:r>
              <a:rPr lang="en-US" sz="12000" b="1" dirty="0" err="1"/>
              <a:t>সূঁচলতা</a:t>
            </a:r>
            <a:endParaRPr lang="en-US" sz="12000" b="1" dirty="0"/>
          </a:p>
          <a:p>
            <a:pPr algn="ctr"/>
            <a:endParaRPr lang="en-US" sz="4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4DBCAE-C08D-4CA6-ABBE-E6DC2405BD71}"/>
              </a:ext>
            </a:extLst>
          </p:cNvPr>
          <p:cNvSpPr txBox="1"/>
          <p:nvPr/>
        </p:nvSpPr>
        <p:spPr>
          <a:xfrm>
            <a:off x="0" y="914400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0" b="1" dirty="0" err="1">
                <a:solidFill>
                  <a:srgbClr val="FFC000"/>
                </a:solidFill>
              </a:rPr>
              <a:t>পরিসংখ্যান</a:t>
            </a:r>
            <a:r>
              <a:rPr lang="en-US" sz="15000" b="1" dirty="0">
                <a:solidFill>
                  <a:srgbClr val="FFC000"/>
                </a:solidFill>
              </a:rPr>
              <a:t> –</a:t>
            </a:r>
          </a:p>
          <a:p>
            <a:pPr algn="ctr"/>
            <a:r>
              <a:rPr lang="en-US" sz="15000" b="1" dirty="0">
                <a:solidFill>
                  <a:srgbClr val="FFC000"/>
                </a:solidFill>
              </a:rPr>
              <a:t>প্রথম </a:t>
            </a:r>
            <a:r>
              <a:rPr lang="en-US" sz="15000" b="1" dirty="0" err="1">
                <a:solidFill>
                  <a:srgbClr val="FFC000"/>
                </a:solidFill>
              </a:rPr>
              <a:t>পত্র</a:t>
            </a:r>
            <a:endParaRPr lang="en-US" sz="15000" b="1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32FCF8-5547-47D9-B85D-ECF24E9E655E}"/>
              </a:ext>
            </a:extLst>
          </p:cNvPr>
          <p:cNvSpPr txBox="1"/>
          <p:nvPr/>
        </p:nvSpPr>
        <p:spPr>
          <a:xfrm>
            <a:off x="152400" y="1856272"/>
            <a:ext cx="12192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পঞ্চম</a:t>
            </a:r>
            <a:r>
              <a:rPr kumimoji="0" lang="en-US" sz="1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15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অধ্যায়</a:t>
            </a:r>
            <a:endParaRPr kumimoji="0" lang="en-US" sz="1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354371-232F-40EE-BDC4-172F1622E9B7}"/>
              </a:ext>
            </a:extLst>
          </p:cNvPr>
          <p:cNvSpPr txBox="1">
            <a:spLocks/>
          </p:cNvSpPr>
          <p:nvPr/>
        </p:nvSpPr>
        <p:spPr>
          <a:xfrm>
            <a:off x="164951" y="991088"/>
            <a:ext cx="12027049" cy="55686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700" b="1">
                <a:solidFill>
                  <a:schemeClr val="tx1"/>
                </a:solidFill>
              </a:rPr>
              <a:t>পরিঘাত</a:t>
            </a:r>
            <a:r>
              <a:rPr lang="en-US" sz="6000" b="1">
                <a:solidFill>
                  <a:schemeClr val="tx1"/>
                </a:solidFill>
              </a:rPr>
              <a:t> </a:t>
            </a:r>
            <a:r>
              <a:rPr lang="en-US" sz="16700" b="1">
                <a:solidFill>
                  <a:schemeClr val="tx1"/>
                </a:solidFill>
              </a:rPr>
              <a:t>(Moments)</a:t>
            </a:r>
            <a:endParaRPr lang="en-US" sz="16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5" grpId="1"/>
      <p:bldP spid="6" grpId="1"/>
      <p:bldP spid="7" grpId="0"/>
      <p:bldP spid="7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" y="25400"/>
            <a:ext cx="12145108" cy="946370"/>
          </a:xfrm>
        </p:spPr>
        <p:txBody>
          <a:bodyPr>
            <a:noAutofit/>
          </a:bodyPr>
          <a:lstStyle/>
          <a:p>
            <a:pPr algn="ctr"/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 err="1">
                <a:solidFill>
                  <a:srgbClr val="FFC000"/>
                </a:solidFill>
              </a:rPr>
              <a:t>এই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পাঠ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শেষে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শিক্ষার্থীরা</a:t>
            </a:r>
            <a:r>
              <a:rPr lang="en-US" b="1" dirty="0">
                <a:solidFill>
                  <a:srgbClr val="FFC000"/>
                </a:solidFill>
              </a:rPr>
              <a:t>  -</a:t>
            </a:r>
            <a:br>
              <a:rPr lang="en-US" b="1" dirty="0">
                <a:solidFill>
                  <a:srgbClr val="FFC000"/>
                </a:solidFill>
              </a:rPr>
            </a:b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551DBF-FE84-4554-9508-D5DD3E253BAC}"/>
              </a:ext>
            </a:extLst>
          </p:cNvPr>
          <p:cNvSpPr txBox="1"/>
          <p:nvPr/>
        </p:nvSpPr>
        <p:spPr>
          <a:xfrm>
            <a:off x="1066800" y="936955"/>
            <a:ext cx="1082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6000" b="1" dirty="0" err="1">
                <a:solidFill>
                  <a:srgbClr val="B2F707"/>
                </a:solidFill>
              </a:rPr>
              <a:t>পরিঘাত</a:t>
            </a:r>
            <a:r>
              <a:rPr lang="en-US" sz="6000" b="1" dirty="0">
                <a:solidFill>
                  <a:srgbClr val="B2F707"/>
                </a:solidFill>
              </a:rPr>
              <a:t> </a:t>
            </a:r>
            <a:r>
              <a:rPr lang="en-US" sz="6000" b="1" dirty="0" err="1">
                <a:solidFill>
                  <a:srgbClr val="B2F707"/>
                </a:solidFill>
              </a:rPr>
              <a:t>কি</a:t>
            </a:r>
            <a:r>
              <a:rPr lang="en-US" sz="6000" b="1" dirty="0">
                <a:solidFill>
                  <a:srgbClr val="B2F707"/>
                </a:solidFill>
              </a:rPr>
              <a:t> </a:t>
            </a:r>
            <a:r>
              <a:rPr lang="en-US" sz="6000" b="1" dirty="0" err="1">
                <a:solidFill>
                  <a:srgbClr val="B2F707"/>
                </a:solidFill>
              </a:rPr>
              <a:t>তা</a:t>
            </a:r>
            <a:r>
              <a:rPr lang="en-US" sz="6000" b="1" dirty="0">
                <a:solidFill>
                  <a:srgbClr val="B2F707"/>
                </a:solidFill>
              </a:rPr>
              <a:t> </a:t>
            </a:r>
            <a:r>
              <a:rPr lang="en-US" sz="6000" b="1" dirty="0" err="1">
                <a:solidFill>
                  <a:srgbClr val="B2F707"/>
                </a:solidFill>
              </a:rPr>
              <a:t>ব্যাখ্যা</a:t>
            </a:r>
            <a:r>
              <a:rPr lang="en-US" sz="6000" b="1" dirty="0">
                <a:solidFill>
                  <a:srgbClr val="B2F707"/>
                </a:solidFill>
              </a:rPr>
              <a:t> </a:t>
            </a:r>
            <a:r>
              <a:rPr lang="en-US" sz="6000" b="1" dirty="0" err="1">
                <a:solidFill>
                  <a:srgbClr val="B2F707"/>
                </a:solidFill>
              </a:rPr>
              <a:t>করতে</a:t>
            </a:r>
            <a:r>
              <a:rPr lang="en-US" sz="6000" b="1" dirty="0">
                <a:solidFill>
                  <a:srgbClr val="B2F707"/>
                </a:solidFill>
              </a:rPr>
              <a:t> </a:t>
            </a:r>
            <a:r>
              <a:rPr lang="en-US" sz="6000" b="1" dirty="0" err="1">
                <a:solidFill>
                  <a:srgbClr val="B2F707"/>
                </a:solidFill>
              </a:rPr>
              <a:t>পারবে</a:t>
            </a:r>
            <a:r>
              <a:rPr lang="en-US" sz="6000" b="1" dirty="0">
                <a:solidFill>
                  <a:srgbClr val="B2F707"/>
                </a:solidFill>
              </a:rPr>
              <a:t> 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FE3AAC-1BAB-4771-A870-0237E0F4D702}"/>
              </a:ext>
            </a:extLst>
          </p:cNvPr>
          <p:cNvSpPr txBox="1"/>
          <p:nvPr/>
        </p:nvSpPr>
        <p:spPr>
          <a:xfrm>
            <a:off x="1036320" y="2125176"/>
            <a:ext cx="10668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marR="0" lvl="0" indent="-8572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শোধিত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পরিঘাত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নির্ণয়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করতে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পারবে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F76CDD-7619-491B-8561-F01737FC9E34}"/>
              </a:ext>
            </a:extLst>
          </p:cNvPr>
          <p:cNvSpPr txBox="1"/>
          <p:nvPr/>
        </p:nvSpPr>
        <p:spPr>
          <a:xfrm>
            <a:off x="1036320" y="3297632"/>
            <a:ext cx="10668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marR="0" lvl="0" indent="-8572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অশোধিত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পরিঘাত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নির্ণয়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করতে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পারবে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CCC2D3-79ED-4ED3-8F31-2FD7D7990F6D}"/>
              </a:ext>
            </a:extLst>
          </p:cNvPr>
          <p:cNvSpPr txBox="1"/>
          <p:nvPr/>
        </p:nvSpPr>
        <p:spPr>
          <a:xfrm>
            <a:off x="1066800" y="4470088"/>
            <a:ext cx="10668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marR="0" lvl="0" indent="-8572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অশোধিত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পরিঘাতকে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শোধিত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পরিঘাতে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রূপান্তর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করতে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পারবে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603953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951" y="991088"/>
            <a:ext cx="12027049" cy="5568616"/>
          </a:xfrm>
        </p:spPr>
        <p:txBody>
          <a:bodyPr>
            <a:normAutofit/>
          </a:bodyPr>
          <a:lstStyle/>
          <a:p>
            <a:pPr algn="ctr"/>
            <a:r>
              <a:rPr lang="en-US" sz="16700" b="1" dirty="0">
                <a:solidFill>
                  <a:schemeClr val="tx1"/>
                </a:solidFill>
              </a:rPr>
              <a:t>পরিঘাত</a:t>
            </a:r>
            <a:r>
              <a:rPr lang="en-US" sz="6000" b="1" dirty="0">
                <a:solidFill>
                  <a:schemeClr val="tx1"/>
                </a:solidFill>
              </a:rPr>
              <a:t> </a:t>
            </a:r>
            <a:r>
              <a:rPr lang="en-US" sz="16700" b="1" dirty="0">
                <a:solidFill>
                  <a:schemeClr val="tx1"/>
                </a:solidFill>
              </a:rPr>
              <a:t>(Moments)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449" y="838200"/>
            <a:ext cx="11658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 b="1" dirty="0">
                <a:solidFill>
                  <a:srgbClr val="FFC000"/>
                </a:solidFill>
              </a:rPr>
              <a:t>কোন  </a:t>
            </a:r>
            <a:r>
              <a:rPr lang="en-US" sz="5200" b="1" dirty="0" err="1">
                <a:solidFill>
                  <a:srgbClr val="FFC000"/>
                </a:solidFill>
              </a:rPr>
              <a:t>তথ্যসারি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বা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গণসংখ্যা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নিবেশনের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আকৃতি</a:t>
            </a:r>
            <a:r>
              <a:rPr lang="en-US" sz="5200" b="1" dirty="0">
                <a:solidFill>
                  <a:srgbClr val="FFC000"/>
                </a:solidFill>
              </a:rPr>
              <a:t> ও </a:t>
            </a:r>
            <a:r>
              <a:rPr lang="en-US" sz="5200" b="1" dirty="0" err="1">
                <a:solidFill>
                  <a:srgbClr val="FFC000"/>
                </a:solidFill>
              </a:rPr>
              <a:t>প্রকৃতি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নির্ধারণের</a:t>
            </a:r>
            <a:r>
              <a:rPr lang="en-US" sz="5200" b="1" dirty="0">
                <a:solidFill>
                  <a:srgbClr val="FFC000"/>
                </a:solidFill>
              </a:rPr>
              <a:t> জন্য </a:t>
            </a:r>
            <a:r>
              <a:rPr lang="en-US" sz="5200" b="1" dirty="0" err="1">
                <a:solidFill>
                  <a:srgbClr val="FFC000"/>
                </a:solidFill>
              </a:rPr>
              <a:t>তথ্যসারির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প্রতিটি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মান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হতে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ওদের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>
                <a:solidFill>
                  <a:srgbClr val="FFFF00"/>
                </a:solidFill>
              </a:rPr>
              <a:t>গাণিতিক গড় </a:t>
            </a:r>
            <a:r>
              <a:rPr lang="en-US" sz="5200" b="1" dirty="0" err="1">
                <a:solidFill>
                  <a:srgbClr val="FFC000"/>
                </a:solidFill>
              </a:rPr>
              <a:t>বা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>
                <a:solidFill>
                  <a:srgbClr val="FFFF00"/>
                </a:solidFill>
              </a:rPr>
              <a:t>অনুমিত </a:t>
            </a:r>
            <a:r>
              <a:rPr lang="en-US" sz="5200" b="1" dirty="0" err="1">
                <a:solidFill>
                  <a:srgbClr val="FFFF00"/>
                </a:solidFill>
              </a:rPr>
              <a:t>গড়ের</a:t>
            </a:r>
            <a:r>
              <a:rPr lang="en-US" sz="5200" b="1" dirty="0">
                <a:solidFill>
                  <a:srgbClr val="FFFF00"/>
                </a:solidFill>
              </a:rPr>
              <a:t> (গাণিতিক গড় </a:t>
            </a:r>
            <a:r>
              <a:rPr lang="en-US" sz="5200" b="1" dirty="0" err="1">
                <a:solidFill>
                  <a:srgbClr val="FFFF00"/>
                </a:solidFill>
              </a:rPr>
              <a:t>ভিন্ন</a:t>
            </a:r>
            <a:r>
              <a:rPr lang="en-US" sz="5200" b="1" dirty="0">
                <a:solidFill>
                  <a:srgbClr val="FFFF00"/>
                </a:solidFill>
              </a:rPr>
              <a:t> </a:t>
            </a:r>
            <a:r>
              <a:rPr lang="en-US" sz="5200" b="1" dirty="0" err="1">
                <a:solidFill>
                  <a:srgbClr val="FFFF00"/>
                </a:solidFill>
              </a:rPr>
              <a:t>অন্য</a:t>
            </a:r>
            <a:r>
              <a:rPr lang="en-US" sz="5200" b="1" dirty="0">
                <a:solidFill>
                  <a:srgbClr val="FFFF00"/>
                </a:solidFill>
              </a:rPr>
              <a:t> </a:t>
            </a:r>
            <a:r>
              <a:rPr lang="en-US" sz="5200" b="1" dirty="0" err="1">
                <a:solidFill>
                  <a:srgbClr val="FFFF00"/>
                </a:solidFill>
              </a:rPr>
              <a:t>যেকোনো</a:t>
            </a:r>
            <a:r>
              <a:rPr lang="en-US" sz="5200" b="1" dirty="0">
                <a:solidFill>
                  <a:srgbClr val="FFFF00"/>
                </a:solidFill>
              </a:rPr>
              <a:t> </a:t>
            </a:r>
            <a:r>
              <a:rPr lang="en-US" sz="5200" b="1" dirty="0" err="1">
                <a:solidFill>
                  <a:srgbClr val="FFFF00"/>
                </a:solidFill>
              </a:rPr>
              <a:t>মানের</a:t>
            </a:r>
            <a:r>
              <a:rPr lang="en-US" sz="5200" b="1" dirty="0">
                <a:solidFill>
                  <a:srgbClr val="FFFF00"/>
                </a:solidFill>
              </a:rPr>
              <a:t>)</a:t>
            </a:r>
            <a:r>
              <a:rPr lang="en-US" sz="5200" b="1" dirty="0">
                <a:solidFill>
                  <a:srgbClr val="FFC000"/>
                </a:solidFill>
              </a:rPr>
              <a:t> ব্যবধানের </a:t>
            </a:r>
            <a:r>
              <a:rPr lang="en-US" sz="5200" b="1" dirty="0" err="1">
                <a:solidFill>
                  <a:srgbClr val="FFC000"/>
                </a:solidFill>
              </a:rPr>
              <a:t>বিভিন্ন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শক্তি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বা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ঘাতের</a:t>
            </a:r>
            <a:r>
              <a:rPr lang="en-US" sz="5200" b="1" dirty="0">
                <a:solidFill>
                  <a:srgbClr val="FFC000"/>
                </a:solidFill>
              </a:rPr>
              <a:t> (Power) </a:t>
            </a:r>
            <a:r>
              <a:rPr lang="en-US" sz="5200" b="1" dirty="0" err="1">
                <a:solidFill>
                  <a:srgbClr val="FFC000"/>
                </a:solidFill>
              </a:rPr>
              <a:t>সমষ্টিকে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মোট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পদসংখ্যা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দ্বারা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ভাগ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করলে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যে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মান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পাওয়া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যায়</a:t>
            </a:r>
            <a:r>
              <a:rPr lang="en-US" sz="5200" b="1" dirty="0">
                <a:solidFill>
                  <a:srgbClr val="FFC000"/>
                </a:solidFill>
              </a:rPr>
              <a:t>, </a:t>
            </a:r>
            <a:r>
              <a:rPr lang="en-US" sz="5200" b="1" dirty="0" err="1">
                <a:solidFill>
                  <a:srgbClr val="FFC000"/>
                </a:solidFill>
              </a:rPr>
              <a:t>তাকে</a:t>
            </a:r>
            <a:r>
              <a:rPr lang="en-US" sz="5200" b="1" dirty="0">
                <a:solidFill>
                  <a:srgbClr val="FFC000"/>
                </a:solidFill>
              </a:rPr>
              <a:t> পরিঘাত </a:t>
            </a:r>
            <a:r>
              <a:rPr lang="en-US" sz="5200" b="1" dirty="0" err="1">
                <a:solidFill>
                  <a:srgbClr val="FFC000"/>
                </a:solidFill>
              </a:rPr>
              <a:t>বা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মোমেন্ট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বলে</a:t>
            </a:r>
            <a:r>
              <a:rPr lang="en-US" sz="5200" b="1" dirty="0">
                <a:solidFill>
                  <a:srgbClr val="FFC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102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269265-5285-43ED-A74C-67687862D3A9}"/>
              </a:ext>
            </a:extLst>
          </p:cNvPr>
          <p:cNvSpPr/>
          <p:nvPr/>
        </p:nvSpPr>
        <p:spPr>
          <a:xfrm>
            <a:off x="1918585" y="739540"/>
            <a:ext cx="88120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spc="5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</a:rPr>
              <a:t>পরিঘাতের</a:t>
            </a:r>
            <a:r>
              <a:rPr lang="en-US" sz="96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9600" b="1" spc="5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</a:rPr>
              <a:t>প্রকারভেদ</a:t>
            </a:r>
            <a:endParaRPr lang="en-US" sz="9600" b="1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E3794E1-3D88-4975-8269-21350C2B9F41}"/>
              </a:ext>
            </a:extLst>
          </p:cNvPr>
          <p:cNvSpPr/>
          <p:nvPr/>
        </p:nvSpPr>
        <p:spPr>
          <a:xfrm>
            <a:off x="5556170" y="1688123"/>
            <a:ext cx="5880462" cy="1652952"/>
          </a:xfrm>
          <a:prstGeom prst="rect">
            <a:avLst/>
          </a:prstGeom>
          <a:solidFill>
            <a:srgbClr val="152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45CD32-2421-4CAD-87D8-D028A74F37F7}"/>
              </a:ext>
            </a:extLst>
          </p:cNvPr>
          <p:cNvSpPr txBox="1"/>
          <p:nvPr/>
        </p:nvSpPr>
        <p:spPr>
          <a:xfrm>
            <a:off x="6278595" y="1997307"/>
            <a:ext cx="482527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Arial Black" panose="020B0A04020102020204" pitchFamily="34" charset="0"/>
              </a:rPr>
              <a:t>কেন্দ্রীয় </a:t>
            </a:r>
            <a:r>
              <a:rPr lang="en-US" sz="6000" b="1" dirty="0" err="1">
                <a:latin typeface="Arial Black" panose="020B0A04020102020204" pitchFamily="34" charset="0"/>
              </a:rPr>
              <a:t>বা</a:t>
            </a:r>
            <a:r>
              <a:rPr lang="en-US" sz="6000" b="1" dirty="0">
                <a:latin typeface="Arial Black" panose="020B0A04020102020204" pitchFamily="34" charset="0"/>
              </a:rPr>
              <a:t> শোধিত  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AD14808-D011-48A2-A47E-902026CCC1D5}"/>
              </a:ext>
            </a:extLst>
          </p:cNvPr>
          <p:cNvSpPr/>
          <p:nvPr/>
        </p:nvSpPr>
        <p:spPr>
          <a:xfrm rot="16200000">
            <a:off x="4108371" y="1365163"/>
            <a:ext cx="1676398" cy="2298873"/>
          </a:xfrm>
          <a:custGeom>
            <a:avLst/>
            <a:gdLst>
              <a:gd name="connsiteX0" fmla="*/ 1295400 w 1295400"/>
              <a:gd name="connsiteY0" fmla="*/ 384345 h 2590792"/>
              <a:gd name="connsiteX1" fmla="*/ 1295400 w 1295400"/>
              <a:gd name="connsiteY1" fmla="*/ 2543038 h 2590792"/>
              <a:gd name="connsiteX2" fmla="*/ 1288197 w 1295400"/>
              <a:gd name="connsiteY2" fmla="*/ 2485861 h 2590792"/>
              <a:gd name="connsiteX3" fmla="*/ 650708 w 1295400"/>
              <a:gd name="connsiteY3" fmla="*/ 2070100 h 2590792"/>
              <a:gd name="connsiteX4" fmla="*/ 13219 w 1295400"/>
              <a:gd name="connsiteY4" fmla="*/ 2485861 h 2590792"/>
              <a:gd name="connsiteX5" fmla="*/ 0 w 1295400"/>
              <a:gd name="connsiteY5" fmla="*/ 2590792 h 2590792"/>
              <a:gd name="connsiteX6" fmla="*/ 0 w 1295400"/>
              <a:gd name="connsiteY6" fmla="*/ 384345 h 2590792"/>
              <a:gd name="connsiteX7" fmla="*/ 384345 w 1295400"/>
              <a:gd name="connsiteY7" fmla="*/ 0 h 2590792"/>
              <a:gd name="connsiteX8" fmla="*/ 911055 w 1295400"/>
              <a:gd name="connsiteY8" fmla="*/ 0 h 2590792"/>
              <a:gd name="connsiteX9" fmla="*/ 1295400 w 1295400"/>
              <a:gd name="connsiteY9" fmla="*/ 384345 h 259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400" h="2590792">
                <a:moveTo>
                  <a:pt x="1295400" y="384345"/>
                </a:moveTo>
                <a:lnTo>
                  <a:pt x="1295400" y="2543038"/>
                </a:lnTo>
                <a:lnTo>
                  <a:pt x="1288197" y="2485861"/>
                </a:lnTo>
                <a:cubicBezTo>
                  <a:pt x="1227521" y="2248587"/>
                  <a:pt x="965163" y="2070100"/>
                  <a:pt x="650708" y="2070100"/>
                </a:cubicBezTo>
                <a:cubicBezTo>
                  <a:pt x="336253" y="2070100"/>
                  <a:pt x="73895" y="2248587"/>
                  <a:pt x="13219" y="2485861"/>
                </a:cubicBezTo>
                <a:lnTo>
                  <a:pt x="0" y="2590792"/>
                </a:lnTo>
                <a:lnTo>
                  <a:pt x="0" y="384345"/>
                </a:lnTo>
                <a:cubicBezTo>
                  <a:pt x="0" y="172077"/>
                  <a:pt x="172077" y="0"/>
                  <a:pt x="384345" y="0"/>
                </a:cubicBezTo>
                <a:lnTo>
                  <a:pt x="911055" y="0"/>
                </a:lnTo>
                <a:cubicBezTo>
                  <a:pt x="1123323" y="0"/>
                  <a:pt x="1295400" y="172077"/>
                  <a:pt x="1295400" y="384345"/>
                </a:cubicBezTo>
                <a:close/>
              </a:path>
            </a:pathLst>
          </a:custGeom>
          <a:solidFill>
            <a:srgbClr val="811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0DE27BE-AF42-4A76-AD1B-AAE9DCB368B5}"/>
              </a:ext>
            </a:extLst>
          </p:cNvPr>
          <p:cNvSpPr/>
          <p:nvPr/>
        </p:nvSpPr>
        <p:spPr>
          <a:xfrm>
            <a:off x="4336970" y="1904999"/>
            <a:ext cx="1219200" cy="1219200"/>
          </a:xfrm>
          <a:prstGeom prst="ellipse">
            <a:avLst/>
          </a:prstGeom>
          <a:solidFill>
            <a:srgbClr val="1528D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E41DFCB-4095-43A3-826E-AE39E740DC4F}"/>
              </a:ext>
            </a:extLst>
          </p:cNvPr>
          <p:cNvSpPr/>
          <p:nvPr/>
        </p:nvSpPr>
        <p:spPr>
          <a:xfrm>
            <a:off x="4696341" y="2043473"/>
            <a:ext cx="5004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/>
              </a:rPr>
              <a:t>১</a:t>
            </a:r>
            <a:endParaRPr lang="en-US" sz="6000" b="1" cap="none" spc="0" dirty="0">
              <a:ln/>
              <a:effectLst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F1443C2-547A-4C7D-8746-9FCD76CE6D3C}"/>
              </a:ext>
            </a:extLst>
          </p:cNvPr>
          <p:cNvSpPr/>
          <p:nvPr/>
        </p:nvSpPr>
        <p:spPr>
          <a:xfrm>
            <a:off x="5556170" y="3661983"/>
            <a:ext cx="5880462" cy="16529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9AAAD3A-7760-401D-A718-9B9EAE824300}"/>
              </a:ext>
            </a:extLst>
          </p:cNvPr>
          <p:cNvSpPr txBox="1"/>
          <p:nvPr/>
        </p:nvSpPr>
        <p:spPr>
          <a:xfrm>
            <a:off x="6278595" y="3971167"/>
            <a:ext cx="482527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Arial Black" panose="020B0A04020102020204" pitchFamily="34" charset="0"/>
              </a:rPr>
              <a:t>কাঁচা </a:t>
            </a:r>
            <a:r>
              <a:rPr lang="en-US" sz="6000" b="1" dirty="0" err="1">
                <a:latin typeface="Arial Black" panose="020B0A04020102020204" pitchFamily="34" charset="0"/>
              </a:rPr>
              <a:t>বা</a:t>
            </a:r>
            <a:r>
              <a:rPr lang="en-US" sz="6000" b="1" dirty="0">
                <a:latin typeface="Arial Black" panose="020B0A04020102020204" pitchFamily="34" charset="0"/>
              </a:rPr>
              <a:t> অশোধিত  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334A30CB-98D5-401A-A607-D4DCA4EC5BA4}"/>
              </a:ext>
            </a:extLst>
          </p:cNvPr>
          <p:cNvSpPr/>
          <p:nvPr/>
        </p:nvSpPr>
        <p:spPr>
          <a:xfrm rot="16200000">
            <a:off x="4108371" y="3339023"/>
            <a:ext cx="1676398" cy="2298873"/>
          </a:xfrm>
          <a:custGeom>
            <a:avLst/>
            <a:gdLst>
              <a:gd name="connsiteX0" fmla="*/ 1295400 w 1295400"/>
              <a:gd name="connsiteY0" fmla="*/ 384345 h 2590792"/>
              <a:gd name="connsiteX1" fmla="*/ 1295400 w 1295400"/>
              <a:gd name="connsiteY1" fmla="*/ 2543038 h 2590792"/>
              <a:gd name="connsiteX2" fmla="*/ 1288197 w 1295400"/>
              <a:gd name="connsiteY2" fmla="*/ 2485861 h 2590792"/>
              <a:gd name="connsiteX3" fmla="*/ 650708 w 1295400"/>
              <a:gd name="connsiteY3" fmla="*/ 2070100 h 2590792"/>
              <a:gd name="connsiteX4" fmla="*/ 13219 w 1295400"/>
              <a:gd name="connsiteY4" fmla="*/ 2485861 h 2590792"/>
              <a:gd name="connsiteX5" fmla="*/ 0 w 1295400"/>
              <a:gd name="connsiteY5" fmla="*/ 2590792 h 2590792"/>
              <a:gd name="connsiteX6" fmla="*/ 0 w 1295400"/>
              <a:gd name="connsiteY6" fmla="*/ 384345 h 2590792"/>
              <a:gd name="connsiteX7" fmla="*/ 384345 w 1295400"/>
              <a:gd name="connsiteY7" fmla="*/ 0 h 2590792"/>
              <a:gd name="connsiteX8" fmla="*/ 911055 w 1295400"/>
              <a:gd name="connsiteY8" fmla="*/ 0 h 2590792"/>
              <a:gd name="connsiteX9" fmla="*/ 1295400 w 1295400"/>
              <a:gd name="connsiteY9" fmla="*/ 384345 h 259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400" h="2590792">
                <a:moveTo>
                  <a:pt x="1295400" y="384345"/>
                </a:moveTo>
                <a:lnTo>
                  <a:pt x="1295400" y="2543038"/>
                </a:lnTo>
                <a:lnTo>
                  <a:pt x="1288197" y="2485861"/>
                </a:lnTo>
                <a:cubicBezTo>
                  <a:pt x="1227521" y="2248587"/>
                  <a:pt x="965163" y="2070100"/>
                  <a:pt x="650708" y="2070100"/>
                </a:cubicBezTo>
                <a:cubicBezTo>
                  <a:pt x="336253" y="2070100"/>
                  <a:pt x="73895" y="2248587"/>
                  <a:pt x="13219" y="2485861"/>
                </a:cubicBezTo>
                <a:lnTo>
                  <a:pt x="0" y="2590792"/>
                </a:lnTo>
                <a:lnTo>
                  <a:pt x="0" y="384345"/>
                </a:lnTo>
                <a:cubicBezTo>
                  <a:pt x="0" y="172077"/>
                  <a:pt x="172077" y="0"/>
                  <a:pt x="384345" y="0"/>
                </a:cubicBezTo>
                <a:lnTo>
                  <a:pt x="911055" y="0"/>
                </a:lnTo>
                <a:cubicBezTo>
                  <a:pt x="1123323" y="0"/>
                  <a:pt x="1295400" y="172077"/>
                  <a:pt x="1295400" y="38434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90C7964-349D-4CBE-9DBF-06B3D52F34AD}"/>
              </a:ext>
            </a:extLst>
          </p:cNvPr>
          <p:cNvSpPr/>
          <p:nvPr/>
        </p:nvSpPr>
        <p:spPr>
          <a:xfrm>
            <a:off x="4336970" y="3878859"/>
            <a:ext cx="1219200" cy="1219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5A65720-BE0A-43DE-A402-068AC8B3E492}"/>
              </a:ext>
            </a:extLst>
          </p:cNvPr>
          <p:cNvSpPr/>
          <p:nvPr/>
        </p:nvSpPr>
        <p:spPr>
          <a:xfrm>
            <a:off x="4693135" y="4017333"/>
            <a:ext cx="5068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/>
              </a:rPr>
              <a:t>২</a:t>
            </a:r>
            <a:endParaRPr lang="en-US" sz="6000" b="1" cap="none" spc="0" dirty="0">
              <a:ln/>
              <a:effectLst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205A011-EAC3-469F-8DFF-D2489070DCDF}"/>
              </a:ext>
            </a:extLst>
          </p:cNvPr>
          <p:cNvSpPr/>
          <p:nvPr/>
        </p:nvSpPr>
        <p:spPr>
          <a:xfrm>
            <a:off x="2455919" y="987505"/>
            <a:ext cx="8481809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পরিঘাত </a:t>
            </a:r>
            <a:r>
              <a:rPr lang="en-US" sz="9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দুই</a:t>
            </a:r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9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পদ্ধতিতে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9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নির্ণয়</a:t>
            </a:r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9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করা</a:t>
            </a:r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9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হয়</a:t>
            </a:r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EC5BA89-EE80-42AB-AD3B-14B69E228450}"/>
              </a:ext>
            </a:extLst>
          </p:cNvPr>
          <p:cNvSpPr/>
          <p:nvPr/>
        </p:nvSpPr>
        <p:spPr>
          <a:xfrm>
            <a:off x="1473109" y="1924791"/>
            <a:ext cx="910589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0"/>
              </a:rPr>
              <a:t>Types of Moments</a:t>
            </a:r>
            <a:endParaRPr lang="en-GB" sz="8800" b="1" cap="none" spc="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306396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 animBg="1"/>
      <p:bldP spid="31" grpId="0"/>
      <p:bldP spid="36" grpId="0" animBg="1"/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/>
      <p:bldP spid="50" grpId="0"/>
      <p:bldP spid="50" grpId="1"/>
      <p:bldP spid="5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12D5B0-C493-49B7-A6D8-E18ABB59D5E2}"/>
              </a:ext>
            </a:extLst>
          </p:cNvPr>
          <p:cNvSpPr txBox="1"/>
          <p:nvPr/>
        </p:nvSpPr>
        <p:spPr>
          <a:xfrm>
            <a:off x="533400" y="1048346"/>
            <a:ext cx="111252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 b="1" dirty="0">
                <a:solidFill>
                  <a:srgbClr val="FFC000"/>
                </a:solidFill>
              </a:rPr>
              <a:t>কোন  </a:t>
            </a:r>
            <a:r>
              <a:rPr lang="en-US" sz="5200" b="1" dirty="0" err="1">
                <a:solidFill>
                  <a:srgbClr val="FFC000"/>
                </a:solidFill>
              </a:rPr>
              <a:t>তথ্যসারি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বা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গণসংখ্যা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নিবেশনের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আকৃতি</a:t>
            </a:r>
            <a:r>
              <a:rPr lang="en-US" sz="5200" b="1" dirty="0">
                <a:solidFill>
                  <a:srgbClr val="FFC000"/>
                </a:solidFill>
              </a:rPr>
              <a:t> ও </a:t>
            </a:r>
            <a:r>
              <a:rPr lang="en-US" sz="5200" b="1" dirty="0" err="1">
                <a:solidFill>
                  <a:srgbClr val="FFC000"/>
                </a:solidFill>
              </a:rPr>
              <a:t>প্রকৃতি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নির্ধারণের</a:t>
            </a:r>
            <a:r>
              <a:rPr lang="en-US" sz="5200" b="1" dirty="0">
                <a:solidFill>
                  <a:srgbClr val="FFC000"/>
                </a:solidFill>
              </a:rPr>
              <a:t> জন্য </a:t>
            </a:r>
            <a:r>
              <a:rPr lang="en-US" sz="5200" b="1" dirty="0" err="1">
                <a:solidFill>
                  <a:srgbClr val="FFC000"/>
                </a:solidFill>
              </a:rPr>
              <a:t>তথ্যসারির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প্রতিটি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মান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হতে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ওদের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>
                <a:solidFill>
                  <a:srgbClr val="FFFF00"/>
                </a:solidFill>
              </a:rPr>
              <a:t>গাণিতিক </a:t>
            </a:r>
            <a:r>
              <a:rPr lang="en-US" sz="5200" b="1" dirty="0" err="1">
                <a:solidFill>
                  <a:srgbClr val="FFFF00"/>
                </a:solidFill>
              </a:rPr>
              <a:t>গড়ের</a:t>
            </a:r>
            <a:r>
              <a:rPr lang="en-US" sz="5200" b="1" dirty="0">
                <a:solidFill>
                  <a:srgbClr val="FFFF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ব্যবধানের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বিভিন্ন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শক্তি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বা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ঘাতের</a:t>
            </a:r>
            <a:r>
              <a:rPr lang="en-US" sz="5200" b="1" dirty="0">
                <a:solidFill>
                  <a:srgbClr val="FFC000"/>
                </a:solidFill>
              </a:rPr>
              <a:t> (Power) </a:t>
            </a:r>
            <a:r>
              <a:rPr lang="en-US" sz="5200" b="1" dirty="0" err="1">
                <a:solidFill>
                  <a:srgbClr val="FFC000"/>
                </a:solidFill>
              </a:rPr>
              <a:t>সমষ্টিকে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মোট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পদসংখ্যা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দ্বারা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ভাগ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করলে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যে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মান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পাওয়া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যায়</a:t>
            </a:r>
            <a:r>
              <a:rPr lang="en-US" sz="5200" b="1" dirty="0">
                <a:solidFill>
                  <a:srgbClr val="FFC000"/>
                </a:solidFill>
              </a:rPr>
              <a:t>, </a:t>
            </a:r>
            <a:r>
              <a:rPr lang="en-US" sz="5200" b="1" dirty="0" err="1">
                <a:solidFill>
                  <a:srgbClr val="FFC000"/>
                </a:solidFill>
              </a:rPr>
              <a:t>তাকে</a:t>
            </a:r>
            <a:r>
              <a:rPr lang="en-US" sz="5200" b="1" dirty="0">
                <a:solidFill>
                  <a:srgbClr val="FFC000"/>
                </a:solidFill>
              </a:rPr>
              <a:t>                                                   </a:t>
            </a:r>
            <a:r>
              <a:rPr lang="en-US" sz="5400" b="1" dirty="0">
                <a:solidFill>
                  <a:prstClr val="white"/>
                </a:solidFill>
              </a:rPr>
              <a:t>কেন্দ্রীয় </a:t>
            </a:r>
            <a:r>
              <a:rPr lang="en-US" sz="5400" b="1" dirty="0" err="1">
                <a:solidFill>
                  <a:prstClr val="white"/>
                </a:solidFill>
              </a:rPr>
              <a:t>বা</a:t>
            </a:r>
            <a:r>
              <a:rPr lang="en-US" sz="5400" b="1" dirty="0">
                <a:solidFill>
                  <a:prstClr val="white"/>
                </a:solidFill>
              </a:rPr>
              <a:t> শোধিত পরিঘাত </a:t>
            </a:r>
            <a:r>
              <a:rPr lang="en-US" sz="5200" b="1" dirty="0" err="1">
                <a:solidFill>
                  <a:srgbClr val="FFC000"/>
                </a:solidFill>
              </a:rPr>
              <a:t>বলে</a:t>
            </a:r>
            <a:r>
              <a:rPr lang="en-US" sz="5200" b="1" dirty="0">
                <a:solidFill>
                  <a:srgbClr val="FFC000"/>
                </a:solidFill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FAEA52-1FD8-4D9F-BB06-F712595DD370}"/>
              </a:ext>
            </a:extLst>
          </p:cNvPr>
          <p:cNvSpPr txBox="1"/>
          <p:nvPr/>
        </p:nvSpPr>
        <p:spPr>
          <a:xfrm>
            <a:off x="2590800" y="261319"/>
            <a:ext cx="89115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কেন্দ্রীয়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বা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শোধিত পরিঘাত </a:t>
            </a:r>
            <a:endParaRPr lang="en-GB" sz="60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98DBBD8-F63B-441F-9AD1-8792D8A7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99" y="261319"/>
            <a:ext cx="8153400" cy="10156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কাঁচা </a:t>
            </a:r>
            <a:r>
              <a:rPr lang="en-US" sz="6000" b="1" dirty="0" err="1">
                <a:solidFill>
                  <a:schemeClr val="tx1"/>
                </a:solidFill>
              </a:rPr>
              <a:t>বা</a:t>
            </a:r>
            <a:r>
              <a:rPr lang="en-US" sz="6000" b="1" dirty="0">
                <a:solidFill>
                  <a:schemeClr val="tx1"/>
                </a:solidFill>
              </a:rPr>
              <a:t> </a:t>
            </a:r>
            <a:r>
              <a:rPr lang="en-US" sz="6000" b="1" dirty="0" err="1">
                <a:solidFill>
                  <a:schemeClr val="tx1"/>
                </a:solidFill>
              </a:rPr>
              <a:t>অশোধিত</a:t>
            </a:r>
            <a:r>
              <a:rPr lang="en-US" sz="6000" b="1" dirty="0">
                <a:solidFill>
                  <a:schemeClr val="tx1"/>
                </a:solidFill>
              </a:rPr>
              <a:t> পরিঘাত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9CC2B9-AC9C-45F2-8CCD-F63E905B4855}"/>
              </a:ext>
            </a:extLst>
          </p:cNvPr>
          <p:cNvSpPr txBox="1"/>
          <p:nvPr/>
        </p:nvSpPr>
        <p:spPr>
          <a:xfrm>
            <a:off x="484458" y="1112686"/>
            <a:ext cx="11125201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কোন 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তথ্যসারি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বা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গণসংখ্যা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নিবেশনের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আকৃতি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ও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প্রকৃতি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নির্ধারণের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জন্য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তথ্যসারির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প্রতিটি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মান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হতে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ওদের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অনুমিত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গড়ের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(গাণিতিক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গড়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ভিন্ন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অন্য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যেকোনো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মানের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)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ব্যবধানের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বিভিন্ন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শক্তি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বা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ঘাতের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(Power)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সমষ্টিকে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মোট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পদসংখ্যা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দ্বারা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ভাগ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করলে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যে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মান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পাওয়া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যায়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,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তাকে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কাঁচা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বা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অশোধিত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পরিঘাত 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বলে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9883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162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43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1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3996FB-EC14-4707-8A6B-16F6F02DED24}"/>
                  </a:ext>
                </a:extLst>
              </p:cNvPr>
              <p:cNvSpPr txBox="1"/>
              <p:nvPr/>
            </p:nvSpPr>
            <p:spPr>
              <a:xfrm>
                <a:off x="304800" y="985044"/>
                <a:ext cx="11658600" cy="1754326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5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মনেকরি, কোন চলক </a:t>
                </a:r>
                <a:r>
                  <a:rPr lang="en-GB" sz="5400" b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𝒙</a:t>
                </a:r>
                <a:r>
                  <a:rPr lang="en-GB" sz="5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-</a:t>
                </a:r>
                <a:r>
                  <a:rPr lang="bn-BD" sz="5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এর</a:t>
                </a:r>
                <a:r>
                  <a:rPr lang="en-US" sz="5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5400" b="1" i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 Math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n</a:t>
                </a:r>
                <a:r>
                  <a:rPr lang="en-GB" sz="5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 Math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bn-BD" sz="5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সংখ্যক মানসমূহ যথাক্রমে</a:t>
                </a:r>
                <a:r>
                  <a:rPr lang="en-US" sz="5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 smtClean="0">
                            <a:solidFill>
                              <a:srgbClr val="00B0F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 smtClean="0">
                            <a:solidFill>
                              <a:srgbClr val="00B0F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400" b="1" i="1" smtClean="0">
                            <a:solidFill>
                              <a:srgbClr val="00B0F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bn-BD" sz="5400" b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5400" b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solidFill>
                              <a:srgbClr val="00B0F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solidFill>
                              <a:srgbClr val="00B0F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400" b="1" i="1" smtClean="0">
                            <a:solidFill>
                              <a:srgbClr val="00B0F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bn-BD" sz="5400" b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5400" b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, ……, </a:t>
                </a:r>
                <a:r>
                  <a:rPr lang="en-US" sz="5400" b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honar Bangla" panose="02020603050405020304" pitchFamily="18" charset="0"/>
                    <a:cs typeface="Shonar Bangla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solidFill>
                              <a:srgbClr val="00B0F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solidFill>
                              <a:srgbClr val="00B0F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400" b="1" i="1" smtClean="0">
                            <a:solidFill>
                              <a:srgbClr val="00B0F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bn-BD" sz="54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bn-BD" sz="5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যাদের গাণিতিক গড়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5400" b="0" i="1" dirty="0" smtClean="0">
                            <a:solidFill>
                              <a:srgbClr val="00B0F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S UI Gothic" panose="020B0600070205080204" pitchFamily="34" charset="-128"/>
                          </a:rPr>
                        </m:ctrlPr>
                      </m:accPr>
                      <m:e>
                        <m:r>
                          <a:rPr lang="en-US" sz="5400" b="0" i="1" dirty="0" smtClean="0">
                            <a:solidFill>
                              <a:srgbClr val="00B0F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S UI Gothic" panose="020B0600070205080204" pitchFamily="34" charset="-128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54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,</a:t>
                </a:r>
                <a:endParaRPr lang="en-US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anose="02020603050405020304" pitchFamily="18" charset="0"/>
                  <a:ea typeface="MS UI Gothic" panose="020B0600070205080204" pitchFamily="34" charset="-128"/>
                  <a:cs typeface="Shonar Bangla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3996FB-EC14-4707-8A6B-16F6F02DE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85044"/>
                <a:ext cx="11658600" cy="1754326"/>
              </a:xfrm>
              <a:prstGeom prst="rect">
                <a:avLst/>
              </a:prstGeom>
              <a:blipFill>
                <a:blip r:embed="rId2"/>
                <a:stretch>
                  <a:fillRect l="-730" t="-15017" r="-1043" b="-24232"/>
                </a:stretch>
              </a:blip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B97F76-3360-49C2-8031-C6892278613E}"/>
                  </a:ext>
                </a:extLst>
              </p:cNvPr>
              <p:cNvSpPr txBox="1"/>
              <p:nvPr/>
            </p:nvSpPr>
            <p:spPr>
              <a:xfrm>
                <a:off x="762001" y="2606239"/>
                <a:ext cx="9906000" cy="148014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4000" b="1" dirty="0">
                    <a:solidFill>
                      <a:prstClr val="white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তাহলে 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r 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–</a:t>
                </a:r>
                <a:r>
                  <a:rPr lang="en-US" sz="4000" b="1" dirty="0">
                    <a:solidFill>
                      <a:prstClr val="white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তম কেন্দ্রীয় পরিঘাত,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0" lang="en-US" sz="6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µ</m:t>
                        </m:r>
                      </m:e>
                      <m:sub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kumimoji="0" lang="en-GB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0" lang="en-GB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kumimoji="0" lang="pt-BR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pt-BR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B0F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pt-BR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B0F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B0F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B0F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B0F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B0F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B0F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kumimoji="0" lang="en-US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𝒓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kumimoji="0" lang="en-GB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B97F76-3360-49C2-8031-C68922786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1" y="2606239"/>
                <a:ext cx="9906000" cy="1480149"/>
              </a:xfrm>
              <a:prstGeom prst="rect">
                <a:avLst/>
              </a:prstGeom>
              <a:blipFill>
                <a:blip r:embed="rId3"/>
                <a:stretch>
                  <a:fillRect l="-2025" b="-16129"/>
                </a:stretch>
              </a:blip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8238A07-B3A2-4C88-ABB7-6F84D3AD6427}"/>
              </a:ext>
            </a:extLst>
          </p:cNvPr>
          <p:cNvSpPr txBox="1"/>
          <p:nvPr/>
        </p:nvSpPr>
        <p:spPr>
          <a:xfrm>
            <a:off x="3000703" y="66535"/>
            <a:ext cx="6629401" cy="11079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অবিন্যস্ত তথ্যের ক্ষেত্রে 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315B4F-A234-4BBD-BCA7-7E16C87A99C7}"/>
              </a:ext>
            </a:extLst>
          </p:cNvPr>
          <p:cNvSpPr txBox="1"/>
          <p:nvPr/>
        </p:nvSpPr>
        <p:spPr>
          <a:xfrm>
            <a:off x="1614651" y="4322465"/>
            <a:ext cx="9401504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Vrinda" panose="020B0502040204020203" pitchFamily="34" charset="0"/>
              </a:rPr>
              <a:t>r=1, 2, 3</a:t>
            </a:r>
            <a:r>
              <a:rPr lang="en-GB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Vrinda" panose="020B0502040204020203" pitchFamily="34" charset="0"/>
              </a:rPr>
              <a:t>,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Vrinda" panose="020B0502040204020203" pitchFamily="34" charset="0"/>
              </a:rPr>
              <a:t>4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বসিয়ে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 প্রথম, দ্বিতীয়, </a:t>
            </a:r>
            <a:r>
              <a:rPr lang="en-US" sz="4000" b="1" dirty="0" err="1">
                <a:solidFill>
                  <a:prstClr val="white"/>
                </a:solidFill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তৃতীয়</a:t>
            </a:r>
            <a:r>
              <a:rPr lang="en-US" sz="4000" b="1" dirty="0">
                <a:solidFill>
                  <a:prstClr val="white"/>
                </a:solidFill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এবং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চতুর্থ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 পরিঘাত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নির্ণয়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করা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যায়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Vrind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715D0F-366F-4053-B117-03E72D1DB40A}"/>
                  </a:ext>
                </a:extLst>
              </p:cNvPr>
              <p:cNvSpPr txBox="1"/>
              <p:nvPr/>
            </p:nvSpPr>
            <p:spPr>
              <a:xfrm>
                <a:off x="1441450" y="5116707"/>
                <a:ext cx="9385300" cy="1564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6000" dirty="0">
                    <a:solidFill>
                      <a:prstClr val="white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প্রথম কেন্দ্রীয় পরিঘাত,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0" lang="en-US" sz="6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µ</m:t>
                        </m:r>
                      </m:e>
                      <m:sub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GB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0" lang="en-GB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kumimoji="0" lang="pt-BR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pt-BR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pt-BR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kumimoji="0" lang="en-US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𝟏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kumimoji="0" lang="en-GB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715D0F-366F-4053-B117-03E72D1DB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450" y="5116707"/>
                <a:ext cx="9385300" cy="1564211"/>
              </a:xfrm>
              <a:prstGeom prst="rect">
                <a:avLst/>
              </a:prstGeom>
              <a:blipFill>
                <a:blip r:embed="rId4"/>
                <a:stretch>
                  <a:fillRect l="-3896" b="-22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4C00D7-F9EA-42C8-907C-3E59B90A71A0}"/>
                  </a:ext>
                </a:extLst>
              </p:cNvPr>
              <p:cNvSpPr txBox="1"/>
              <p:nvPr/>
            </p:nvSpPr>
            <p:spPr>
              <a:xfrm>
                <a:off x="1362403" y="118724"/>
                <a:ext cx="9906000" cy="14906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r –</a:t>
                </a:r>
                <a:r>
                  <a:rPr lang="en-US" sz="6000" dirty="0">
                    <a:solidFill>
                      <a:prstClr val="white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তম কেন্দ্রীয় পরিঘাত,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0" lang="en-US" sz="6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µ</m:t>
                        </m:r>
                      </m:e>
                      <m:sub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kumimoji="0" lang="en-GB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0" lang="en-GB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kumimoji="0" lang="pt-BR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pt-BR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B0F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pt-BR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B0F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B0F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B0F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B0F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B0F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B0F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kumimoji="0" lang="en-US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𝒓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kumimoji="0" lang="en-GB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4C00D7-F9EA-42C8-907C-3E59B90A7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403" y="118724"/>
                <a:ext cx="9906000" cy="1490601"/>
              </a:xfrm>
              <a:prstGeom prst="rect">
                <a:avLst/>
              </a:prstGeom>
              <a:blipFill>
                <a:blip r:embed="rId5"/>
                <a:stretch>
                  <a:fillRect l="-3815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05EEB14-C5E8-4078-ADE0-DC6A5F9858BE}"/>
                  </a:ext>
                </a:extLst>
              </p:cNvPr>
              <p:cNvSpPr txBox="1"/>
              <p:nvPr/>
            </p:nvSpPr>
            <p:spPr>
              <a:xfrm>
                <a:off x="838200" y="1704097"/>
                <a:ext cx="9906000" cy="1564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6000" dirty="0">
                    <a:solidFill>
                      <a:prstClr val="white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দ্বিতীয় কেন্দ্রীয় পরিঘাত,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0" lang="en-US" sz="6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µ</m:t>
                        </m:r>
                      </m:e>
                      <m:sub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GB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0" lang="en-GB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kumimoji="0" lang="pt-BR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pt-BR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pt-BR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kumimoji="0" lang="en-US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kumimoji="0" lang="en-GB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05EEB14-C5E8-4078-ADE0-DC6A5F985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04097"/>
                <a:ext cx="9906000" cy="1564211"/>
              </a:xfrm>
              <a:prstGeom prst="rect">
                <a:avLst/>
              </a:prstGeom>
              <a:blipFill>
                <a:blip r:embed="rId6"/>
                <a:stretch>
                  <a:fillRect l="-3754" b="-23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E0AFE4-BF36-4735-A882-05FB9BCC567E}"/>
                  </a:ext>
                </a:extLst>
              </p:cNvPr>
              <p:cNvSpPr txBox="1"/>
              <p:nvPr/>
            </p:nvSpPr>
            <p:spPr>
              <a:xfrm>
                <a:off x="800100" y="3001362"/>
                <a:ext cx="10121900" cy="1564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6000" dirty="0">
                    <a:solidFill>
                      <a:prstClr val="white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তৃতীয় কেন্দ্রীয় পরিঘাত,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0" lang="en-US" sz="6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µ</m:t>
                        </m:r>
                      </m:e>
                      <m:sub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kumimoji="0" lang="en-GB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0" lang="en-GB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kumimoji="0" lang="pt-BR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pt-BR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pt-BR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kumimoji="0" lang="en-US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kumimoji="0" lang="en-GB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E0AFE4-BF36-4735-A882-05FB9BCC5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3001362"/>
                <a:ext cx="10121900" cy="1564211"/>
              </a:xfrm>
              <a:prstGeom prst="rect">
                <a:avLst/>
              </a:prstGeom>
              <a:blipFill>
                <a:blip r:embed="rId7"/>
                <a:stretch>
                  <a:fillRect l="-3612" b="-22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B377FF1-55BD-4F8A-B615-8930A61910F2}"/>
                  </a:ext>
                </a:extLst>
              </p:cNvPr>
              <p:cNvSpPr txBox="1"/>
              <p:nvPr/>
            </p:nvSpPr>
            <p:spPr>
              <a:xfrm>
                <a:off x="838200" y="4811913"/>
                <a:ext cx="10274300" cy="15621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6000" dirty="0">
                    <a:solidFill>
                      <a:prstClr val="white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চতুর্থ কেন্দ্রীয় পরিঘাত,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0" lang="en-US" sz="6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µ</m:t>
                        </m:r>
                      </m:e>
                      <m:sub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kumimoji="0" lang="en-GB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0" lang="en-GB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kumimoji="0" lang="pt-BR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pt-BR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pt-BR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kumimoji="0" lang="en-US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kumimoji="0" lang="en-GB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B377FF1-55BD-4F8A-B615-8930A6191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11913"/>
                <a:ext cx="10274300" cy="1562159"/>
              </a:xfrm>
              <a:prstGeom prst="rect">
                <a:avLst/>
              </a:prstGeom>
              <a:blipFill>
                <a:blip r:embed="rId8"/>
                <a:stretch>
                  <a:fillRect l="-3620" b="-22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06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151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9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4" grpId="1"/>
      <p:bldP spid="6" grpId="1"/>
      <p:bldP spid="8" grpId="0"/>
      <p:bldP spid="8" grpId="1"/>
      <p:bldP spid="9" grpId="0"/>
      <p:bldP spid="9" grpId="1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3996FB-EC14-4707-8A6B-16F6F02DED24}"/>
                  </a:ext>
                </a:extLst>
              </p:cNvPr>
              <p:cNvSpPr txBox="1"/>
              <p:nvPr/>
            </p:nvSpPr>
            <p:spPr>
              <a:xfrm>
                <a:off x="304800" y="853301"/>
                <a:ext cx="11353800" cy="2739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4000" b="1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মনেকরি, কোন </a:t>
                </a:r>
                <a:r>
                  <a:rPr lang="en-US" sz="4000" b="1" dirty="0" err="1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গণসংখ্যা</a:t>
                </a:r>
                <a:r>
                  <a:rPr lang="en-US" sz="4000" b="1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4000" b="1" dirty="0" err="1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নিবেশনের</a:t>
                </a:r>
                <a:r>
                  <a:rPr lang="en-US" sz="4000" b="1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4000" b="1" i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 Math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n</a:t>
                </a:r>
                <a:r>
                  <a:rPr lang="en-GB" sz="4000" b="1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bn-BD" sz="4000" b="1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সংখ্যক</a:t>
                </a:r>
                <a:r>
                  <a:rPr lang="en-US" sz="4000" b="1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4000" b="1" dirty="0" err="1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শ্র্রেণির</a:t>
                </a:r>
                <a:r>
                  <a:rPr lang="en-US" sz="4000" b="1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4000" b="1" dirty="0" err="1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মধ্যবিন্দু</a:t>
                </a:r>
                <a:r>
                  <a:rPr lang="bn-BD" sz="4000" b="1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সমূহ </a:t>
                </a:r>
                <a:endParaRPr lang="en-US" sz="4000" b="1" dirty="0">
                  <a:latin typeface="Shonar Bangla" panose="02020603050405020304" pitchFamily="18" charset="0"/>
                  <a:ea typeface="MS UI Gothic" panose="020B0600070205080204" pitchFamily="34" charset="-128"/>
                  <a:cs typeface="Shonar Bangla" panose="02020603050405020304" pitchFamily="18" charset="0"/>
                </a:endParaRPr>
              </a:p>
              <a:p>
                <a:pPr algn="ctr"/>
                <a:r>
                  <a:rPr lang="bn-BD" sz="4000" b="1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যথাক্রমে</a:t>
                </a:r>
                <a:r>
                  <a:rPr lang="en-US" sz="4000" b="1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6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bn-BD" sz="6600" b="1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6600" b="1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6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bn-BD" sz="6600" b="1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6600" b="1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, ……, </a:t>
                </a:r>
                <a:r>
                  <a:rPr lang="en-US" sz="6600" b="1" dirty="0">
                    <a:solidFill>
                      <a:srgbClr val="00B0F0"/>
                    </a:solidFill>
                    <a:latin typeface="Shonar Bangla" panose="02020603050405020304" pitchFamily="18" charset="0"/>
                    <a:cs typeface="Shonar Bangla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6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bn-BD" sz="6600" b="1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bn-BD" sz="4000" b="1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যাদের</a:t>
                </a:r>
                <a:r>
                  <a:rPr lang="en-US" sz="4000" b="1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4000" b="1" dirty="0" err="1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গণসংখ্যা</a:t>
                </a:r>
                <a:r>
                  <a:rPr lang="en-US" sz="4000" b="1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4000" b="1" dirty="0" err="1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যথাক্রমে</a:t>
                </a:r>
                <a:r>
                  <a:rPr lang="bn-BD" sz="4000" b="1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6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bn-BD" sz="6600" b="1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6600" b="1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6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bn-BD" sz="6600" b="1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6600" b="1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, ……, </a:t>
                </a:r>
                <a:r>
                  <a:rPr lang="en-US" sz="6600" b="1" dirty="0">
                    <a:solidFill>
                      <a:srgbClr val="00B0F0"/>
                    </a:solidFill>
                    <a:latin typeface="Shonar Bangla" panose="02020603050405020304" pitchFamily="18" charset="0"/>
                    <a:cs typeface="Shonar Bangla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6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6600" b="1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4000" b="1" dirty="0"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যেন</a:t>
                </a:r>
                <a:r>
                  <a:rPr lang="en-US" sz="4000" b="1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6600" b="1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r>
                  <a:rPr lang="en-US" sz="6600" b="1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  <a:sym typeface="Symbol" panose="05050102010706020507" pitchFamily="18" charset="2"/>
                  </a:rPr>
                  <a:t></a:t>
                </a:r>
                <a:r>
                  <a:rPr lang="en-US" sz="6600" b="1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6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6600" b="1" dirty="0">
                    <a:solidFill>
                      <a:srgbClr val="00B0F0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= </a:t>
                </a:r>
                <a:r>
                  <a:rPr lang="en-US" sz="6600" b="1" i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 Math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n</a:t>
                </a:r>
                <a:r>
                  <a:rPr lang="en-US" sz="6600" b="1" i="1" dirty="0">
                    <a:solidFill>
                      <a:srgbClr val="00B0F0"/>
                    </a:solidFill>
                    <a:latin typeface="Cambri Math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 </a:t>
                </a:r>
                <a:endParaRPr lang="en-US" sz="6600" b="1" i="1" dirty="0">
                  <a:latin typeface="Cambri Math"/>
                  <a:ea typeface="MS UI Gothic" panose="020B0600070205080204" pitchFamily="34" charset="-128"/>
                  <a:cs typeface="Shonar Bangla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3996FB-EC14-4707-8A6B-16F6F02DE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853301"/>
                <a:ext cx="11353800" cy="2739211"/>
              </a:xfrm>
              <a:prstGeom prst="rect">
                <a:avLst/>
              </a:prstGeom>
              <a:blipFill>
                <a:blip r:embed="rId2"/>
                <a:stretch>
                  <a:fillRect l="-161" t="-6459" r="-2308" b="-180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B97F76-3360-49C2-8031-C6892278613E}"/>
                  </a:ext>
                </a:extLst>
              </p:cNvPr>
              <p:cNvSpPr txBox="1"/>
              <p:nvPr/>
            </p:nvSpPr>
            <p:spPr>
              <a:xfrm>
                <a:off x="762000" y="3665508"/>
                <a:ext cx="10210800" cy="1480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4000" b="1" dirty="0">
                    <a:solidFill>
                      <a:schemeClr val="tx1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তাহলে 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r –</a:t>
                </a:r>
                <a:r>
                  <a:rPr lang="en-US" sz="4000" b="1" dirty="0">
                    <a:solidFill>
                      <a:schemeClr val="tx1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তম কেন্দ্রীয় পরিঘাত,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0" lang="en-US" sz="6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µ</m:t>
                        </m:r>
                      </m:e>
                      <m:sub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kumimoji="0" lang="en-GB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0" lang="en-GB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60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6000" b="1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kumimoji="0" lang="pt-BR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pt-BR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B0F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pt-BR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B0F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B0F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B0F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kumimoji="0" lang="en-US" sz="6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B0F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B0F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6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B0F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kumimoji="0" lang="en-US" sz="6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𝒓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kumimoji="0" lang="en-GB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B97F76-3360-49C2-8031-C68922786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665508"/>
                <a:ext cx="10210800" cy="1480149"/>
              </a:xfrm>
              <a:prstGeom prst="rect">
                <a:avLst/>
              </a:prstGeom>
              <a:blipFill>
                <a:blip r:embed="rId3"/>
                <a:stretch>
                  <a:fillRect l="-2090" b="-127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8238A07-B3A2-4C88-ABB7-6F84D3AD6427}"/>
              </a:ext>
            </a:extLst>
          </p:cNvPr>
          <p:cNvSpPr txBox="1"/>
          <p:nvPr/>
        </p:nvSpPr>
        <p:spPr>
          <a:xfrm>
            <a:off x="3200400" y="35004"/>
            <a:ext cx="6413500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বিন্যস্ত তথ্যের ক্ষেত্রে 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315B4F-A234-4BBD-BCA7-7E16C87A99C7}"/>
              </a:ext>
            </a:extLst>
          </p:cNvPr>
          <p:cNvSpPr txBox="1"/>
          <p:nvPr/>
        </p:nvSpPr>
        <p:spPr>
          <a:xfrm>
            <a:off x="1054100" y="5342979"/>
            <a:ext cx="10706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Vrinda" panose="020B0502040204020203" pitchFamily="34" charset="0"/>
              </a:rPr>
              <a:t>r=1, 2, 3,4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বসিয়ে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 প্রথম, দ্বিতীয়,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তৃতীয়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এবং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চতুর্থ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 পরিঘাত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নির্ণয়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করা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যায়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honar Bangla" panose="02020603050405020304" pitchFamily="18" charset="0"/>
                <a:ea typeface="MS UI Gothic" panose="020B0600070205080204" pitchFamily="34" charset="-128"/>
                <a:cs typeface="Shonar Bangla" panose="02020603050405020304" pitchFamily="18" charset="0"/>
              </a:rPr>
              <a:t>।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Vrind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D13C9E-C50F-47C2-99E7-0224A3E380B7}"/>
                  </a:ext>
                </a:extLst>
              </p:cNvPr>
              <p:cNvSpPr txBox="1"/>
              <p:nvPr/>
            </p:nvSpPr>
            <p:spPr>
              <a:xfrm>
                <a:off x="2133600" y="97172"/>
                <a:ext cx="8305800" cy="11176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r –</a:t>
                </a:r>
                <a:r>
                  <a:rPr lang="en-US" sz="4400" dirty="0">
                    <a:solidFill>
                      <a:prstClr val="white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তম কেন্দ্রীয় পরিঘাত,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µ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kumimoji="0" lang="en-GB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0" lang="en-GB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kumimoji="0" lang="pt-BR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pt-BR" sz="4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pt-BR" sz="4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4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en-US" sz="4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kumimoji="0" lang="en-US" sz="4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0" lang="en-US" sz="4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4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𝒓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D13C9E-C50F-47C2-99E7-0224A3E38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97172"/>
                <a:ext cx="8305800" cy="1117614"/>
              </a:xfrm>
              <a:prstGeom prst="rect">
                <a:avLst/>
              </a:prstGeom>
              <a:blipFill>
                <a:blip r:embed="rId4"/>
                <a:stretch>
                  <a:fillRect l="-2935" b="-224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2FF656-4E8F-4E13-93C1-524A37414FB3}"/>
                  </a:ext>
                </a:extLst>
              </p:cNvPr>
              <p:cNvSpPr txBox="1"/>
              <p:nvPr/>
            </p:nvSpPr>
            <p:spPr>
              <a:xfrm>
                <a:off x="2667000" y="1195032"/>
                <a:ext cx="7620000" cy="11884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4400" dirty="0">
                    <a:solidFill>
                      <a:prstClr val="white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প্রথম কেন্দ্রীয় পরিঘাত,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µ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GB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sz="44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pt-BR" sz="44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4400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4400" b="1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4400" b="1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4400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4400" b="1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𝟏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4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2FF656-4E8F-4E13-93C1-524A37414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195032"/>
                <a:ext cx="7620000" cy="1188467"/>
              </a:xfrm>
              <a:prstGeom prst="rect">
                <a:avLst/>
              </a:prstGeom>
              <a:blipFill>
                <a:blip r:embed="rId5"/>
                <a:stretch>
                  <a:fillRect l="-328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5BFD39-EDD6-4186-B1C8-D2BFDE3D2559}"/>
                  </a:ext>
                </a:extLst>
              </p:cNvPr>
              <p:cNvSpPr txBox="1"/>
              <p:nvPr/>
            </p:nvSpPr>
            <p:spPr>
              <a:xfrm>
                <a:off x="2679700" y="2618231"/>
                <a:ext cx="8001000" cy="1171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4400" dirty="0">
                    <a:solidFill>
                      <a:prstClr val="white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দ্বিতীয় কেন্দ্রীয় পরিঘাত,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µ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GB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sz="44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pt-BR" sz="44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4400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4400" b="1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4400" b="1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4400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4400" b="1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4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5BFD39-EDD6-4186-B1C8-D2BFDE3D2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700" y="2618231"/>
                <a:ext cx="8001000" cy="1171603"/>
              </a:xfrm>
              <a:prstGeom prst="rect">
                <a:avLst/>
              </a:prstGeom>
              <a:blipFill>
                <a:blip r:embed="rId6"/>
                <a:stretch>
                  <a:fillRect l="-3125" b="-212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C3CCC2-5EF2-4D63-9104-DABE4A95BCCC}"/>
                  </a:ext>
                </a:extLst>
              </p:cNvPr>
              <p:cNvSpPr txBox="1"/>
              <p:nvPr/>
            </p:nvSpPr>
            <p:spPr>
              <a:xfrm>
                <a:off x="2825750" y="3684622"/>
                <a:ext cx="8001000" cy="1171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4400" dirty="0">
                    <a:solidFill>
                      <a:prstClr val="white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তৃতীয় কেন্দ্রীয় পরিঘাত,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µ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kumimoji="0" lang="en-GB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sz="44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pt-BR" sz="44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4400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4400" b="1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4400" b="1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4400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4400" b="1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4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C3CCC2-5EF2-4D63-9104-DABE4A95B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750" y="3684622"/>
                <a:ext cx="8001000" cy="1171603"/>
              </a:xfrm>
              <a:prstGeom prst="rect">
                <a:avLst/>
              </a:prstGeom>
              <a:blipFill>
                <a:blip r:embed="rId7"/>
                <a:stretch>
                  <a:fillRect l="-3125" b="-212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BB4C5A-45C3-4AD2-9142-65FFE63E1CF3}"/>
                  </a:ext>
                </a:extLst>
              </p:cNvPr>
              <p:cNvSpPr txBox="1"/>
              <p:nvPr/>
            </p:nvSpPr>
            <p:spPr>
              <a:xfrm>
                <a:off x="3498850" y="4955236"/>
                <a:ext cx="8001000" cy="11701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4400" dirty="0">
                    <a:solidFill>
                      <a:prstClr val="white"/>
                    </a:solidFill>
                    <a:latin typeface="Shonar Bangla" panose="02020603050405020304" pitchFamily="18" charset="0"/>
                    <a:ea typeface="MS UI Gothic" panose="020B0600070205080204" pitchFamily="34" charset="-128"/>
                    <a:cs typeface="Shonar Bangla" panose="02020603050405020304" pitchFamily="18" charset="0"/>
                  </a:rPr>
                  <a:t>চতুর্থ কেন্দ্রীয় পরিঘাত,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µ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kumimoji="0" lang="en-GB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Vrinda" panose="020B0502040204020203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sz="44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rinda" panose="020B0502040204020203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pt-BR" sz="44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4400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4400" b="1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4400" b="1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4400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4400" b="1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Vrinda" panose="020B0502040204020203" pitchFamily="34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rinda" panose="020B0502040204020203" pitchFamily="34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4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rinda" panose="020B0502040204020203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BB4C5A-45C3-4AD2-9142-65FFE63E1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850" y="4955236"/>
                <a:ext cx="8001000" cy="1170129"/>
              </a:xfrm>
              <a:prstGeom prst="rect">
                <a:avLst/>
              </a:prstGeom>
              <a:blipFill>
                <a:blip r:embed="rId8"/>
                <a:stretch>
                  <a:fillRect l="-3125" b="-213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696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 build="allAtOnce"/>
      <p:bldP spid="6" grpId="1"/>
      <p:bldP spid="8" grpId="0"/>
      <p:bldP spid="8" grpId="1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14963</TotalTime>
  <Words>1431</Words>
  <Application>Microsoft Office PowerPoint</Application>
  <PresentationFormat>Widescreen</PresentationFormat>
  <Paragraphs>258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Arial Black</vt:lpstr>
      <vt:lpstr>Calibri</vt:lpstr>
      <vt:lpstr>Cambri Math</vt:lpstr>
      <vt:lpstr>Cambria Math</vt:lpstr>
      <vt:lpstr>Century Gothic</vt:lpstr>
      <vt:lpstr>Comic Sans MS</vt:lpstr>
      <vt:lpstr>Corbel</vt:lpstr>
      <vt:lpstr>Shonar Bangla</vt:lpstr>
      <vt:lpstr>Symbol</vt:lpstr>
      <vt:lpstr>Times New Roman</vt:lpstr>
      <vt:lpstr>Wingdings</vt:lpstr>
      <vt:lpstr>Depth</vt:lpstr>
      <vt:lpstr>PowerPoint Presentation</vt:lpstr>
      <vt:lpstr>PowerPoint Presentation</vt:lpstr>
      <vt:lpstr>PowerPoint Presentation</vt:lpstr>
      <vt:lpstr> এই পাঠ শেষে শিক্ষার্থীরা  - </vt:lpstr>
      <vt:lpstr>পরিঘাত (Moments)</vt:lpstr>
      <vt:lpstr>PowerPoint Presentation</vt:lpstr>
      <vt:lpstr>কাঁচা বা অশোধিত পরিঘাত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মোহাম্মদ নঈমউদ্দীন হাসান তিবরিজী</cp:lastModifiedBy>
  <cp:revision>1244</cp:revision>
  <dcterms:created xsi:type="dcterms:W3CDTF">2020-07-18T00:51:11Z</dcterms:created>
  <dcterms:modified xsi:type="dcterms:W3CDTF">2021-07-12T14:51:10Z</dcterms:modified>
</cp:coreProperties>
</file>