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7" r:id="rId8"/>
    <p:sldId id="268" r:id="rId9"/>
    <p:sldId id="270" r:id="rId10"/>
    <p:sldId id="271" r:id="rId11"/>
    <p:sldId id="272" r:id="rId12"/>
    <p:sldId id="261" r:id="rId13"/>
    <p:sldId id="262" r:id="rId14"/>
    <p:sldId id="263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541-EAA9-472A-88B7-FA552FE3ADD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CF0-AE98-4323-8FFC-1184CCC34F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541-EAA9-472A-88B7-FA552FE3ADD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CF0-AE98-4323-8FFC-1184CCC34F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541-EAA9-472A-88B7-FA552FE3ADD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CF0-AE98-4323-8FFC-1184CCC34F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541-EAA9-472A-88B7-FA552FE3ADD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CF0-AE98-4323-8FFC-1184CCC34F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541-EAA9-472A-88B7-FA552FE3ADD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CF0-AE98-4323-8FFC-1184CCC34F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541-EAA9-472A-88B7-FA552FE3ADD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CF0-AE98-4323-8FFC-1184CCC34F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541-EAA9-472A-88B7-FA552FE3ADD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CF0-AE98-4323-8FFC-1184CCC34F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541-EAA9-472A-88B7-FA552FE3ADD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CF0-AE98-4323-8FFC-1184CCC34F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541-EAA9-472A-88B7-FA552FE3ADD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CF0-AE98-4323-8FFC-1184CCC34F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541-EAA9-472A-88B7-FA552FE3ADD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CF0-AE98-4323-8FFC-1184CCC34F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541-EAA9-472A-88B7-FA552FE3ADD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9CF0-AE98-4323-8FFC-1184CCC34F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8541-EAA9-472A-88B7-FA552FE3ADD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9CF0-AE98-4323-8FFC-1184CCC34F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ডিজাইন করা ফুলের ছবি 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33600"/>
            <a:ext cx="4724400" cy="26684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00283" y="3244334"/>
            <a:ext cx="3605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1066800"/>
            <a:ext cx="4648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যুদ্ধের ছব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38200"/>
            <a:ext cx="2619375" cy="1743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" name="Picture 2" descr="download (1)যুদ্ধের ছবি miu0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838200"/>
            <a:ext cx="28575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2895600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যুদ্ধের চিত্র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4343400"/>
            <a:ext cx="6019799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ম্যালথাসের জনসংখা তত্বের জনসংখা  নিয়ন্ত্রনের জন্য  দুই ধরনের প্রতিরোধ ব্যবস্হা হলো (১) প্রাকৃতিক নিরোধ (২) নিবারন মুলক ব্যবস্হা ।  যুদ্ধ হলো  প্রাকৃতিক নিরোধ ব্যবস্হা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বন্যার ছবি lk[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33400"/>
            <a:ext cx="2286000" cy="1543050"/>
          </a:xfrm>
          <a:prstGeom prst="rect">
            <a:avLst/>
          </a:prstGeom>
        </p:spPr>
      </p:pic>
      <p:pic>
        <p:nvPicPr>
          <p:cNvPr id="3" name="Picture 2" descr="download (1)বন্যার ছবি .j;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09600"/>
            <a:ext cx="2667000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2362200"/>
            <a:ext cx="2209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বন্যার চিত্র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429000"/>
            <a:ext cx="6172200" cy="2185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ম্যালথাসের জনসংখা তত্বের জনসংখা  নিয়ন্ত্রনের জন্য  দুই ধরনের প্রতিরোধ ব্যবস্হা হলো (১) প্রাকৃতিক নিরোধ (২) নিবারন মুলক ব্যবস্হা ।  বন্যা হলো  প্রাকৃতিক নিরোধ ব্যবস্হা ।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14400"/>
            <a:ext cx="455714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একক কাজের ছবি 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09800"/>
            <a:ext cx="4419600" cy="178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4267200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জনসংখা তত্ব বলিতে কী বুঝায় ?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447800"/>
            <a:ext cx="29718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1" y="2514600"/>
            <a:ext cx="5867399" cy="20621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ম্যালথাস তত্বের প্রাকৃতিক নিরোধ ব্যবস্হা সর্ম্পকে আলোচনা কর ।</a:t>
            </a:r>
          </a:p>
          <a:p>
            <a:pPr algn="ctr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ম্যালথাস তত্বের নিবারনমুলক ব্যবস্হা সর্ম্পকে আলোচনা কর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1676400" cy="1143000"/>
          </a:xfrm>
          <a:prstGeom prst="rect">
            <a:avLst/>
          </a:prstGeom>
        </p:spPr>
      </p:pic>
      <p:pic>
        <p:nvPicPr>
          <p:cNvPr id="5" name="Picture 4" descr="images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066800"/>
            <a:ext cx="1981200" cy="121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43000"/>
            <a:ext cx="548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133600"/>
            <a:ext cx="55626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ম্যালথাসের জনসংখা তত্বের জামিতিক হার বলতে কী বুঝায় ?</a:t>
            </a:r>
          </a:p>
          <a:p>
            <a:pPr algn="ctr">
              <a:buFont typeface="Wingdings" pitchFamily="2" charset="2"/>
              <a:buChar char="Ø"/>
            </a:pP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ম্যালথাসের তত্বের গানিতিক হার বলতে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বুঝায়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>
              <a:buFont typeface="Wingdings" pitchFamily="2" charset="2"/>
              <a:buChar char="Ø"/>
            </a:pP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ম্যালথাসের তত্বের অনুমিতি শর্ত সমুহ লিখ 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66800"/>
            <a:ext cx="2743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743200"/>
            <a:ext cx="58674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সমালোচনাসহ ম্যালথাসের তত্বটি বিশ্লেষন কর । </a:t>
            </a:r>
          </a:p>
          <a:p>
            <a:pPr algn="ctr">
              <a:buFont typeface="Wingdings" pitchFamily="2" charset="2"/>
              <a:buChar char="Ø"/>
            </a:pP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বাংলাদেশের মত দেশে ম্যালথাসের তত্বের সত্যতা বিদ্যমান উক্তিটি ব্যাখ্যা কর ।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762000"/>
            <a:ext cx="18288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0" t="3955" b="16225"/>
          <a:stretch/>
        </p:blipFill>
        <p:spPr>
          <a:xfrm>
            <a:off x="6324600" y="914400"/>
            <a:ext cx="1431821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71600"/>
            <a:ext cx="533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ডিজাইন করা ফুলের ছবি 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619374"/>
            <a:ext cx="5333999" cy="2181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90600"/>
            <a:ext cx="5410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990600"/>
            <a:ext cx="5410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0" y="1905000"/>
            <a:ext cx="2362200" cy="2057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86000"/>
            <a:ext cx="1295400" cy="109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val 13"/>
          <p:cNvSpPr/>
          <p:nvPr/>
        </p:nvSpPr>
        <p:spPr>
          <a:xfrm>
            <a:off x="1066800" y="2057400"/>
            <a:ext cx="37338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মোহাম্মদ শাহ আলম </a:t>
            </a:r>
          </a:p>
          <a:p>
            <a:pPr algn="ctr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 অর্থনীতি</a:t>
            </a:r>
          </a:p>
          <a:p>
            <a:pPr algn="ctr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মোজাদ্দেদীয়া ইসলামিয়া আলিম মাদ্রাসা</a:t>
            </a:r>
          </a:p>
          <a:p>
            <a:pPr algn="ctr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কালিয়াকৈর , গাজীপুর ।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38200"/>
            <a:ext cx="6096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438400"/>
            <a:ext cx="2667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অর্থনীতি ২য় পত্র</a:t>
            </a:r>
          </a:p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 ২য় বর্ষ</a:t>
            </a:r>
          </a:p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৪র্থ অধ্যায়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ডিজাইন করা ফুলের ছবি ১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28800"/>
            <a:ext cx="609600" cy="2466975"/>
          </a:xfrm>
          <a:prstGeom prst="rect">
            <a:avLst/>
          </a:prstGeom>
        </p:spPr>
      </p:pic>
      <p:pic>
        <p:nvPicPr>
          <p:cNvPr id="5" name="Picture 4" descr="অর্থ 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828800"/>
            <a:ext cx="1790700" cy="2562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ম্যালথাসের জনসংখ্যা তত্ত্বের ছব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447800"/>
            <a:ext cx="49530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4724400"/>
            <a:ext cx="2590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টমাস রর্বাট ম্যালথাস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6096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743200"/>
            <a:ext cx="6019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ম্যালথাসের জনসংখা তত্ব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62000" y="762000"/>
            <a:ext cx="6858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67056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  <a:p>
            <a:pPr algn="ctr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জনসংখা তত্ব কাকে বলে বলতে পারবে ।</a:t>
            </a:r>
          </a:p>
          <a:p>
            <a:pPr algn="ctr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ম্যালথাসের জনসংখা তত্ব সর্ম্পকে বলতে পারবে ।  </a:t>
            </a:r>
          </a:p>
          <a:p>
            <a:pPr algn="ctr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ম্যালথাসের তত্বের আলোকে জনাধিক্য সমস্যাটি শনাক্ত করতে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210713_2021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66800"/>
            <a:ext cx="5257800" cy="3886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্যালথাসের জনসংখ্যা তত্ত্বে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90600"/>
            <a:ext cx="4876800" cy="3286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724400"/>
            <a:ext cx="48768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ম্যালথাসের তত্ব অনুযায়ী জনসংখা ও খাদ্য সর্ম্পকের লেখ চিত্র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দুভিক্ষ ছবি 19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"/>
            <a:ext cx="2847975" cy="1828800"/>
          </a:xfrm>
          <a:prstGeom prst="rect">
            <a:avLst/>
          </a:prstGeom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28600"/>
            <a:ext cx="2638425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2438400"/>
            <a:ext cx="1828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দুভিক্ষের চিত্র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581400"/>
            <a:ext cx="61722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ম্যালথাসের জনসংখা তত্বের জনসংখা  নিয়ন্ত্রনের জন্য  দুই ধরনের প্রতিরোধ ব্যবস্হা হলো (১) প্রাকৃতিক নিরোধ (২) নিবারন মুলক ব্যবস্হা ।  দুভিক্ষ হলো প্রাকৃতিক নিরোধ ব্যবস্হা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253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kc</dc:creator>
  <cp:lastModifiedBy>kc</cp:lastModifiedBy>
  <cp:revision>124</cp:revision>
  <dcterms:created xsi:type="dcterms:W3CDTF">2021-07-08T06:45:02Z</dcterms:created>
  <dcterms:modified xsi:type="dcterms:W3CDTF">2021-07-13T15:23:32Z</dcterms:modified>
</cp:coreProperties>
</file>