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7" r:id="rId3"/>
    <p:sldId id="277" r:id="rId4"/>
    <p:sldId id="259" r:id="rId5"/>
    <p:sldId id="260" r:id="rId6"/>
    <p:sldId id="278" r:id="rId7"/>
    <p:sldId id="279" r:id="rId8"/>
    <p:sldId id="287" r:id="rId9"/>
    <p:sldId id="288" r:id="rId10"/>
    <p:sldId id="289" r:id="rId11"/>
    <p:sldId id="284" r:id="rId12"/>
    <p:sldId id="290" r:id="rId13"/>
    <p:sldId id="291" r:id="rId14"/>
    <p:sldId id="274" r:id="rId15"/>
    <p:sldId id="276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50422-4D5D-48B0-83ED-CEAC0190E55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AF374-C5C8-4908-999C-85A41AEA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1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5F83ED-3470-446B-B3FD-7303312EAC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1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3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6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2069-C065-4831-BEDC-77395EB701B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089F0-C0DE-45F8-BB27-8A2D3FE5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134922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16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57200"/>
            <a:ext cx="8534400" cy="3886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389"/>
              </a:avLst>
            </a:prstGeom>
            <a:solidFill>
              <a:srgbClr val="660066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76200" y="76200"/>
              <a:ext cx="457200" cy="381000"/>
            </a:xfrm>
            <a:prstGeom prst="halfFrame">
              <a:avLst/>
            </a:prstGeom>
            <a:solidFill>
              <a:srgbClr val="99003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5400000">
              <a:off x="8676052" y="76200"/>
              <a:ext cx="381000" cy="381000"/>
            </a:xfrm>
            <a:prstGeom prst="halfFrame">
              <a:avLst/>
            </a:prstGeom>
            <a:solidFill>
              <a:srgbClr val="99003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8624605" y="6281841"/>
              <a:ext cx="443195" cy="499958"/>
            </a:xfrm>
            <a:prstGeom prst="halfFrame">
              <a:avLst/>
            </a:prstGeom>
            <a:solidFill>
              <a:srgbClr val="99003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92921" y="6281841"/>
              <a:ext cx="457200" cy="423758"/>
            </a:xfrm>
            <a:prstGeom prst="halfFrame">
              <a:avLst/>
            </a:prstGeom>
            <a:solidFill>
              <a:srgbClr val="99003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9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7" y="388833"/>
            <a:ext cx="5365024" cy="40618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92" y="388833"/>
            <a:ext cx="5342708" cy="40686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2267" y="5146766"/>
            <a:ext cx="10054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৩) </a:t>
            </a:r>
            <a:r>
              <a:rPr lang="en-US" sz="3600" dirty="0" err="1" smtClean="0"/>
              <a:t>নদী</a:t>
            </a:r>
            <a:r>
              <a:rPr lang="en-US" sz="3600" dirty="0" smtClean="0"/>
              <a:t> </a:t>
            </a:r>
            <a:r>
              <a:rPr lang="en-US" sz="3600" dirty="0" err="1" smtClean="0"/>
              <a:t>শাসন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সুনিশ্চিত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58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1371600"/>
            <a:ext cx="88827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উপরোক্ত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ব্যাবস্থাপনাগুলো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ছারাও</a:t>
            </a:r>
            <a:r>
              <a:rPr lang="en-US" sz="4400" dirty="0" smtClean="0"/>
              <a:t> ।</a:t>
            </a:r>
          </a:p>
          <a:p>
            <a:endParaRPr lang="en-US" dirty="0"/>
          </a:p>
          <a:p>
            <a:endParaRPr lang="en-US" sz="3600" dirty="0" smtClean="0"/>
          </a:p>
          <a:p>
            <a:r>
              <a:rPr lang="en-US" sz="2400" dirty="0" smtClean="0"/>
              <a:t>৪) </a:t>
            </a:r>
            <a:r>
              <a:rPr lang="en-US" sz="2400" dirty="0" err="1" smtClean="0"/>
              <a:t>বন্যার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পুর্বাভাস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সতর্কীকরন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ব্যাস্থার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উন্নয়ন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সাধন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smtClean="0"/>
              <a:t>৫) </a:t>
            </a:r>
            <a:r>
              <a:rPr lang="en-US" sz="2400" dirty="0" err="1" smtClean="0"/>
              <a:t>পুকুর</a:t>
            </a:r>
            <a:r>
              <a:rPr lang="en-US" sz="2400" dirty="0" smtClean="0"/>
              <a:t>, </a:t>
            </a:r>
            <a:r>
              <a:rPr lang="en-US" sz="2400" dirty="0" err="1" smtClean="0"/>
              <a:t>নালা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প্রভৃতি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খনন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সেচের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সংরক্ষন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৬)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মোকাবিলা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প্রশাসনিক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কাঠামো</a:t>
            </a:r>
            <a:r>
              <a:rPr lang="en-US" sz="2400" dirty="0" smtClean="0"/>
              <a:t> </a:t>
            </a:r>
            <a:r>
              <a:rPr lang="en-US" sz="2400" dirty="0" err="1" smtClean="0"/>
              <a:t>গরে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তোলা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16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1966" y="914400"/>
            <a:ext cx="9078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শ্রমসাধ্য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ব্যায়বহুল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প্রকৌশল্ব্যাবস্থাপনা</a:t>
            </a:r>
            <a:r>
              <a:rPr lang="en-US" sz="3200" dirty="0" smtClean="0"/>
              <a:t> (</a:t>
            </a:r>
            <a:r>
              <a:rPr lang="en-US" sz="3200" dirty="0" err="1" smtClean="0"/>
              <a:t>Labour</a:t>
            </a:r>
            <a:r>
              <a:rPr lang="en-US" sz="3200" dirty="0" smtClean="0"/>
              <a:t> intensive and expensive engineering management)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31966" y="2325189"/>
            <a:ext cx="9757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১) </a:t>
            </a:r>
            <a:r>
              <a:rPr lang="en-US" dirty="0" err="1" smtClean="0"/>
              <a:t>ড্রেজারের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 </a:t>
            </a:r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পরিবহন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966" y="3028092"/>
            <a:ext cx="986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২) </a:t>
            </a:r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</a:t>
            </a:r>
            <a:r>
              <a:rPr lang="en-US" dirty="0" err="1" smtClean="0"/>
              <a:t>জলাধার</a:t>
            </a:r>
            <a:r>
              <a:rPr lang="en-US" dirty="0" smtClean="0"/>
              <a:t> </a:t>
            </a:r>
            <a:r>
              <a:rPr lang="en-US" dirty="0" err="1" smtClean="0"/>
              <a:t>নির্মানের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প্রবাহকে</a:t>
            </a:r>
            <a:r>
              <a:rPr lang="en-US" dirty="0" smtClean="0"/>
              <a:t> </a:t>
            </a:r>
            <a:r>
              <a:rPr lang="en-US" dirty="0" err="1" smtClean="0"/>
              <a:t>সম্পুর্ন্রুপে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31967" y="3759612"/>
            <a:ext cx="93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৩) </a:t>
            </a:r>
            <a:r>
              <a:rPr lang="en-US" dirty="0" err="1" smtClean="0"/>
              <a:t>ভারত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 </a:t>
            </a:r>
            <a:r>
              <a:rPr lang="en-US" dirty="0" err="1" smtClean="0"/>
              <a:t>আসা</a:t>
            </a:r>
            <a:r>
              <a:rPr lang="en-US" dirty="0" smtClean="0"/>
              <a:t> </a:t>
            </a:r>
            <a:r>
              <a:rPr lang="en-US" dirty="0" err="1" smtClean="0"/>
              <a:t>পানিকে</a:t>
            </a:r>
            <a:r>
              <a:rPr lang="en-US" dirty="0" smtClean="0"/>
              <a:t>  </a:t>
            </a:r>
            <a:r>
              <a:rPr lang="en-US" dirty="0" err="1" smtClean="0"/>
              <a:t>বাধের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ও </a:t>
            </a:r>
            <a:r>
              <a:rPr lang="en-US" dirty="0" err="1" smtClean="0"/>
              <a:t>নিস্কাশন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97280" y="4519748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৪) </a:t>
            </a:r>
            <a:r>
              <a:rPr lang="en-US" dirty="0" err="1" smtClean="0"/>
              <a:t>সমুদ্র</a:t>
            </a:r>
            <a:r>
              <a:rPr lang="en-US" dirty="0" smtClean="0"/>
              <a:t> </a:t>
            </a:r>
            <a:r>
              <a:rPr lang="en-US" dirty="0" err="1" smtClean="0"/>
              <a:t>উপকুলবর্তী</a:t>
            </a:r>
            <a:r>
              <a:rPr lang="en-US" dirty="0" smtClean="0"/>
              <a:t> </a:t>
            </a:r>
            <a:r>
              <a:rPr lang="en-US" dirty="0" err="1" smtClean="0"/>
              <a:t>এলাকার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অনুপ্রবেশ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1966" y="5457783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৫) </a:t>
            </a:r>
            <a:r>
              <a:rPr lang="en-US" dirty="0" err="1" smtClean="0"/>
              <a:t>নদী</a:t>
            </a:r>
            <a:r>
              <a:rPr lang="en-US" dirty="0" smtClean="0"/>
              <a:t> </a:t>
            </a:r>
            <a:r>
              <a:rPr lang="en-US" dirty="0" err="1" smtClean="0"/>
              <a:t>তীরকে</a:t>
            </a:r>
            <a:r>
              <a:rPr lang="en-US" dirty="0" smtClean="0"/>
              <a:t>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সুদৃঢ়</a:t>
            </a:r>
            <a:r>
              <a:rPr lang="en-US" dirty="0" smtClean="0"/>
              <a:t> </a:t>
            </a:r>
            <a:r>
              <a:rPr lang="en-US" dirty="0" err="1" smtClean="0"/>
              <a:t>কাঠামোর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সংরক্ষন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834" y="705394"/>
            <a:ext cx="9744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সহজ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প্রকৌশলগত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ব্যাবস্থাপনা</a:t>
            </a:r>
            <a:r>
              <a:rPr lang="en-US" sz="2800" dirty="0" smtClean="0"/>
              <a:t> (Easy engineering management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8274" y="1629990"/>
            <a:ext cx="974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১) </a:t>
            </a:r>
            <a:r>
              <a:rPr lang="en-US" dirty="0" err="1" smtClean="0"/>
              <a:t>নদী</a:t>
            </a:r>
            <a:r>
              <a:rPr lang="en-US" dirty="0" smtClean="0"/>
              <a:t>  </a:t>
            </a:r>
            <a:r>
              <a:rPr lang="en-US" dirty="0" err="1" smtClean="0"/>
              <a:t>দু</a:t>
            </a:r>
            <a:r>
              <a:rPr lang="en-US" dirty="0" smtClean="0"/>
              <a:t> </a:t>
            </a:r>
            <a:r>
              <a:rPr lang="en-US" dirty="0" err="1" smtClean="0"/>
              <a:t>তীরে</a:t>
            </a:r>
            <a:r>
              <a:rPr lang="en-US" dirty="0" smtClean="0"/>
              <a:t> </a:t>
            </a:r>
            <a:r>
              <a:rPr lang="en-US" dirty="0" err="1" smtClean="0"/>
              <a:t>বেড়িবাধ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উপচে</a:t>
            </a:r>
            <a:r>
              <a:rPr lang="en-US" dirty="0" smtClean="0"/>
              <a:t> </a:t>
            </a:r>
            <a:r>
              <a:rPr lang="en-US" dirty="0" err="1" smtClean="0"/>
              <a:t>পরা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8274" y="2400698"/>
            <a:ext cx="849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২)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সর্বত্র</a:t>
            </a:r>
            <a:r>
              <a:rPr lang="en-US" dirty="0" smtClean="0"/>
              <a:t> </a:t>
            </a:r>
            <a:r>
              <a:rPr lang="en-US" dirty="0" err="1" smtClean="0"/>
              <a:t>বনায়ন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8275" y="3171406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৩)</a:t>
            </a:r>
            <a:r>
              <a:rPr lang="en-US" dirty="0" err="1" smtClean="0"/>
              <a:t>রাস্তাঘাট</a:t>
            </a:r>
            <a:r>
              <a:rPr lang="en-US" dirty="0" smtClean="0"/>
              <a:t> </a:t>
            </a:r>
            <a:r>
              <a:rPr lang="en-US" dirty="0" err="1" smtClean="0"/>
              <a:t>নির্মানের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পরিকল্পিত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নিষ্কশনের</a:t>
            </a:r>
            <a:r>
              <a:rPr lang="en-US" dirty="0" smtClean="0"/>
              <a:t> </a:t>
            </a:r>
            <a:r>
              <a:rPr lang="en-US" dirty="0" err="1" smtClean="0"/>
              <a:t>ব্যাবস্থা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8274" y="3942114"/>
            <a:ext cx="849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৪) </a:t>
            </a:r>
            <a:r>
              <a:rPr lang="en-US" dirty="0" err="1" smtClean="0"/>
              <a:t>বন্যা</a:t>
            </a:r>
            <a:r>
              <a:rPr lang="en-US" dirty="0" smtClean="0"/>
              <a:t> </a:t>
            </a:r>
            <a:r>
              <a:rPr lang="en-US" dirty="0" err="1" smtClean="0"/>
              <a:t>প্রবল</a:t>
            </a:r>
            <a:r>
              <a:rPr lang="en-US" dirty="0" smtClean="0"/>
              <a:t> </a:t>
            </a:r>
            <a:r>
              <a:rPr lang="en-US" dirty="0" err="1" smtClean="0"/>
              <a:t>অঞ্চলে</a:t>
            </a:r>
            <a:r>
              <a:rPr lang="en-US" dirty="0" smtClean="0"/>
              <a:t> </a:t>
            </a:r>
            <a:r>
              <a:rPr lang="en-US" dirty="0" err="1" smtClean="0"/>
              <a:t>সর্ব্বোচ্চ</a:t>
            </a:r>
            <a:r>
              <a:rPr lang="en-US" dirty="0" smtClean="0"/>
              <a:t> </a:t>
            </a:r>
            <a:r>
              <a:rPr lang="en-US" dirty="0" err="1" smtClean="0"/>
              <a:t>বন্যা</a:t>
            </a:r>
            <a:r>
              <a:rPr lang="en-US" dirty="0" smtClean="0"/>
              <a:t> </a:t>
            </a:r>
            <a:r>
              <a:rPr lang="en-US" dirty="0" err="1" smtClean="0"/>
              <a:t>লেভেলের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আশ্রয়কেন্দ্র</a:t>
            </a:r>
            <a:r>
              <a:rPr lang="en-US" dirty="0" smtClean="0"/>
              <a:t> </a:t>
            </a:r>
            <a:r>
              <a:rPr lang="en-US" dirty="0" err="1" smtClean="0"/>
              <a:t>নির্মান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274" y="471282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৫) </a:t>
            </a:r>
            <a:r>
              <a:rPr lang="en-US" dirty="0" err="1" smtClean="0"/>
              <a:t>শহর</a:t>
            </a:r>
            <a:r>
              <a:rPr lang="en-US" dirty="0" smtClean="0"/>
              <a:t> </a:t>
            </a:r>
            <a:r>
              <a:rPr lang="en-US" dirty="0" err="1" smtClean="0"/>
              <a:t>বেষ্ঠনীমূলক</a:t>
            </a:r>
            <a:r>
              <a:rPr lang="en-US" dirty="0" smtClean="0"/>
              <a:t> </a:t>
            </a:r>
            <a:r>
              <a:rPr lang="en-US" dirty="0" err="1" smtClean="0"/>
              <a:t>বাধ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57" y="1045029"/>
            <a:ext cx="5682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মূল্যায়নঃ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815737" y="2259874"/>
            <a:ext cx="815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 </a:t>
            </a:r>
            <a:r>
              <a:rPr lang="en-US" sz="3200" dirty="0" err="1" smtClean="0"/>
              <a:t>বন্যা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নিয়ন্ত্রয়ন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ব্যাবস্থা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বুঝ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35332" y="3448594"/>
            <a:ext cx="9516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২। </a:t>
            </a:r>
            <a:r>
              <a:rPr lang="en-US" sz="2800" dirty="0" err="1" smtClean="0"/>
              <a:t>বাংলাদেশের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নিয়ন্ত্রয়ন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উল্লেখযোগ্য</a:t>
            </a:r>
            <a:endParaRPr lang="en-US" sz="2800" dirty="0" smtClean="0"/>
          </a:p>
          <a:p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046" y="1724297"/>
            <a:ext cx="740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বাড়ীর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763486" y="3187337"/>
            <a:ext cx="86214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উপরোক্ত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ব্যাবস্থা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ছারাও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বাংলাদেশের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বন্যা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নিয়ন্ত্রয়ন</a:t>
            </a:r>
            <a:r>
              <a:rPr lang="en-US" sz="4000" dirty="0" err="1" smtClean="0"/>
              <a:t>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পদক্ষেপ</a:t>
            </a:r>
            <a:r>
              <a:rPr lang="en-US" sz="4000" dirty="0" smtClean="0"/>
              <a:t> </a:t>
            </a:r>
            <a:r>
              <a:rPr lang="en-US" sz="4000" dirty="0" err="1" smtClean="0"/>
              <a:t>নেয়ে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যেতে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তুমি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মনে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</a:t>
            </a:r>
            <a:r>
              <a:rPr lang="en-US" sz="4000" dirty="0" err="1" smtClean="0"/>
              <a:t>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তালিকা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26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9897"/>
            <a:ext cx="9144000" cy="1858148"/>
          </a:xfrm>
        </p:spPr>
        <p:txBody>
          <a:bodyPr>
            <a:normAutofit/>
          </a:bodyPr>
          <a:lstStyle/>
          <a:p>
            <a:r>
              <a:rPr lang="en-US" sz="9600" dirty="0" err="1" smtClean="0"/>
              <a:t>ধন্যবাদ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6" y="2668045"/>
            <a:ext cx="9953897" cy="410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587826" y="3931211"/>
            <a:ext cx="4310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ওয়াজেদুর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endParaRPr lang="en-US" dirty="0" smtClean="0"/>
          </a:p>
          <a:p>
            <a:pPr lvl="1"/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pPr lvl="1"/>
            <a:r>
              <a:rPr lang="en-US" dirty="0" err="1" smtClean="0"/>
              <a:t>গাইবান্ধা</a:t>
            </a:r>
            <a:r>
              <a:rPr lang="en-US" dirty="0" smtClean="0"/>
              <a:t> </a:t>
            </a: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বালক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pPr lvl="1"/>
            <a:r>
              <a:rPr lang="en-US" dirty="0" err="1" smtClean="0"/>
              <a:t>গাইবান্ধা</a:t>
            </a:r>
            <a:endParaRPr lang="en-US" dirty="0" smtClean="0"/>
          </a:p>
          <a:p>
            <a:pPr lvl="1"/>
            <a:r>
              <a:rPr lang="en-US" dirty="0" smtClean="0"/>
              <a:t>মোবাইল-০১৭১২১৯৭৯৪৬</a:t>
            </a:r>
          </a:p>
          <a:p>
            <a:pPr lvl="1"/>
            <a:r>
              <a:rPr lang="en-US" dirty="0" smtClean="0"/>
              <a:t>Email: wazedur@gmai.com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7633" y="3068992"/>
            <a:ext cx="40102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ভূগোল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পরিবেশ</a:t>
            </a:r>
            <a:endParaRPr lang="en-US" sz="3600" dirty="0" smtClean="0"/>
          </a:p>
          <a:p>
            <a:r>
              <a:rPr lang="en-US" sz="3600" dirty="0" smtClean="0"/>
              <a:t>৯ম </a:t>
            </a:r>
            <a:r>
              <a:rPr lang="en-US" sz="3600" dirty="0" err="1" smtClean="0"/>
              <a:t>শ্রেণি</a:t>
            </a:r>
            <a:endParaRPr lang="en-US" sz="3600" dirty="0" smtClean="0"/>
          </a:p>
          <a:p>
            <a:r>
              <a:rPr lang="en-US" sz="3600" dirty="0" smtClean="0"/>
              <a:t>অধ্যায়-১৪</a:t>
            </a:r>
          </a:p>
          <a:p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প্রাকৃতিক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দুর্যোগ</a:t>
            </a: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72937" y="1907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15" y="723661"/>
            <a:ext cx="2432956" cy="306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05" y="193800"/>
            <a:ext cx="2834641" cy="284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8" y="214216"/>
            <a:ext cx="3944983" cy="30282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932" y="214215"/>
            <a:ext cx="3918858" cy="30282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791" y="214216"/>
            <a:ext cx="3793228" cy="3028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4506687"/>
            <a:ext cx="897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ছবিতে</a:t>
            </a:r>
            <a:r>
              <a:rPr lang="en-US" sz="7200" dirty="0" smtClean="0"/>
              <a:t>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</a:t>
            </a:r>
            <a:r>
              <a:rPr lang="en-US" sz="7200" dirty="0" err="1" smtClean="0"/>
              <a:t>দেখা</a:t>
            </a:r>
            <a:r>
              <a:rPr lang="en-US" sz="7200" dirty="0" smtClean="0"/>
              <a:t> </a:t>
            </a:r>
            <a:r>
              <a:rPr lang="en-US" sz="7200" dirty="0" err="1" smtClean="0"/>
              <a:t>যাচ্ছে</a:t>
            </a:r>
            <a:r>
              <a:rPr lang="en-US" dirty="0" smtClean="0"/>
              <a:t>।।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468" y="1933304"/>
            <a:ext cx="107376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আজকে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আমরা</a:t>
            </a:r>
            <a:r>
              <a:rPr lang="en-US" sz="7200" dirty="0" smtClean="0"/>
              <a:t> </a:t>
            </a:r>
          </a:p>
          <a:p>
            <a:r>
              <a:rPr lang="en-US" sz="7200" dirty="0" err="1" smtClean="0"/>
              <a:t>বন্যার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প্রভাব</a:t>
            </a:r>
            <a:r>
              <a:rPr lang="en-US" sz="7200" dirty="0" smtClean="0"/>
              <a:t> ও </a:t>
            </a:r>
            <a:r>
              <a:rPr lang="en-US" sz="7200" dirty="0" err="1" smtClean="0"/>
              <a:t>বন্যা</a:t>
            </a:r>
            <a:r>
              <a:rPr lang="en-US" sz="7200" dirty="0" smtClean="0"/>
              <a:t> </a:t>
            </a:r>
            <a:r>
              <a:rPr lang="en-US" sz="7200" dirty="0" err="1" smtClean="0"/>
              <a:t>নিয়ন্ত্রণ</a:t>
            </a:r>
            <a:r>
              <a:rPr lang="en-US" sz="7200" dirty="0" smtClean="0"/>
              <a:t> </a:t>
            </a:r>
            <a:r>
              <a:rPr lang="en-US" sz="7200" dirty="0" err="1" smtClean="0"/>
              <a:t>ব্যাবস্থা</a:t>
            </a:r>
            <a:r>
              <a:rPr lang="en-US" sz="7200" dirty="0" smtClean="0"/>
              <a:t> </a:t>
            </a:r>
            <a:r>
              <a:rPr lang="en-US" sz="7200" dirty="0" err="1" smtClean="0"/>
              <a:t>নিয়ে</a:t>
            </a:r>
            <a:r>
              <a:rPr lang="en-US" sz="7200" dirty="0" smtClean="0"/>
              <a:t> </a:t>
            </a:r>
            <a:r>
              <a:rPr lang="en-US" sz="7200" dirty="0" err="1" smtClean="0"/>
              <a:t>আলোচনা</a:t>
            </a:r>
            <a:r>
              <a:rPr lang="en-US" sz="7200" dirty="0" smtClean="0"/>
              <a:t> </a:t>
            </a:r>
            <a:r>
              <a:rPr lang="en-US" sz="7200" dirty="0" err="1" smtClean="0"/>
              <a:t>করব</a:t>
            </a:r>
            <a:r>
              <a:rPr lang="en-US" sz="72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267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1" y="2403566"/>
            <a:ext cx="937913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এ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শেষে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শিক্ষার্থীরা</a:t>
            </a:r>
            <a:r>
              <a:rPr lang="en-US" sz="5400" dirty="0" smtClean="0"/>
              <a:t> </a:t>
            </a:r>
          </a:p>
          <a:p>
            <a:r>
              <a:rPr lang="en-US" sz="4000" dirty="0" smtClean="0"/>
              <a:t>১। </a:t>
            </a:r>
            <a:r>
              <a:rPr lang="en-US" sz="4000" dirty="0" err="1" smtClean="0"/>
              <a:t>বন্যার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r>
              <a:rPr lang="en-US" sz="3600" dirty="0" smtClean="0"/>
              <a:t> ২। </a:t>
            </a:r>
            <a:r>
              <a:rPr lang="en-US" sz="3600" dirty="0" err="1" smtClean="0"/>
              <a:t>বন্যা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নিয়ন্ত্রণ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911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097280"/>
            <a:ext cx="7537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বন্যার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প্রভাব</a:t>
            </a:r>
            <a:r>
              <a:rPr lang="en-US" sz="4400" dirty="0" smtClean="0"/>
              <a:t>(Impact of Flood)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45474" y="2194560"/>
            <a:ext cx="91570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বাংলাদেশের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বন্যার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ক্ষয়ক্ষতি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ব্যাপক</a:t>
            </a:r>
            <a:r>
              <a:rPr lang="en-US" sz="3200" dirty="0" smtClean="0"/>
              <a:t>। </a:t>
            </a:r>
            <a:r>
              <a:rPr lang="en-US" sz="3200" dirty="0" err="1" smtClean="0"/>
              <a:t>বন্যায়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এলাকা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প্লাবিত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বিপুল</a:t>
            </a:r>
            <a:r>
              <a:rPr lang="en-US" sz="3200" dirty="0" smtClean="0"/>
              <a:t>  </a:t>
            </a:r>
            <a:r>
              <a:rPr lang="en-US" sz="3200" dirty="0" err="1" smtClean="0"/>
              <a:t>পরিমান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ফসলের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ক্ষতি</a:t>
            </a:r>
            <a:endParaRPr lang="en-US" sz="3200" dirty="0" smtClean="0"/>
          </a:p>
          <a:p>
            <a:r>
              <a:rPr lang="en-US" sz="3200" dirty="0" err="1" smtClean="0"/>
              <a:t>হয়।মানুষের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প্রাণহানি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ঘটে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স্বাভাবিক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জীবনযাত্রা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ব্যাহত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 </a:t>
            </a:r>
            <a:r>
              <a:rPr lang="en-US" sz="3200" dirty="0" err="1" smtClean="0"/>
              <a:t>পশুপাখির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জীবন</a:t>
            </a:r>
            <a:r>
              <a:rPr lang="en-US" sz="3200" dirty="0" smtClean="0"/>
              <a:t>  </a:t>
            </a:r>
            <a:r>
              <a:rPr lang="en-US" sz="3200" dirty="0" err="1" smtClean="0"/>
              <a:t>বিনস্ট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বিপন্ন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 </a:t>
            </a:r>
            <a:r>
              <a:rPr lang="en-US" sz="3200" dirty="0" err="1" smtClean="0"/>
              <a:t>ধ্বংস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r>
              <a:rPr lang="en-US" sz="3200" dirty="0" smtClean="0"/>
              <a:t>। ২০০০ </a:t>
            </a:r>
            <a:r>
              <a:rPr lang="en-US" sz="3200" dirty="0" err="1" smtClean="0"/>
              <a:t>সালের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বন্যায়</a:t>
            </a:r>
            <a:r>
              <a:rPr lang="en-US" sz="3200" dirty="0" smtClean="0"/>
              <a:t>  </a:t>
            </a:r>
            <a:r>
              <a:rPr lang="en-US" sz="3200" dirty="0" err="1" smtClean="0"/>
              <a:t>দেশের</a:t>
            </a:r>
            <a:r>
              <a:rPr lang="en-US" sz="3200" dirty="0" smtClean="0"/>
              <a:t> ১৬টি </a:t>
            </a:r>
            <a:r>
              <a:rPr lang="en-US" sz="3200" dirty="0" err="1" smtClean="0"/>
              <a:t>জেলায়</a:t>
            </a:r>
            <a:r>
              <a:rPr lang="en-US" sz="3200" dirty="0" smtClean="0"/>
              <a:t> ১.৮৪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হেক্টর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জমির</a:t>
            </a:r>
            <a:r>
              <a:rPr lang="en-US" sz="3200" dirty="0" smtClean="0"/>
              <a:t>  </a:t>
            </a:r>
            <a:r>
              <a:rPr lang="en-US" sz="3200" dirty="0" err="1" smtClean="0"/>
              <a:t>ফসল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বিনস্ট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401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098" y="992777"/>
            <a:ext cx="9757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বন্যা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নিয়ন্ত্রন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ব্যাবস্থা</a:t>
            </a:r>
            <a:r>
              <a:rPr lang="en-US" sz="3200" dirty="0" smtClean="0"/>
              <a:t>(Flood Control Measures):</a:t>
            </a:r>
            <a:r>
              <a:rPr lang="en-US" sz="3200" dirty="0" err="1" smtClean="0"/>
              <a:t>আমাদের</a:t>
            </a:r>
            <a:endParaRPr lang="en-US" sz="3200" dirty="0" smtClean="0"/>
          </a:p>
          <a:p>
            <a:r>
              <a:rPr lang="en-US" sz="3200" dirty="0" err="1" smtClean="0"/>
              <a:t>দেশে</a:t>
            </a:r>
            <a:r>
              <a:rPr lang="en-US" sz="3200" dirty="0" smtClean="0"/>
              <a:t>  </a:t>
            </a:r>
            <a:r>
              <a:rPr lang="en-US" sz="3200" dirty="0" err="1" smtClean="0"/>
              <a:t>বন্যা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নিয়ন্ত্রন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ব্যাবস্থা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নিম্নোক্ত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তিন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371600" y="2591991"/>
            <a:ext cx="9300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ক) </a:t>
            </a:r>
            <a:r>
              <a:rPr lang="en-US" sz="3200" dirty="0" err="1" smtClean="0"/>
              <a:t>সাধারন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ব্যাবস্থাপনা</a:t>
            </a:r>
            <a:r>
              <a:rPr lang="en-US" sz="3200" dirty="0" smtClean="0"/>
              <a:t> (General Management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698763"/>
            <a:ext cx="9300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খ) </a:t>
            </a:r>
            <a:r>
              <a:rPr lang="en-US" sz="2800" dirty="0" err="1" smtClean="0"/>
              <a:t>শ্রমসাধ্য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ব্যায়বহুল</a:t>
            </a:r>
            <a:r>
              <a:rPr lang="en-US" sz="2800" dirty="0" smtClean="0"/>
              <a:t>  </a:t>
            </a:r>
            <a:r>
              <a:rPr lang="en-US" sz="2800" dirty="0" err="1" smtClean="0"/>
              <a:t>প্রকৌশল</a:t>
            </a:r>
            <a:r>
              <a:rPr lang="en-US" sz="2800" dirty="0" smtClean="0"/>
              <a:t>  </a:t>
            </a:r>
            <a:r>
              <a:rPr lang="en-US" sz="2800" dirty="0" err="1" smtClean="0"/>
              <a:t>ব্যাবস্থাপনা</a:t>
            </a:r>
            <a:r>
              <a:rPr lang="en-US" sz="2800" dirty="0" smtClean="0"/>
              <a:t> (</a:t>
            </a:r>
            <a:r>
              <a:rPr lang="en-US" sz="2800" dirty="0" err="1" smtClean="0"/>
              <a:t>Labour</a:t>
            </a:r>
            <a:r>
              <a:rPr lang="en-US" sz="2800" dirty="0" smtClean="0"/>
              <a:t> intensive and expensive engineering management)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081452"/>
            <a:ext cx="915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গ) </a:t>
            </a:r>
            <a:r>
              <a:rPr lang="en-US" sz="2400" dirty="0" err="1" smtClean="0"/>
              <a:t>সহজ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প্রকৌশল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ব্যাবস্থাপনা</a:t>
            </a:r>
            <a:r>
              <a:rPr lang="en-US" sz="2400" dirty="0"/>
              <a:t> </a:t>
            </a:r>
            <a:r>
              <a:rPr lang="en-US" sz="2400" dirty="0" smtClean="0"/>
              <a:t>( Easy engineering management)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9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809488"/>
            <a:ext cx="8934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ক) </a:t>
            </a:r>
            <a:r>
              <a:rPr lang="en-US" sz="2800" dirty="0" err="1" smtClean="0"/>
              <a:t>সাধারন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ব্যাবস্থাপনা</a:t>
            </a:r>
            <a:r>
              <a:rPr lang="en-US" sz="2800" dirty="0" smtClean="0"/>
              <a:t> (</a:t>
            </a:r>
            <a:r>
              <a:rPr lang="en-US" sz="2800" dirty="0" err="1" smtClean="0"/>
              <a:t>Genarel</a:t>
            </a:r>
            <a:r>
              <a:rPr lang="en-US" sz="2800" dirty="0" smtClean="0"/>
              <a:t> management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87" y="1373334"/>
            <a:ext cx="5312910" cy="3420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1373334"/>
            <a:ext cx="5267642" cy="34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3387" y="5551714"/>
            <a:ext cx="1028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১) </a:t>
            </a:r>
            <a:r>
              <a:rPr lang="en-US" sz="3200" dirty="0" err="1" smtClean="0"/>
              <a:t>সহজে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স্থানান্তর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যোগ্য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" y="661851"/>
            <a:ext cx="6096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555" y="661851"/>
            <a:ext cx="522351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0080" y="4924697"/>
            <a:ext cx="1009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২)</a:t>
            </a:r>
            <a:r>
              <a:rPr lang="en-US" sz="3600" dirty="0" err="1" smtClean="0"/>
              <a:t>নদীর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দুতীরে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ঘন</a:t>
            </a:r>
            <a:r>
              <a:rPr lang="en-US" sz="3600" dirty="0" smtClean="0"/>
              <a:t> </a:t>
            </a:r>
            <a:r>
              <a:rPr lang="en-US" sz="3600" dirty="0" err="1" smtClean="0"/>
              <a:t>জঙ্গল</a:t>
            </a:r>
            <a:r>
              <a:rPr lang="en-US" sz="3600" dirty="0" smtClean="0"/>
              <a:t> </a:t>
            </a:r>
            <a:r>
              <a:rPr lang="en-US" sz="3600" dirty="0" err="1" smtClean="0"/>
              <a:t>সৃষ্টি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73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423</Words>
  <Application>Microsoft Office PowerPoint</Application>
  <PresentationFormat>Widescreen</PresentationFormat>
  <Paragraphs>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Sadat Arefin</dc:creator>
  <cp:lastModifiedBy>Sadat Arefin</cp:lastModifiedBy>
  <cp:revision>131</cp:revision>
  <dcterms:created xsi:type="dcterms:W3CDTF">2021-06-18T16:35:00Z</dcterms:created>
  <dcterms:modified xsi:type="dcterms:W3CDTF">2021-07-13T02:54:31Z</dcterms:modified>
</cp:coreProperties>
</file>