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20"/>
  </p:notesMasterIdLst>
  <p:sldIdLst>
    <p:sldId id="256" r:id="rId2"/>
    <p:sldId id="264" r:id="rId3"/>
    <p:sldId id="266" r:id="rId4"/>
    <p:sldId id="265" r:id="rId5"/>
    <p:sldId id="267" r:id="rId6"/>
    <p:sldId id="258" r:id="rId7"/>
    <p:sldId id="259" r:id="rId8"/>
    <p:sldId id="260" r:id="rId9"/>
    <p:sldId id="271" r:id="rId10"/>
    <p:sldId id="261" r:id="rId11"/>
    <p:sldId id="262" r:id="rId12"/>
    <p:sldId id="268" r:id="rId13"/>
    <p:sldId id="269" r:id="rId14"/>
    <p:sldId id="263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66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43C694-460A-4296-A70E-B520ED9BF1DD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CEFAAA-65A7-4AA5-958C-7AD3FAA08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220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মহোদয় </a:t>
            </a:r>
            <a:r>
              <a:rPr lang="bn-BD" baseline="0" smtClean="0">
                <a:latin typeface="NikoshBAN" pitchFamily="2" charset="0"/>
                <a:cs typeface="NikoshBAN" pitchFamily="2" charset="0"/>
              </a:rPr>
              <a:t>নিজ বিদ্যালয়ের 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ক্ষেত্রে চাইলে এ 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Slide 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টি দেখাতেও পারেন আবার 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Hide 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করেও রাখতে পারেন।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B14D24-D468-45F2-AB97-5108E612E7D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888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37D2-BC3F-4D75-85B1-A5B89A4DA610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C5799-633E-4A44-B8EE-72B503CA7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332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37D2-BC3F-4D75-85B1-A5B89A4DA610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C5799-633E-4A44-B8EE-72B503CA7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879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37D2-BC3F-4D75-85B1-A5B89A4DA610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C5799-633E-4A44-B8EE-72B503CA7AD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372695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37D2-BC3F-4D75-85B1-A5B89A4DA610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C5799-633E-4A44-B8EE-72B503CA7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2068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37D2-BC3F-4D75-85B1-A5B89A4DA610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C5799-633E-4A44-B8EE-72B503CA7AD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62671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37D2-BC3F-4D75-85B1-A5B89A4DA610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C5799-633E-4A44-B8EE-72B503CA7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8843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37D2-BC3F-4D75-85B1-A5B89A4DA610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C5799-633E-4A44-B8EE-72B503CA7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0700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37D2-BC3F-4D75-85B1-A5B89A4DA610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C5799-633E-4A44-B8EE-72B503CA7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677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37D2-BC3F-4D75-85B1-A5B89A4DA610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C5799-633E-4A44-B8EE-72B503CA7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96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37D2-BC3F-4D75-85B1-A5B89A4DA610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C5799-633E-4A44-B8EE-72B503CA7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058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37D2-BC3F-4D75-85B1-A5B89A4DA610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C5799-633E-4A44-B8EE-72B503CA7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541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37D2-BC3F-4D75-85B1-A5B89A4DA610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C5799-633E-4A44-B8EE-72B503CA7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416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37D2-BC3F-4D75-85B1-A5B89A4DA610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C5799-633E-4A44-B8EE-72B503CA7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283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37D2-BC3F-4D75-85B1-A5B89A4DA610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C5799-633E-4A44-B8EE-72B503CA7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915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37D2-BC3F-4D75-85B1-A5B89A4DA610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C5799-633E-4A44-B8EE-72B503CA7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233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37D2-BC3F-4D75-85B1-A5B89A4DA610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C5799-633E-4A44-B8EE-72B503CA7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480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437D2-BC3F-4D75-85B1-A5B89A4DA610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8EC5799-633E-4A44-B8EE-72B503CA7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244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f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fif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f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fif"/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fif"/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990600"/>
            <a:ext cx="6858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আসসালামু</a:t>
            </a:r>
            <a:r>
              <a:rPr lang="en-US" sz="8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আলাইকুম</a:t>
            </a:r>
            <a:r>
              <a:rPr lang="en-US" sz="8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0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7657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905000"/>
            <a:ext cx="8153400" cy="1828800"/>
          </a:xfrm>
          <a:gradFill>
            <a:gsLst>
              <a:gs pos="0">
                <a:srgbClr val="00B0F0"/>
              </a:gs>
              <a:gs pos="78000">
                <a:schemeClr val="accent4">
                  <a:shade val="94000"/>
                  <a:lumMod val="94000"/>
                </a:schemeClr>
              </a:gs>
            </a:gsLst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en-US" sz="3200" b="1" dirty="0" smtClean="0">
                <a:ln>
                  <a:solidFill>
                    <a:srgbClr val="FFC000"/>
                  </a:solidFill>
                </a:ln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5400" dirty="0" err="1" smtClean="0">
                <a:ln>
                  <a:solidFill>
                    <a:srgbClr val="FFC000"/>
                  </a:solidFill>
                </a:ln>
                <a:solidFill>
                  <a:srgbClr val="FF0000"/>
                </a:solidFill>
                <a:latin typeface="SutonnyMJ" pitchFamily="2" charset="0"/>
              </a:rPr>
              <a:t>wØcÖn‡ii</a:t>
            </a:r>
            <a:r>
              <a:rPr lang="en-US" sz="5400" dirty="0" smtClean="0">
                <a:ln>
                  <a:solidFill>
                    <a:srgbClr val="FFC000"/>
                  </a:solidFill>
                </a:ln>
                <a:solidFill>
                  <a:srgbClr val="FF0000"/>
                </a:solidFill>
                <a:latin typeface="SutonnyMJ" pitchFamily="2" charset="0"/>
              </a:rPr>
              <a:t> ci </a:t>
            </a:r>
            <a:r>
              <a:rPr lang="en-US" sz="5400" dirty="0" err="1" smtClean="0">
                <a:ln>
                  <a:solidFill>
                    <a:srgbClr val="FFC000"/>
                  </a:solidFill>
                </a:ln>
                <a:solidFill>
                  <a:srgbClr val="FF0000"/>
                </a:solidFill>
                <a:latin typeface="SutonnyMJ" pitchFamily="2" charset="0"/>
              </a:rPr>
              <a:t>m~h</a:t>
            </a:r>
            <a:r>
              <a:rPr lang="en-US" sz="5400" dirty="0" smtClean="0">
                <a:ln>
                  <a:solidFill>
                    <a:srgbClr val="FFC000"/>
                  </a:solidFill>
                </a:ln>
                <a:solidFill>
                  <a:srgbClr val="FF0000"/>
                </a:solidFill>
                <a:latin typeface="SutonnyMJ" pitchFamily="2" charset="0"/>
              </a:rPr>
              <a:t>© </a:t>
            </a:r>
            <a:r>
              <a:rPr lang="en-US" sz="5400" dirty="0" err="1" smtClean="0">
                <a:ln>
                  <a:solidFill>
                    <a:srgbClr val="FFC000"/>
                  </a:solidFill>
                </a:ln>
                <a:solidFill>
                  <a:srgbClr val="FF0000"/>
                </a:solidFill>
                <a:latin typeface="SutonnyMJ" pitchFamily="2" charset="0"/>
              </a:rPr>
              <a:t>cwðg</a:t>
            </a:r>
            <a:r>
              <a:rPr lang="en-US" sz="5400" dirty="0" smtClean="0">
                <a:ln>
                  <a:solidFill>
                    <a:srgbClr val="FFC000"/>
                  </a:solidFill>
                </a:ln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5400" dirty="0" err="1" smtClean="0">
                <a:ln>
                  <a:solidFill>
                    <a:srgbClr val="FFC000"/>
                  </a:solidFill>
                </a:ln>
                <a:solidFill>
                  <a:srgbClr val="FF0000"/>
                </a:solidFill>
                <a:latin typeface="SutonnyMJ" pitchFamily="2" charset="0"/>
              </a:rPr>
              <a:t>AvKv‡k</a:t>
            </a:r>
            <a:r>
              <a:rPr lang="en-US" sz="5400" dirty="0">
                <a:ln>
                  <a:solidFill>
                    <a:srgbClr val="FFC000"/>
                  </a:solidFill>
                </a:ln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5400" dirty="0" smtClean="0">
                <a:ln>
                  <a:solidFill>
                    <a:srgbClr val="FFC000"/>
                  </a:solidFill>
                </a:ln>
                <a:solidFill>
                  <a:srgbClr val="FF0000"/>
                </a:solidFill>
                <a:latin typeface="SutonnyMJ" pitchFamily="2" charset="0"/>
              </a:rPr>
              <a:t>†</a:t>
            </a:r>
            <a:r>
              <a:rPr lang="en-US" sz="5400" dirty="0" err="1" smtClean="0">
                <a:ln>
                  <a:solidFill>
                    <a:srgbClr val="FFC000"/>
                  </a:solidFill>
                </a:ln>
                <a:solidFill>
                  <a:srgbClr val="FF0000"/>
                </a:solidFill>
                <a:latin typeface="SutonnyMJ" pitchFamily="2" charset="0"/>
              </a:rPr>
              <a:t>n‡j</a:t>
            </a:r>
            <a:r>
              <a:rPr lang="en-US" sz="5400" dirty="0" smtClean="0">
                <a:ln>
                  <a:solidFill>
                    <a:srgbClr val="FFC000"/>
                  </a:solidFill>
                </a:ln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5400" dirty="0" err="1" smtClean="0">
                <a:ln>
                  <a:solidFill>
                    <a:srgbClr val="FFC000"/>
                  </a:solidFill>
                </a:ln>
                <a:solidFill>
                  <a:srgbClr val="FF0000"/>
                </a:solidFill>
                <a:latin typeface="SutonnyMJ" pitchFamily="2" charset="0"/>
              </a:rPr>
              <a:t>co‡jB</a:t>
            </a:r>
            <a:r>
              <a:rPr lang="en-US" sz="5400" dirty="0">
                <a:ln>
                  <a:solidFill>
                    <a:srgbClr val="FFC000"/>
                  </a:solidFill>
                </a:ln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5400" dirty="0" smtClean="0">
                <a:ln>
                  <a:solidFill>
                    <a:srgbClr val="FFC000"/>
                  </a:solidFill>
                </a:ln>
                <a:solidFill>
                  <a:srgbClr val="FF0000"/>
                </a:solidFill>
                <a:latin typeface="SutonnyMJ" pitchFamily="2" charset="0"/>
              </a:rPr>
              <a:t>†</a:t>
            </a:r>
            <a:r>
              <a:rPr lang="en-US" sz="5400" dirty="0" err="1" smtClean="0">
                <a:ln>
                  <a:solidFill>
                    <a:srgbClr val="FFC000"/>
                  </a:solidFill>
                </a:ln>
                <a:solidFill>
                  <a:srgbClr val="FF0000"/>
                </a:solidFill>
                <a:latin typeface="SutonnyMJ" pitchFamily="2" charset="0"/>
              </a:rPr>
              <a:t>hvn‡ii</a:t>
            </a:r>
            <a:r>
              <a:rPr lang="en-US" sz="5400" dirty="0" smtClean="0">
                <a:ln>
                  <a:solidFill>
                    <a:srgbClr val="FFC000"/>
                  </a:solidFill>
                </a:ln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5400" dirty="0" err="1" smtClean="0">
                <a:ln>
                  <a:solidFill>
                    <a:srgbClr val="FFC000"/>
                  </a:solidFill>
                </a:ln>
                <a:solidFill>
                  <a:srgbClr val="FF0000"/>
                </a:solidFill>
                <a:latin typeface="SutonnyMJ" pitchFamily="2" charset="0"/>
              </a:rPr>
              <a:t>mgq</a:t>
            </a:r>
            <a:r>
              <a:rPr lang="en-US" sz="5400" dirty="0" smtClean="0">
                <a:ln>
                  <a:solidFill>
                    <a:srgbClr val="FFC000"/>
                  </a:solidFill>
                </a:ln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5400" dirty="0" err="1" smtClean="0">
                <a:ln>
                  <a:solidFill>
                    <a:srgbClr val="FFC000"/>
                  </a:solidFill>
                </a:ln>
                <a:solidFill>
                  <a:srgbClr val="FF0000"/>
                </a:solidFill>
                <a:latin typeface="SutonnyMJ" pitchFamily="2" charset="0"/>
              </a:rPr>
              <a:t>ïiæ</a:t>
            </a:r>
            <a:r>
              <a:rPr lang="en-US" sz="5400" dirty="0" smtClean="0">
                <a:ln>
                  <a:solidFill>
                    <a:srgbClr val="FFC000"/>
                  </a:solidFill>
                </a:ln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5400" dirty="0" err="1" smtClean="0">
                <a:ln>
                  <a:solidFill>
                    <a:srgbClr val="FFC000"/>
                  </a:solidFill>
                </a:ln>
                <a:solidFill>
                  <a:srgbClr val="FF0000"/>
                </a:solidFill>
                <a:latin typeface="SutonnyMJ" pitchFamily="2" charset="0"/>
              </a:rPr>
              <a:t>nq</a:t>
            </a:r>
            <a:r>
              <a:rPr lang="en-US" sz="5400" dirty="0" smtClean="0">
                <a:ln>
                  <a:solidFill>
                    <a:srgbClr val="FFC000"/>
                  </a:solidFill>
                </a:ln>
                <a:solidFill>
                  <a:srgbClr val="FF0000"/>
                </a:solidFill>
                <a:latin typeface="SutonnyMJ" pitchFamily="2" charset="0"/>
              </a:rPr>
              <a:t>| </a:t>
            </a:r>
            <a:r>
              <a:rPr lang="en-US" sz="3200" dirty="0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		 </a:t>
            </a:r>
            <a:endParaRPr lang="en-US" sz="3200" b="1" dirty="0">
              <a:ln>
                <a:solidFill>
                  <a:srgbClr val="FFC000"/>
                </a:solidFill>
              </a:ln>
              <a:solidFill>
                <a:schemeClr val="accent5">
                  <a:lumMod val="40000"/>
                  <a:lumOff val="60000"/>
                </a:schemeClr>
              </a:solidFill>
              <a:latin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05200" y="685800"/>
            <a:ext cx="2743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</a:t>
            </a:r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যোহর</a:t>
            </a:r>
            <a:endParaRPr lang="en-US" sz="44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3741761"/>
            <a:ext cx="3886200" cy="2224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302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61375" cy="2286000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400" b="1" dirty="0" err="1" smtClean="0">
                <a:solidFill>
                  <a:srgbClr val="FFFF00"/>
                </a:solidFill>
                <a:latin typeface="SutonnyMJ" pitchFamily="2" charset="0"/>
              </a:rPr>
              <a:t>Avmi</a:t>
            </a:r>
            <a:r>
              <a:rPr lang="en-US" sz="4400" b="1" dirty="0" smtClean="0">
                <a:solidFill>
                  <a:srgbClr val="FFFF00"/>
                </a:solidFill>
                <a:latin typeface="SutonnyMJ" pitchFamily="2" charset="0"/>
              </a:rPr>
              <a:t>: 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</a:rPr>
              <a:t/>
            </a:r>
            <a:br>
              <a:rPr lang="en-US" sz="3200" b="1" dirty="0" smtClean="0">
                <a:solidFill>
                  <a:srgbClr val="FFFF00"/>
                </a:solidFill>
                <a:latin typeface="SutonnyMJ" pitchFamily="2" charset="0"/>
              </a:rPr>
            </a:br>
            <a:r>
              <a:rPr lang="en-US" sz="3200" dirty="0" smtClean="0">
                <a:solidFill>
                  <a:srgbClr val="00B0F0"/>
                </a:solidFill>
                <a:latin typeface="SutonnyMJ" pitchFamily="2" charset="0"/>
              </a:rPr>
              <a:t>†</a:t>
            </a:r>
            <a:r>
              <a:rPr lang="en-US" sz="3200" dirty="0" err="1" smtClean="0">
                <a:solidFill>
                  <a:srgbClr val="00B0F0"/>
                </a:solidFill>
                <a:latin typeface="SutonnyMJ" pitchFamily="2" charset="0"/>
              </a:rPr>
              <a:t>hvn‡ii</a:t>
            </a:r>
            <a:r>
              <a:rPr lang="en-US" sz="32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SutonnyMJ" pitchFamily="2" charset="0"/>
              </a:rPr>
              <a:t>mgq</a:t>
            </a:r>
            <a:r>
              <a:rPr lang="en-US" sz="3200" dirty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3200" dirty="0" smtClean="0">
                <a:solidFill>
                  <a:srgbClr val="00B0F0"/>
                </a:solidFill>
                <a:latin typeface="SutonnyMJ" pitchFamily="2" charset="0"/>
              </a:rPr>
              <a:t>†kl </a:t>
            </a:r>
            <a:r>
              <a:rPr lang="en-US" sz="3200" dirty="0" err="1" smtClean="0">
                <a:solidFill>
                  <a:srgbClr val="00B0F0"/>
                </a:solidFill>
                <a:latin typeface="SutonnyMJ" pitchFamily="2" charset="0"/>
              </a:rPr>
              <a:t>n‡jB</a:t>
            </a:r>
            <a:r>
              <a:rPr lang="en-US" sz="32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SutonnyMJ" pitchFamily="2" charset="0"/>
              </a:rPr>
              <a:t>Avm‡ii</a:t>
            </a:r>
            <a:r>
              <a:rPr lang="en-US" sz="32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SutonnyMJ" pitchFamily="2" charset="0"/>
              </a:rPr>
              <a:t>mgq</a:t>
            </a:r>
            <a:r>
              <a:rPr lang="en-US" sz="32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SutonnyMJ" pitchFamily="2" charset="0"/>
              </a:rPr>
              <a:t>ïiæ</a:t>
            </a:r>
            <a:r>
              <a:rPr lang="en-US" sz="32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SutonnyMJ" pitchFamily="2" charset="0"/>
              </a:rPr>
              <a:t>nq</a:t>
            </a:r>
            <a:r>
              <a:rPr lang="en-US" sz="3200" dirty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SutonnyMJ" pitchFamily="2" charset="0"/>
              </a:rPr>
              <a:t>Ges</a:t>
            </a:r>
            <a:r>
              <a:rPr lang="en-US" sz="32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SutonnyMJ" pitchFamily="2" charset="0"/>
              </a:rPr>
              <a:t>m~hv</a:t>
            </a:r>
            <a:r>
              <a:rPr lang="en-US" sz="3200" dirty="0" smtClean="0">
                <a:solidFill>
                  <a:srgbClr val="00B0F0"/>
                </a:solidFill>
                <a:latin typeface="SutonnyMJ" pitchFamily="2" charset="0"/>
              </a:rPr>
              <a:t>©‡¯</a:t>
            </a:r>
            <a:r>
              <a:rPr lang="en-US" sz="3200" dirty="0" err="1" smtClean="0">
                <a:solidFill>
                  <a:srgbClr val="00B0F0"/>
                </a:solidFill>
                <a:latin typeface="SutonnyMJ" pitchFamily="2" charset="0"/>
              </a:rPr>
              <a:t>Íi</a:t>
            </a:r>
            <a:r>
              <a:rPr lang="en-US" sz="32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SutonnyMJ" pitchFamily="2" charset="0"/>
              </a:rPr>
              <a:t>c~e</a:t>
            </a:r>
            <a:r>
              <a:rPr lang="en-US" sz="3200" dirty="0" smtClean="0">
                <a:solidFill>
                  <a:srgbClr val="00B0F0"/>
                </a:solidFill>
                <a:latin typeface="SutonnyMJ" pitchFamily="2" charset="0"/>
              </a:rPr>
              <a:t>© </a:t>
            </a:r>
            <a:r>
              <a:rPr lang="en-US" sz="3200" dirty="0" err="1" smtClean="0">
                <a:solidFill>
                  <a:srgbClr val="00B0F0"/>
                </a:solidFill>
                <a:latin typeface="SutonnyMJ" pitchFamily="2" charset="0"/>
              </a:rPr>
              <a:t>cq©šÍ</a:t>
            </a:r>
            <a:r>
              <a:rPr lang="en-US" sz="3200" dirty="0" smtClean="0">
                <a:solidFill>
                  <a:srgbClr val="00B0F0"/>
                </a:solidFill>
                <a:latin typeface="SutonnyMJ" pitchFamily="2" charset="0"/>
              </a:rPr>
              <a:t> _</a:t>
            </a:r>
            <a:r>
              <a:rPr lang="en-US" sz="3200" dirty="0" err="1" smtClean="0">
                <a:solidFill>
                  <a:srgbClr val="00B0F0"/>
                </a:solidFill>
                <a:latin typeface="SutonnyMJ" pitchFamily="2" charset="0"/>
              </a:rPr>
              <a:t>v‡K|Z‡e</a:t>
            </a:r>
            <a:r>
              <a:rPr lang="en-US" sz="32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SutonnyMJ" pitchFamily="2" charset="0"/>
              </a:rPr>
              <a:t>m~h</a:t>
            </a:r>
            <a:r>
              <a:rPr lang="en-US" sz="3200" dirty="0" smtClean="0">
                <a:solidFill>
                  <a:srgbClr val="00B0F0"/>
                </a:solidFill>
                <a:latin typeface="SutonnyMJ" pitchFamily="2" charset="0"/>
              </a:rPr>
              <a:t>© </a:t>
            </a:r>
            <a:r>
              <a:rPr lang="en-US" sz="3200" dirty="0" err="1" smtClean="0">
                <a:solidFill>
                  <a:srgbClr val="00B0F0"/>
                </a:solidFill>
                <a:latin typeface="SutonnyMJ" pitchFamily="2" charset="0"/>
              </a:rPr>
              <a:t>njy</a:t>
            </a:r>
            <a:r>
              <a:rPr lang="en-US" sz="3200" dirty="0" smtClean="0">
                <a:solidFill>
                  <a:srgbClr val="00B0F0"/>
                </a:solidFill>
                <a:latin typeface="SutonnyMJ" pitchFamily="2" charset="0"/>
              </a:rPr>
              <a:t>` </a:t>
            </a:r>
            <a:r>
              <a:rPr lang="en-US" sz="3200" dirty="0" err="1" smtClean="0">
                <a:solidFill>
                  <a:srgbClr val="00B0F0"/>
                </a:solidFill>
                <a:latin typeface="SutonnyMJ" pitchFamily="2" charset="0"/>
              </a:rPr>
              <a:t>eY</a:t>
            </a:r>
            <a:r>
              <a:rPr lang="en-US" sz="3200" dirty="0" smtClean="0">
                <a:solidFill>
                  <a:srgbClr val="00B0F0"/>
                </a:solidFill>
                <a:latin typeface="SutonnyMJ" pitchFamily="2" charset="0"/>
              </a:rPr>
              <a:t>© </a:t>
            </a:r>
            <a:r>
              <a:rPr lang="en-US" sz="3200" dirty="0" err="1" smtClean="0">
                <a:solidFill>
                  <a:srgbClr val="00B0F0"/>
                </a:solidFill>
                <a:latin typeface="SutonnyMJ" pitchFamily="2" charset="0"/>
              </a:rPr>
              <a:t>aviY</a:t>
            </a:r>
            <a:r>
              <a:rPr lang="en-US" sz="32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SutonnyMJ" pitchFamily="2" charset="0"/>
              </a:rPr>
              <a:t>Ki‡j</a:t>
            </a:r>
            <a:r>
              <a:rPr lang="en-US" sz="32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SutonnyMJ" pitchFamily="2" charset="0"/>
              </a:rPr>
              <a:t>Avm‡ii</a:t>
            </a:r>
            <a:r>
              <a:rPr lang="en-US" sz="32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SutonnyMJ" pitchFamily="2" charset="0"/>
              </a:rPr>
              <a:t>bvgvh</a:t>
            </a:r>
            <a:r>
              <a:rPr lang="en-US" sz="32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SutonnyMJ" pitchFamily="2" charset="0"/>
              </a:rPr>
              <a:t>Av`vq</a:t>
            </a:r>
            <a:r>
              <a:rPr lang="en-US" sz="32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SutonnyMJ" pitchFamily="2" charset="0"/>
              </a:rPr>
              <a:t>Kiv</a:t>
            </a:r>
            <a:r>
              <a:rPr lang="en-US" sz="32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SutonnyMJ" pitchFamily="2" charset="0"/>
              </a:rPr>
              <a:t>gvKiæn</a:t>
            </a:r>
            <a:r>
              <a:rPr lang="en-US" sz="3200" dirty="0" smtClean="0">
                <a:solidFill>
                  <a:srgbClr val="00B0F0"/>
                </a:solidFill>
                <a:latin typeface="SutonnyMJ" pitchFamily="2" charset="0"/>
              </a:rPr>
              <a:t>|</a:t>
            </a:r>
            <a:endParaRPr lang="en-US" sz="3200" dirty="0">
              <a:latin typeface="SutonnyMJ" pitchFamily="2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0487" y="2667000"/>
            <a:ext cx="3962400" cy="2239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732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7200" y="228600"/>
            <a:ext cx="79248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মাগরিব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200" dirty="0" err="1" smtClean="0">
                <a:latin typeface="SutonnyMJ" pitchFamily="2" charset="0"/>
              </a:rPr>
              <a:t>myh©v</a:t>
            </a:r>
            <a:r>
              <a:rPr lang="en-US" sz="3200" dirty="0">
                <a:latin typeface="SutonnyMJ" pitchFamily="2" charset="0"/>
              </a:rPr>
              <a:t>‡¯</a:t>
            </a:r>
            <a:r>
              <a:rPr lang="en-US" sz="3200" dirty="0" err="1">
                <a:latin typeface="SutonnyMJ" pitchFamily="2" charset="0"/>
              </a:rPr>
              <a:t>Íi</a:t>
            </a:r>
            <a:r>
              <a:rPr lang="en-US" sz="3200" dirty="0">
                <a:latin typeface="SutonnyMJ" pitchFamily="2" charset="0"/>
              </a:rPr>
              <a:t> ci †_‡K </a:t>
            </a:r>
            <a:r>
              <a:rPr lang="en-US" sz="3200" dirty="0" err="1">
                <a:latin typeface="SutonnyMJ" pitchFamily="2" charset="0"/>
              </a:rPr>
              <a:t>gvMwi‡ei</a:t>
            </a:r>
            <a:r>
              <a:rPr lang="en-US" sz="3200" dirty="0">
                <a:latin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</a:rPr>
              <a:t>mgq</a:t>
            </a:r>
            <a:r>
              <a:rPr lang="en-US" sz="3200" dirty="0">
                <a:latin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</a:rPr>
              <a:t>ïiæ</a:t>
            </a:r>
            <a:r>
              <a:rPr lang="en-US" sz="3200" dirty="0">
                <a:latin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</a:rPr>
              <a:t>nq</a:t>
            </a:r>
            <a:r>
              <a:rPr lang="en-US" sz="3200" dirty="0">
                <a:latin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</a:rPr>
              <a:t>Ges</a:t>
            </a:r>
            <a:r>
              <a:rPr lang="en-US" sz="3200" dirty="0">
                <a:latin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</a:rPr>
              <a:t>cwðg</a:t>
            </a:r>
            <a:r>
              <a:rPr lang="en-US" sz="3200" dirty="0">
                <a:latin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</a:rPr>
              <a:t>AvKv‡k</a:t>
            </a:r>
            <a:r>
              <a:rPr lang="en-US" sz="3200" dirty="0">
                <a:latin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</a:rPr>
              <a:t>hZÿY</a:t>
            </a:r>
            <a:r>
              <a:rPr lang="en-US" sz="3200" dirty="0">
                <a:latin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</a:rPr>
              <a:t>jvwjgv</a:t>
            </a:r>
            <a:r>
              <a:rPr lang="en-US" sz="3200" dirty="0">
                <a:latin typeface="SutonnyMJ" pitchFamily="2" charset="0"/>
              </a:rPr>
              <a:t> _</a:t>
            </a:r>
            <a:r>
              <a:rPr lang="en-US" sz="3200" dirty="0" err="1">
                <a:latin typeface="SutonnyMJ" pitchFamily="2" charset="0"/>
              </a:rPr>
              <a:t>v‡K</a:t>
            </a:r>
            <a:r>
              <a:rPr lang="en-US" sz="3200" dirty="0">
                <a:latin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</a:rPr>
              <a:t>ZZÿY</a:t>
            </a:r>
            <a:r>
              <a:rPr lang="en-US" sz="3200" dirty="0">
                <a:latin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</a:rPr>
              <a:t>mgq</a:t>
            </a:r>
            <a:r>
              <a:rPr lang="en-US" sz="3200" dirty="0">
                <a:latin typeface="SutonnyMJ" pitchFamily="2" charset="0"/>
              </a:rPr>
              <a:t> _</a:t>
            </a:r>
            <a:r>
              <a:rPr lang="en-US" sz="3200" dirty="0" err="1">
                <a:latin typeface="SutonnyMJ" pitchFamily="2" charset="0"/>
              </a:rPr>
              <a:t>v‡K</a:t>
            </a:r>
            <a:r>
              <a:rPr lang="en-US" sz="3200" dirty="0" smtClean="0">
                <a:latin typeface="SutonnyMJ" pitchFamily="2" charset="0"/>
              </a:rPr>
              <a:t>|</a:t>
            </a:r>
            <a:endParaRPr lang="en-US" sz="32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2514600"/>
            <a:ext cx="3962400" cy="2268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1136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24200" y="381000"/>
            <a:ext cx="2667000" cy="63976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</a:rPr>
              <a:t>Gkv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</a:rPr>
              <a:t>:</a:t>
            </a:r>
            <a:endParaRPr lang="en-US" sz="3200" dirty="0">
              <a:solidFill>
                <a:schemeClr val="tx1"/>
              </a:solidFill>
              <a:latin typeface="SutonnyMJ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2000" y="1524000"/>
            <a:ext cx="7467600" cy="11430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>
                <a:latin typeface="SutonnyMJ" pitchFamily="2" charset="0"/>
              </a:rPr>
              <a:t>gvMwi‡ei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mgq</a:t>
            </a:r>
            <a:r>
              <a:rPr lang="en-US" sz="2800" dirty="0">
                <a:latin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</a:rPr>
              <a:t>†kl </a:t>
            </a:r>
            <a:r>
              <a:rPr lang="en-US" sz="2800" dirty="0" err="1" smtClean="0">
                <a:latin typeface="SutonnyMJ" pitchFamily="2" charset="0"/>
              </a:rPr>
              <a:t>nIqvi</a:t>
            </a:r>
            <a:r>
              <a:rPr lang="en-US" sz="2800" dirty="0" smtClean="0">
                <a:latin typeface="SutonnyMJ" pitchFamily="2" charset="0"/>
              </a:rPr>
              <a:t> ci </a:t>
            </a:r>
            <a:r>
              <a:rPr lang="en-US" sz="2800" dirty="0" err="1" smtClean="0">
                <a:latin typeface="SutonnyMJ" pitchFamily="2" charset="0"/>
              </a:rPr>
              <a:t>Gkvi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bvgv‡hi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mgq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ïiæ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nq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Ges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mye‡n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mvw</a:t>
            </a:r>
            <a:r>
              <a:rPr lang="en-US" sz="2800" dirty="0" smtClean="0">
                <a:latin typeface="SutonnyMJ" pitchFamily="2" charset="0"/>
              </a:rPr>
              <a:t>`‡Ki </a:t>
            </a:r>
            <a:r>
              <a:rPr lang="en-US" sz="2800" dirty="0" err="1" smtClean="0">
                <a:latin typeface="SutonnyMJ" pitchFamily="2" charset="0"/>
              </a:rPr>
              <a:t>c~e</a:t>
            </a:r>
            <a:r>
              <a:rPr lang="en-US" sz="2800" dirty="0" smtClean="0">
                <a:latin typeface="SutonnyMJ" pitchFamily="2" charset="0"/>
              </a:rPr>
              <a:t>„ </a:t>
            </a:r>
            <a:r>
              <a:rPr lang="en-US" sz="2800" dirty="0" err="1" smtClean="0">
                <a:latin typeface="SutonnyMJ" pitchFamily="2" charset="0"/>
              </a:rPr>
              <a:t>ch©šÍ</a:t>
            </a:r>
            <a:r>
              <a:rPr lang="en-US" sz="2800" dirty="0" smtClean="0">
                <a:latin typeface="SutonnyMJ" pitchFamily="2" charset="0"/>
              </a:rPr>
              <a:t> _</a:t>
            </a:r>
            <a:r>
              <a:rPr lang="en-US" sz="2800" dirty="0" err="1" smtClean="0">
                <a:latin typeface="SutonnyMJ" pitchFamily="2" charset="0"/>
              </a:rPr>
              <a:t>v‡K</a:t>
            </a:r>
            <a:r>
              <a:rPr lang="en-US" sz="2800" dirty="0" smtClean="0">
                <a:latin typeface="SutonnyMJ" pitchFamily="2" charset="0"/>
              </a:rPr>
              <a:t>। </a:t>
            </a:r>
            <a:endParaRPr lang="en-US" sz="2800" dirty="0">
              <a:latin typeface="SutonnyMJ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2895600"/>
            <a:ext cx="4667250" cy="2516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5746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295400" y="838201"/>
            <a:ext cx="67818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u="sng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400" u="sng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u="sng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400" u="sng" dirty="0" smtClean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400" dirty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5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 </a:t>
            </a:r>
            <a:r>
              <a:rPr lang="en-US" sz="5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ওয়াক্ত</a:t>
            </a:r>
            <a:r>
              <a:rPr lang="en-US" sz="5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নামাজের</a:t>
            </a:r>
            <a:r>
              <a:rPr lang="en-US" sz="5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5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5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5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513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609600"/>
            <a:ext cx="76962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u="sng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5400" u="sng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u="sng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5400" u="sng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endParaRPr lang="en-US" sz="5400" u="sng" dirty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যোহর,এশা,আসর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নামাজের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276600"/>
            <a:ext cx="5257800" cy="3009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9234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533400"/>
            <a:ext cx="8210902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মুল্যয়ন</a:t>
            </a:r>
            <a:endParaRPr lang="en-US" sz="6600" dirty="0" smtClean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6600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6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 </a:t>
            </a:r>
            <a:r>
              <a:rPr lang="en-US" sz="6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ওয়াক্ত</a:t>
            </a:r>
            <a:r>
              <a:rPr lang="en-US" sz="6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নামাজের</a:t>
            </a:r>
            <a:r>
              <a:rPr lang="en-US" sz="6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6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বর্ননা</a:t>
            </a:r>
            <a:r>
              <a:rPr lang="en-US" sz="6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দাও</a:t>
            </a:r>
            <a:r>
              <a:rPr lang="en-US" sz="6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0118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219200"/>
            <a:ext cx="74676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u="sng" dirty="0" err="1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</a:t>
            </a:r>
            <a:r>
              <a:rPr lang="en-US" sz="4400" u="sng" dirty="0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u="sng" dirty="0" err="1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400" u="sng" dirty="0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400" u="sng" dirty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400" u="sng" dirty="0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 </a:t>
            </a:r>
            <a:r>
              <a:rPr lang="en-US" sz="44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ওউয়াক্ত</a:t>
            </a:r>
            <a:r>
              <a:rPr lang="en-US" sz="4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নামাজের</a:t>
            </a:r>
            <a:r>
              <a:rPr lang="en-US" sz="4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4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4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8342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1371600"/>
            <a:ext cx="441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আল্লাহ</a:t>
            </a:r>
            <a:r>
              <a:rPr lang="en-US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হাফেজ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170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6861" y="1263600"/>
            <a:ext cx="4191339" cy="4647426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গাউসুল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হক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endParaRPr lang="bn-BD" sz="2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3200" dirty="0" smtClean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32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3200" dirty="0" smtClean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2400" dirty="0" smtClean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24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সহকারী </a:t>
            </a:r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28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কালিকাপুর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চৌকুনী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বিদ্যালয়,কয়রা,খুলনা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bn-BD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838200"/>
            <a:ext cx="4020190" cy="5204711"/>
          </a:xfrm>
          <a:prstGeom prst="rect">
            <a:avLst/>
          </a:prstGeom>
          <a:ln/>
          <a:ex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</p:pic>
      <p:sp>
        <p:nvSpPr>
          <p:cNvPr id="2" name="Rectangle 1"/>
          <p:cNvSpPr/>
          <p:nvPr/>
        </p:nvSpPr>
        <p:spPr>
          <a:xfrm>
            <a:off x="4289817" y="2210455"/>
            <a:ext cx="4572000" cy="104644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240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n w="1143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2400" dirty="0">
                <a:ln w="1143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</a:t>
            </a:r>
            <a:r>
              <a:rPr lang="bn-BD" sz="2400" dirty="0">
                <a:ln w="1143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n w="1143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৪</a:t>
            </a:r>
            <a:endParaRPr lang="bn-BD" sz="2400" dirty="0">
              <a:ln w="1143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000" dirty="0">
                <a:ln w="1143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দ্বিতীয় অধ্যায় (ইবাদত)</a:t>
            </a:r>
          </a:p>
          <a:p>
            <a:pPr algn="ctr"/>
            <a:endParaRPr lang="en-US" dirty="0">
              <a:ln w="1143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0198" y="2057400"/>
            <a:ext cx="1821202" cy="2306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2265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609600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গুলি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194375"/>
            <a:ext cx="4038600" cy="265352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1194375"/>
            <a:ext cx="4495800" cy="265352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285" y="3847896"/>
            <a:ext cx="4876800" cy="2731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893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914400"/>
            <a:ext cx="396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গুলি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624561"/>
            <a:ext cx="4419600" cy="363323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622286"/>
            <a:ext cx="4024577" cy="3635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590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381000"/>
            <a:ext cx="55626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u="sng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5400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u="sng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5400" u="sng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16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সালাত</a:t>
            </a:r>
            <a:r>
              <a:rPr lang="en-US" sz="1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6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816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2700" y="685800"/>
            <a:ext cx="3886200" cy="11430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6000" b="1" dirty="0" err="1" smtClean="0">
                <a:solidFill>
                  <a:srgbClr val="002060"/>
                </a:solidFill>
                <a:latin typeface="SutonnyMJ" pitchFamily="2" charset="0"/>
              </a:rPr>
              <a:t>wkLb</a:t>
            </a:r>
            <a:r>
              <a:rPr lang="en-US" sz="6000" b="1" dirty="0" smtClean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  <a:latin typeface="SutonnyMJ" pitchFamily="2" charset="0"/>
              </a:rPr>
              <a:t>dj</a:t>
            </a:r>
            <a:endParaRPr lang="en-US" sz="6000" b="1" dirty="0">
              <a:solidFill>
                <a:srgbClr val="002060"/>
              </a:solidFill>
              <a:latin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620000" cy="3428999"/>
          </a:xfrm>
          <a:solidFill>
            <a:srgbClr val="00B0F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latin typeface="SutonnyMJ" pitchFamily="2" charset="0"/>
            </a:endParaRPr>
          </a:p>
          <a:p>
            <a:pPr marL="0" indent="0">
              <a:buNone/>
            </a:pPr>
            <a:r>
              <a:rPr lang="en-US" sz="4000" u="sng" dirty="0" err="1" smtClean="0">
                <a:solidFill>
                  <a:srgbClr val="FF0000"/>
                </a:solidFill>
                <a:latin typeface="SutonnyMJ" pitchFamily="2" charset="0"/>
              </a:rPr>
              <a:t>cvV</a:t>
            </a:r>
            <a:r>
              <a:rPr lang="en-US" sz="4000" u="sng" dirty="0" smtClean="0">
                <a:solidFill>
                  <a:srgbClr val="FF0000"/>
                </a:solidFill>
                <a:latin typeface="SutonnyMJ" pitchFamily="2" charset="0"/>
              </a:rPr>
              <a:t> †</a:t>
            </a:r>
            <a:r>
              <a:rPr lang="en-US" sz="4000" u="sng" dirty="0" err="1" smtClean="0">
                <a:solidFill>
                  <a:srgbClr val="FF0000"/>
                </a:solidFill>
                <a:latin typeface="SutonnyMJ" pitchFamily="2" charset="0"/>
              </a:rPr>
              <a:t>k‡l</a:t>
            </a:r>
            <a:r>
              <a:rPr lang="en-US" sz="4000" u="sng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4000" u="sng" dirty="0" err="1" smtClean="0">
                <a:solidFill>
                  <a:srgbClr val="FF0000"/>
                </a:solidFill>
                <a:latin typeface="SutonnyMJ" pitchFamily="2" charset="0"/>
              </a:rPr>
              <a:t>wkÿv</a:t>
            </a:r>
            <a:r>
              <a:rPr lang="en-US" sz="4000" u="sng" dirty="0" smtClean="0">
                <a:solidFill>
                  <a:srgbClr val="FF0000"/>
                </a:solidFill>
                <a:latin typeface="SutonnyMJ" pitchFamily="2" charset="0"/>
              </a:rPr>
              <a:t>_©xiv </a:t>
            </a:r>
            <a:r>
              <a:rPr lang="en-US" sz="4000" u="sng" dirty="0" err="1" smtClean="0">
                <a:solidFill>
                  <a:srgbClr val="FF0000"/>
                </a:solidFill>
                <a:latin typeface="SutonnyMJ" pitchFamily="2" charset="0"/>
              </a:rPr>
              <a:t>eY©bv</a:t>
            </a:r>
            <a:r>
              <a:rPr lang="en-US" sz="4000" u="sng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4000" u="sng" dirty="0" err="1" smtClean="0">
                <a:solidFill>
                  <a:srgbClr val="FF0000"/>
                </a:solidFill>
                <a:latin typeface="SutonnyMJ" pitchFamily="2" charset="0"/>
              </a:rPr>
              <a:t>Ki‡Z</a:t>
            </a:r>
            <a:r>
              <a:rPr lang="en-US" sz="4000" u="sng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4000" u="sng" dirty="0" err="1" smtClean="0">
                <a:solidFill>
                  <a:srgbClr val="FF0000"/>
                </a:solidFill>
                <a:latin typeface="SutonnyMJ" pitchFamily="2" charset="0"/>
              </a:rPr>
              <a:t>cv‡e</a:t>
            </a:r>
            <a:r>
              <a:rPr lang="en-US" sz="4000" dirty="0" smtClean="0">
                <a:solidFill>
                  <a:srgbClr val="00B0F0"/>
                </a:solidFill>
                <a:latin typeface="SutonnyMJ" pitchFamily="2" charset="0"/>
              </a:rPr>
              <a:t>|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</a:rPr>
              <a:t>১।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</a:rPr>
              <a:t>সালাত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</a:rPr>
              <a:t>অর্থ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</a:rPr>
              <a:t>কি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</a:rPr>
              <a:t>?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</a:rPr>
              <a:t>২।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</a:rPr>
              <a:t>সালাতের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</a:rPr>
              <a:t>বর্ননা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</a:rPr>
              <a:t>করতে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</a:rPr>
              <a:t>পারবে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</a:rPr>
              <a:t>। 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</a:rPr>
              <a:t>৩।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</a:rPr>
              <a:t>সালাতের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</a:rPr>
              <a:t>ফরয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</a:rPr>
              <a:t>সমুহ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</a:rPr>
              <a:t>জানতে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</a:rPr>
              <a:t>পারবে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</a:rPr>
              <a:t>।</a:t>
            </a:r>
            <a:endParaRPr lang="en-US" sz="2800" dirty="0">
              <a:solidFill>
                <a:schemeClr val="tx1"/>
              </a:solidFill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69467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15095"/>
            <a:ext cx="8077200" cy="137874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</a:rPr>
              <a:t>mgqg‡Zv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</a:rPr>
              <a:t>bvgvh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</a:rPr>
              <a:t>Av`vq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</a:rPr>
              <a:t>Kiv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</a:rPr>
              <a:t>diR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</a:rPr>
              <a:t>| </a:t>
            </a:r>
            <a:br>
              <a:rPr lang="en-US" sz="3200" dirty="0" smtClean="0">
                <a:solidFill>
                  <a:schemeClr val="tx1"/>
                </a:solidFill>
                <a:latin typeface="SutonnyMJ" pitchFamily="2" charset="0"/>
              </a:rPr>
            </a:b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</a:rPr>
              <a:t> G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</a:rPr>
              <a:t>m¤ú‡K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</a:rPr>
              <a:t>©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</a:rPr>
              <a:t>Avjøvn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</a:rPr>
              <a:t>Zvqvjv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</a:rPr>
              <a:t>e‡jbÑ</a:t>
            </a:r>
            <a:endParaRPr lang="en-US" sz="3200" dirty="0">
              <a:solidFill>
                <a:srgbClr val="FF0000"/>
              </a:solidFill>
              <a:latin typeface="SutonnyMJ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3998913"/>
            <a:ext cx="4572000" cy="21891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493838"/>
            <a:ext cx="5943600" cy="250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0798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667000" y="381000"/>
            <a:ext cx="4572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সালাত</a:t>
            </a:r>
            <a:r>
              <a:rPr lang="en-US" sz="48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 </a:t>
            </a:r>
            <a:r>
              <a:rPr lang="en-US" sz="48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ওয়াক্ত</a:t>
            </a:r>
            <a:endParaRPr lang="en-US" sz="4800" u="sng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8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ফজর</a:t>
            </a:r>
            <a:endParaRPr lang="en-US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জোহর</a:t>
            </a:r>
            <a:endParaRPr lang="en-US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আসর</a:t>
            </a:r>
            <a:endParaRPr lang="en-US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মাগরীব</a:t>
            </a:r>
            <a:endParaRPr lang="en-US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৫।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এশা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2362200"/>
            <a:ext cx="35052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402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762000"/>
            <a:ext cx="7848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u="sng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ফজর</a:t>
            </a:r>
            <a:endParaRPr lang="en-US" sz="7200" u="sng" dirty="0" smtClean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সুর্যদ্বয়ের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আগ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পর্যন্ত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ওয়াক্ত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3200400"/>
            <a:ext cx="2847975" cy="160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7125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522</TotalTime>
  <Words>208</Words>
  <Application>Microsoft Office PowerPoint</Application>
  <PresentationFormat>On-screen Show (4:3)</PresentationFormat>
  <Paragraphs>55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NikoshBAN</vt:lpstr>
      <vt:lpstr>SutonnyMJ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wkLb dj</vt:lpstr>
      <vt:lpstr>  mgqg‡Zv bvgvh Av`vq Kiv diR|   G m¤ú‡K© Avjøvn Zvqvjv e‡jbÑ</vt:lpstr>
      <vt:lpstr>PowerPoint Presentation</vt:lpstr>
      <vt:lpstr>PowerPoint Presentation</vt:lpstr>
      <vt:lpstr> wØcÖn‡ii ci m~h© cwðg AvKv‡k †n‡j co‡jB †hvn‡ii mgq ïiæ nq|    </vt:lpstr>
      <vt:lpstr>Avmi:  †hvn‡ii mgq †kl n‡jB Avm‡ii mgq ïiæ nq Ges m~hv©‡¯Íi c~e© cq©šÍ _v‡K|Z‡e m~h© njy` eY© aviY Ki‡j Avm‡ii bvgvh Av`vq Kiv gvKiæn|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DOEL</cp:lastModifiedBy>
  <cp:revision>80</cp:revision>
  <dcterms:created xsi:type="dcterms:W3CDTF">2021-01-26T09:27:31Z</dcterms:created>
  <dcterms:modified xsi:type="dcterms:W3CDTF">2021-07-12T05:25:59Z</dcterms:modified>
</cp:coreProperties>
</file>