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7"/>
  </p:notes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259" r:id="rId9"/>
    <p:sldId id="260" r:id="rId10"/>
    <p:sldId id="261" r:id="rId11"/>
    <p:sldId id="276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0" autoAdjust="0"/>
    <p:restoredTop sz="94660"/>
  </p:normalViewPr>
  <p:slideViewPr>
    <p:cSldViewPr>
      <p:cViewPr varScale="1">
        <p:scale>
          <a:sx n="74" d="100"/>
          <a:sy n="74" d="100"/>
        </p:scale>
        <p:origin x="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3928D-463F-48BC-8650-D3A3E92572D2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E3F4B-EBAA-426C-B553-F86BD3B0C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2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Details about the teacher.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BBDC6-5F78-42AC-B21B-BD650CE57D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2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E3F4B-EBAA-426C-B553-F86BD3B0C2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8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1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144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3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986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19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4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5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2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9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6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0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2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1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908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Welcome</a:t>
            </a:r>
            <a:r>
              <a:rPr lang="en-US" sz="8000" dirty="0" smtClean="0">
                <a:solidFill>
                  <a:schemeClr val="accent1"/>
                </a:solidFill>
              </a:rPr>
              <a:t> </a:t>
            </a:r>
            <a:endParaRPr lang="en-US" sz="8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04800"/>
            <a:ext cx="5334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408057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Vocabulary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053" y="1765012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Fishing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65888" y="3453115"/>
            <a:ext cx="1943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Playing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66053" y="5410200"/>
            <a:ext cx="102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gym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519" y="4899794"/>
            <a:ext cx="2312045" cy="16055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70" y="1356905"/>
            <a:ext cx="1933507" cy="15483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2947687"/>
            <a:ext cx="1982876" cy="131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5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</a:rPr>
              <a:t>Individual Work</a:t>
            </a:r>
          </a:p>
          <a:p>
            <a:pPr algn="ctr"/>
            <a:endParaRPr lang="en-US" sz="3200" b="1" u="sng" dirty="0" smtClean="0">
              <a:solidFill>
                <a:srgbClr val="FF0000"/>
              </a:solidFill>
            </a:endParaRPr>
          </a:p>
          <a:p>
            <a:r>
              <a:rPr lang="en-US" sz="3200" b="1" u="sng" dirty="0" smtClean="0">
                <a:solidFill>
                  <a:schemeClr val="accent4"/>
                </a:solidFill>
              </a:rPr>
              <a:t> Make a sentence by this word </a:t>
            </a:r>
          </a:p>
          <a:p>
            <a:endParaRPr lang="en-US" sz="3200" b="1" u="sng" dirty="0">
              <a:solidFill>
                <a:schemeClr val="accent4"/>
              </a:solidFill>
            </a:endParaRPr>
          </a:p>
          <a:p>
            <a:endParaRPr lang="en-US" sz="3200" b="1" u="sng" dirty="0">
              <a:solidFill>
                <a:schemeClr val="accent4"/>
              </a:solidFill>
            </a:endParaRPr>
          </a:p>
          <a:p>
            <a:endParaRPr lang="en-US" sz="3200" b="1" u="sng" dirty="0" smtClean="0">
              <a:solidFill>
                <a:schemeClr val="accent4"/>
              </a:solidFill>
            </a:endParaRPr>
          </a:p>
          <a:p>
            <a:r>
              <a:rPr lang="en-US" sz="3200" b="1" dirty="0" smtClean="0">
                <a:solidFill>
                  <a:schemeClr val="accent5"/>
                </a:solidFill>
              </a:rPr>
              <a:t>Camera, </a:t>
            </a:r>
            <a:r>
              <a:rPr lang="en-US" sz="3200" b="1" dirty="0" err="1" smtClean="0">
                <a:solidFill>
                  <a:schemeClr val="accent5"/>
                </a:solidFill>
              </a:rPr>
              <a:t>Advanced,woundering</a:t>
            </a:r>
            <a:r>
              <a:rPr lang="en-US" sz="3200" b="1" dirty="0" smtClean="0">
                <a:solidFill>
                  <a:schemeClr val="accent5"/>
                </a:solidFill>
              </a:rPr>
              <a:t>, Gaming 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68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94100"/>
            <a:ext cx="4572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</a:t>
            </a:r>
            <a:r>
              <a:rPr lang="en-US" sz="3200" b="1" dirty="0" smtClean="0"/>
              <a:t>Group Work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1" y="1981200"/>
            <a:ext cx="74676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Write </a:t>
            </a:r>
            <a:r>
              <a:rPr lang="en-US" sz="3600" dirty="0" smtClean="0"/>
              <a:t>some </a:t>
            </a:r>
            <a:r>
              <a:rPr lang="en-US" sz="3600" dirty="0" smtClean="0"/>
              <a:t>advantages of </a:t>
            </a:r>
            <a:r>
              <a:rPr lang="en-US" sz="3600" dirty="0" smtClean="0"/>
              <a:t>Pastimes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02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228601"/>
            <a:ext cx="4114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Evaluation</a:t>
            </a:r>
            <a:endParaRPr lang="en-US" sz="48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8167621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1. </a:t>
            </a:r>
            <a:r>
              <a:rPr lang="en-US" sz="4000" dirty="0" smtClean="0">
                <a:solidFill>
                  <a:schemeClr val="accent5"/>
                </a:solidFill>
              </a:rPr>
              <a:t>Make </a:t>
            </a:r>
            <a:r>
              <a:rPr lang="en-US" sz="4000" dirty="0" smtClean="0">
                <a:solidFill>
                  <a:schemeClr val="accent5"/>
                </a:solidFill>
              </a:rPr>
              <a:t>a list of </a:t>
            </a:r>
            <a:r>
              <a:rPr lang="en-US" sz="4000" dirty="0" err="1" smtClean="0">
                <a:solidFill>
                  <a:schemeClr val="accent5"/>
                </a:solidFill>
              </a:rPr>
              <a:t>Tiya’s</a:t>
            </a:r>
            <a:r>
              <a:rPr lang="en-US" sz="4000" dirty="0" smtClean="0">
                <a:solidFill>
                  <a:schemeClr val="accent5"/>
                </a:solidFill>
              </a:rPr>
              <a:t> pastimes</a:t>
            </a:r>
          </a:p>
          <a:p>
            <a:r>
              <a:rPr lang="en-US" sz="4000" dirty="0" smtClean="0">
                <a:solidFill>
                  <a:schemeClr val="accent5"/>
                </a:solidFill>
              </a:rPr>
              <a:t>2. </a:t>
            </a:r>
            <a:r>
              <a:rPr lang="en-US" sz="4000" dirty="0" smtClean="0">
                <a:solidFill>
                  <a:schemeClr val="accent5"/>
                </a:solidFill>
              </a:rPr>
              <a:t>What </a:t>
            </a:r>
            <a:r>
              <a:rPr lang="en-US" sz="4000" dirty="0" smtClean="0">
                <a:solidFill>
                  <a:schemeClr val="accent5"/>
                </a:solidFill>
              </a:rPr>
              <a:t>are her pastimes</a:t>
            </a:r>
            <a:r>
              <a:rPr lang="en-US" sz="4000" dirty="0" smtClean="0">
                <a:solidFill>
                  <a:schemeClr val="accent5"/>
                </a:solidFill>
              </a:rPr>
              <a:t>.</a:t>
            </a:r>
          </a:p>
          <a:p>
            <a:r>
              <a:rPr lang="en-US" sz="4000" dirty="0" smtClean="0">
                <a:solidFill>
                  <a:schemeClr val="accent5"/>
                </a:solidFill>
              </a:rPr>
              <a:t>3. Five sentences about pastimes</a:t>
            </a:r>
            <a:r>
              <a:rPr lang="en-US" sz="4000" dirty="0" smtClean="0"/>
              <a:t>. 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042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762000"/>
            <a:ext cx="4384277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6000" dirty="0" smtClean="0"/>
              <a:t>HOME WORK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667000"/>
            <a:ext cx="82296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Write a paragraph </a:t>
            </a:r>
            <a:r>
              <a:rPr lang="en-US" sz="2800" dirty="0" smtClean="0">
                <a:solidFill>
                  <a:srgbClr val="00B050"/>
                </a:solidFill>
              </a:rPr>
              <a:t>on </a:t>
            </a:r>
            <a:r>
              <a:rPr lang="en-US" sz="2800" dirty="0" err="1" smtClean="0">
                <a:solidFill>
                  <a:srgbClr val="00B050"/>
                </a:solidFill>
              </a:rPr>
              <a:t>Advatages</a:t>
            </a:r>
            <a:r>
              <a:rPr lang="en-US" sz="2800" dirty="0" smtClean="0">
                <a:solidFill>
                  <a:srgbClr val="00B050"/>
                </a:solidFill>
              </a:rPr>
              <a:t> of pastimes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514600"/>
            <a:ext cx="4312399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5"/>
                </a:solidFill>
                <a:latin typeface="Algerian" panose="04020705040A02060702" pitchFamily="82" charset="0"/>
              </a:rPr>
              <a:t>Thank you</a:t>
            </a:r>
            <a:endParaRPr lang="en-US" sz="6000" dirty="0">
              <a:solidFill>
                <a:schemeClr val="accent5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7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534400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Book Antiqua" pitchFamily="18" charset="0"/>
              </a:rPr>
              <a:t>Introduction</a:t>
            </a:r>
            <a:endParaRPr lang="en-US" sz="4400" b="1" dirty="0">
              <a:latin typeface="Book Antiqu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62672"/>
              </p:ext>
            </p:extLst>
          </p:nvPr>
        </p:nvGraphicFramePr>
        <p:xfrm>
          <a:off x="345743" y="3582671"/>
          <a:ext cx="8534400" cy="2773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8768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en-US" sz="2800" dirty="0" smtClean="0">
                        <a:latin typeface="Book Antiqua" pitchFamily="18" charset="0"/>
                      </a:endParaRPr>
                    </a:p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   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Md.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Gausul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Haque</a:t>
                      </a:r>
                      <a:endParaRPr lang="en-US" sz="3600" b="1" baseline="0" dirty="0" smtClean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            B,A(</a:t>
                      </a:r>
                      <a:r>
                        <a:rPr lang="en-US" sz="2000" b="1" baseline="0" dirty="0" err="1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hons</a:t>
                      </a:r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  <a:latin typeface="Book Antiqua" pitchFamily="18" charset="0"/>
                        </a:rPr>
                        <a:t>)M,A (English) </a:t>
                      </a:r>
                      <a:endParaRPr lang="en-US" sz="2000" b="1" dirty="0" smtClean="0">
                        <a:solidFill>
                          <a:srgbClr val="7030A0"/>
                        </a:solidFill>
                        <a:latin typeface="Book Antiqua" pitchFamily="18" charset="0"/>
                      </a:endParaRPr>
                    </a:p>
                    <a:p>
                      <a:r>
                        <a:rPr lang="en-US" sz="28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Assistant</a:t>
                      </a:r>
                      <a:r>
                        <a:rPr lang="en-US" sz="3200" baseline="0" dirty="0" smtClean="0">
                          <a:solidFill>
                            <a:srgbClr val="0070C0"/>
                          </a:solidFill>
                          <a:latin typeface="Book Antiqua" pitchFamily="18" charset="0"/>
                        </a:rPr>
                        <a:t> teacher </a:t>
                      </a:r>
                      <a:endParaRPr lang="en-US" sz="2400" dirty="0" smtClean="0">
                        <a:solidFill>
                          <a:srgbClr val="0070C0"/>
                        </a:solidFill>
                        <a:latin typeface="Book Antiqua" pitchFamily="18" charset="0"/>
                      </a:endParaRPr>
                    </a:p>
                    <a:p>
                      <a:r>
                        <a:rPr lang="en-US" sz="1600" dirty="0" err="1" smtClean="0">
                          <a:latin typeface="Book Antiqua" pitchFamily="18" charset="0"/>
                        </a:rPr>
                        <a:t>Kalikapur</a:t>
                      </a:r>
                      <a:r>
                        <a:rPr lang="en-US" sz="16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Book Antiqua" pitchFamily="18" charset="0"/>
                        </a:rPr>
                        <a:t>Choukuni</a:t>
                      </a:r>
                      <a:r>
                        <a:rPr lang="en-US" sz="1600" dirty="0" smtClean="0">
                          <a:latin typeface="Book Antiqua" pitchFamily="18" charset="0"/>
                        </a:rPr>
                        <a:t> High </a:t>
                      </a:r>
                      <a:r>
                        <a:rPr lang="en-US" sz="1600" dirty="0" err="1" smtClean="0">
                          <a:latin typeface="Book Antiqua" pitchFamily="18" charset="0"/>
                        </a:rPr>
                        <a:t>school,koyra,Khulna</a:t>
                      </a:r>
                      <a:r>
                        <a:rPr lang="en-US" sz="1600" dirty="0" smtClean="0">
                          <a:latin typeface="Book Antiqua" pitchFamily="18" charset="0"/>
                        </a:rPr>
                        <a:t>.</a:t>
                      </a:r>
                    </a:p>
                    <a:p>
                      <a:endParaRPr lang="en-US" sz="1600" baseline="0" dirty="0" smtClean="0">
                        <a:latin typeface="Book Antiqua" pitchFamily="18" charset="0"/>
                      </a:endParaRPr>
                    </a:p>
                    <a:p>
                      <a:r>
                        <a:rPr lang="en-US" sz="2800" baseline="0" dirty="0" smtClean="0">
                          <a:latin typeface="Book Antiqua" pitchFamily="18" charset="0"/>
                        </a:rPr>
                        <a:t> </a:t>
                      </a:r>
                      <a:endParaRPr lang="en-US" sz="2800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Book Antiqua" pitchFamily="18" charset="0"/>
                        </a:rPr>
                        <a:t>Class-VIII</a:t>
                      </a:r>
                    </a:p>
                    <a:p>
                      <a:r>
                        <a:rPr lang="en-US" sz="2800" dirty="0" smtClean="0">
                          <a:latin typeface="Book Antiqua" pitchFamily="18" charset="0"/>
                        </a:rPr>
                        <a:t>English 1</a:t>
                      </a:r>
                      <a:r>
                        <a:rPr lang="en-US" sz="2800" baseline="30000" dirty="0" smtClean="0">
                          <a:latin typeface="Book Antiqua" pitchFamily="18" charset="0"/>
                        </a:rPr>
                        <a:t>st</a:t>
                      </a:r>
                      <a:r>
                        <a:rPr lang="en-US" sz="28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Book Antiqua" pitchFamily="18" charset="0"/>
                        </a:rPr>
                        <a:t>Paper</a:t>
                      </a:r>
                    </a:p>
                    <a:p>
                      <a:r>
                        <a:rPr lang="en-US" sz="2800" smtClean="0">
                          <a:latin typeface="Book Antiqua" pitchFamily="18" charset="0"/>
                        </a:rPr>
                        <a:t>Time-50 </a:t>
                      </a:r>
                      <a:r>
                        <a:rPr lang="en-US" sz="2800" dirty="0" smtClean="0">
                          <a:latin typeface="Book Antiqua" pitchFamily="18" charset="0"/>
                        </a:rPr>
                        <a:t>minutes</a:t>
                      </a:r>
                      <a:endParaRPr lang="en-US" sz="2800" dirty="0">
                        <a:latin typeface="Book Antiqu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Monzu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078790"/>
            <a:ext cx="3124200" cy="243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2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81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Look at the Picture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6248400" cy="457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0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990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Look at the picture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654" y="1600200"/>
            <a:ext cx="696929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33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Look at the picture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066800"/>
            <a:ext cx="5791200" cy="426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5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52600"/>
            <a:ext cx="5867400" cy="39044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457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Look at the picture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1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990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Look at the picture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5" y="1752600"/>
            <a:ext cx="3736055" cy="320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752600"/>
            <a:ext cx="3962400" cy="296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1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13716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accent5"/>
                </a:solidFill>
              </a:rPr>
              <a:t>Todays Lesson Plan</a:t>
            </a:r>
          </a:p>
          <a:p>
            <a:pPr algn="ctr"/>
            <a:endParaRPr lang="en-US" sz="4800" u="sng" dirty="0"/>
          </a:p>
          <a:p>
            <a:pPr algn="ctr"/>
            <a:r>
              <a:rPr lang="en-US" sz="4800" b="1" u="sng" dirty="0" smtClean="0">
                <a:solidFill>
                  <a:srgbClr val="7030A0"/>
                </a:solidFill>
              </a:rPr>
              <a:t>Pastimes</a:t>
            </a:r>
            <a:endParaRPr lang="en-US" sz="48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2835" y="152400"/>
            <a:ext cx="475643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u="sng" dirty="0" smtClean="0"/>
              <a:t>Learning outcomes</a:t>
            </a:r>
            <a:r>
              <a:rPr lang="en-US" sz="4000" dirty="0" smtClean="0"/>
              <a:t>: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u="sng" dirty="0" smtClean="0"/>
              <a:t>Students </a:t>
            </a:r>
            <a:r>
              <a:rPr lang="en-US" sz="2000" u="sng" dirty="0" smtClean="0"/>
              <a:t>will </a:t>
            </a:r>
            <a:r>
              <a:rPr lang="en-US" sz="2000" u="sng" dirty="0" smtClean="0"/>
              <a:t>be able to</a:t>
            </a:r>
          </a:p>
          <a:p>
            <a:endParaRPr lang="en-US" sz="3200" dirty="0" smtClean="0"/>
          </a:p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77979" y="1908482"/>
            <a:ext cx="56140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000" dirty="0" smtClean="0"/>
              <a:t>1.Narrate </a:t>
            </a:r>
            <a:r>
              <a:rPr lang="en-US" sz="2000" dirty="0" smtClean="0"/>
              <a:t>incidents and events in a logical</a:t>
            </a:r>
          </a:p>
          <a:p>
            <a:pPr algn="just"/>
            <a:r>
              <a:rPr lang="en-US" sz="2000" dirty="0" smtClean="0"/>
              <a:t>Sequence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2.They can learn about Pastimes.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3.Students can learn about new word meaning.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4. Students can learn about discussion.  </a:t>
            </a:r>
          </a:p>
          <a:p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05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744</TotalTime>
  <Words>158</Words>
  <Application>Microsoft Office PowerPoint</Application>
  <PresentationFormat>On-screen Show (4:3)</PresentationFormat>
  <Paragraphs>57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Arial Black</vt:lpstr>
      <vt:lpstr>Book Antiqua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</cp:lastModifiedBy>
  <cp:revision>157</cp:revision>
  <dcterms:created xsi:type="dcterms:W3CDTF">2006-08-16T00:00:00Z</dcterms:created>
  <dcterms:modified xsi:type="dcterms:W3CDTF">2021-07-13T04:46:08Z</dcterms:modified>
</cp:coreProperties>
</file>