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56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9f6a4f860331e710af518262dca34d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"/>
            <a:ext cx="7138313" cy="35147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4419600"/>
            <a:ext cx="4086311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Finite and Non-finite Verbs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6248400"/>
            <a:ext cx="129715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Abdul Aziz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2231" y="1078468"/>
            <a:ext cx="5344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Walking along the road, I went to mar </a:t>
            </a:r>
            <a:r>
              <a:rPr lang="en-US" sz="2400" dirty="0" err="1" smtClean="0">
                <a:solidFill>
                  <a:srgbClr val="0070C0"/>
                </a:solidFill>
              </a:rPr>
              <a:t>ket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7031" y="1307068"/>
            <a:ext cx="64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N.F.V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11231" y="1307068"/>
            <a:ext cx="44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2231" y="1905000"/>
            <a:ext cx="27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She gives me to eat 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2133600"/>
            <a:ext cx="64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N.F.V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2133600"/>
            <a:ext cx="44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2743200"/>
            <a:ext cx="2688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She gave me to eat 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2971800"/>
            <a:ext cx="64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N.F.V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2971800"/>
            <a:ext cx="44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F.V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581400"/>
            <a:ext cx="3259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She will give  me  to eat 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3886200"/>
            <a:ext cx="64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N.F.V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3810000"/>
            <a:ext cx="44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F.V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4648200"/>
            <a:ext cx="395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Seeing me, she became happy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6600" y="4953000"/>
            <a:ext cx="44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F.V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47800" y="4953000"/>
            <a:ext cx="64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N.F.V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8200" y="304800"/>
            <a:ext cx="179408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  <p:bldP spid="10" grpId="0"/>
      <p:bldP spid="12" grpId="0"/>
      <p:bldP spid="13" grpId="0"/>
      <p:bldP spid="15" grpId="0"/>
      <p:bldP spid="17" grpId="0"/>
      <p:bldP spid="18" grpId="0"/>
      <p:bldP spid="19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1745734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18114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 am walking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026920"/>
            <a:ext cx="343235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Walking is good for health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758440"/>
            <a:ext cx="272818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 have killed a snake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489960"/>
            <a:ext cx="332995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Killed snakes can not bite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221480"/>
            <a:ext cx="304583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Gardening is my hobby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953000"/>
            <a:ext cx="354770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She came here to meet me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" y="3657600"/>
            <a:ext cx="66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N.F.V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1600" y="1524000"/>
            <a:ext cx="454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F.V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2209800"/>
            <a:ext cx="66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N.F.V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419600"/>
            <a:ext cx="66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N.F.V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5400" y="2895600"/>
            <a:ext cx="454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F.V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9200" y="5029200"/>
            <a:ext cx="454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F.V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5600" y="5105400"/>
            <a:ext cx="66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N.F.V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90800" y="990600"/>
            <a:ext cx="3505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1066800"/>
            <a:ext cx="3446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Home work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743200"/>
            <a:ext cx="753129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Write five more sentences using finite and Non-finite verbs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3810000"/>
            <a:ext cx="3179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azizabidpur@gmail.com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b2c7d2501e5e47996c9e39d9912e46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039"/>
            <a:ext cx="9144000" cy="63879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324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Log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676400"/>
            <a:ext cx="990600" cy="990600"/>
          </a:xfrm>
        </p:spPr>
      </p:pic>
      <p:sp>
        <p:nvSpPr>
          <p:cNvPr id="7" name="Rectangle 6"/>
          <p:cNvSpPr/>
          <p:nvPr/>
        </p:nvSpPr>
        <p:spPr>
          <a:xfrm>
            <a:off x="4724400" y="1600200"/>
            <a:ext cx="42672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1600200"/>
            <a:ext cx="42672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ABDUL AZIZ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B.A(HON’S), M.A(ENGLISH)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 teacher 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 school </a:t>
            </a:r>
          </a:p>
          <a:p>
            <a:pPr algn="ctr"/>
            <a:r>
              <a:rPr lang="en-US" sz="2400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Chandina,cumilla</a:t>
            </a:r>
            <a:r>
              <a:rPr lang="en-US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azizabidpur@gmail.com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Content Placeholder 9" descr="download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57800" y="1752600"/>
            <a:ext cx="3276600" cy="4267200"/>
          </a:xfrm>
        </p:spPr>
      </p:pic>
      <p:sp>
        <p:nvSpPr>
          <p:cNvPr id="12" name="TextBox 11"/>
          <p:cNvSpPr txBox="1"/>
          <p:nvPr/>
        </p:nvSpPr>
        <p:spPr>
          <a:xfrm>
            <a:off x="5452455" y="3962400"/>
            <a:ext cx="285334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Finite &amp; Non-finite verbs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Finite &amp; Non-finite verb</a:t>
            </a:r>
            <a:endParaRPr lang="en-US" sz="6000" b="1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1066800"/>
            <a:ext cx="4241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do you like to do?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828800"/>
            <a:ext cx="4499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do you want to be?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667000"/>
            <a:ext cx="5127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I want to play with my friends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581400"/>
            <a:ext cx="4908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I want to be a service holder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7" grpId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590800"/>
            <a:ext cx="7696200" cy="175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end of the lesson, students will be able to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 about Finite verbs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Narrate Non-finite verbs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762000" y="990600"/>
            <a:ext cx="5791200" cy="1447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Outcomes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Finite and Non-finite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/>
              <a:t>যে</a:t>
            </a:r>
            <a:r>
              <a:rPr lang="en-US" dirty="0" smtClean="0"/>
              <a:t> verb </a:t>
            </a:r>
            <a:r>
              <a:rPr lang="en-US" dirty="0" err="1" smtClean="0"/>
              <a:t>দেখে</a:t>
            </a:r>
            <a:r>
              <a:rPr lang="en-US" dirty="0" smtClean="0"/>
              <a:t> Tense </a:t>
            </a:r>
            <a:r>
              <a:rPr lang="en-US" dirty="0" err="1" smtClean="0"/>
              <a:t>চেনা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, </a:t>
            </a:r>
            <a:r>
              <a:rPr lang="en-US" dirty="0" err="1" smtClean="0"/>
              <a:t>তাকে</a:t>
            </a:r>
            <a:r>
              <a:rPr lang="en-US" dirty="0" smtClean="0"/>
              <a:t> finite verb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</a:p>
          <a:p>
            <a:pPr>
              <a:buNone/>
            </a:pPr>
            <a:r>
              <a:rPr lang="en-US" dirty="0" smtClean="0"/>
              <a:t>Tense </a:t>
            </a:r>
            <a:r>
              <a:rPr lang="en-US" dirty="0" err="1" smtClean="0"/>
              <a:t>পরিবর্তনের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verb </a:t>
            </a:r>
            <a:r>
              <a:rPr lang="en-US" dirty="0" err="1" smtClean="0"/>
              <a:t>গুলোর</a:t>
            </a:r>
            <a:r>
              <a:rPr lang="en-US" dirty="0" smtClean="0"/>
              <a:t> </a:t>
            </a:r>
            <a:r>
              <a:rPr lang="en-US" dirty="0" err="1" smtClean="0"/>
              <a:t>রুপের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, </a:t>
            </a:r>
            <a:r>
              <a:rPr lang="en-US" dirty="0" err="1" smtClean="0"/>
              <a:t>তাকে</a:t>
            </a:r>
            <a:r>
              <a:rPr lang="en-US" dirty="0" smtClean="0"/>
              <a:t> Finite verb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/>
              <a:t>যে</a:t>
            </a:r>
            <a:r>
              <a:rPr lang="en-US" dirty="0" smtClean="0"/>
              <a:t> verb </a:t>
            </a:r>
            <a:r>
              <a:rPr lang="en-US" dirty="0" err="1" smtClean="0"/>
              <a:t>দেখে</a:t>
            </a:r>
            <a:r>
              <a:rPr lang="en-US" dirty="0" smtClean="0"/>
              <a:t> Tense </a:t>
            </a:r>
            <a:r>
              <a:rPr lang="en-US" dirty="0" err="1" smtClean="0"/>
              <a:t>চেনা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, </a:t>
            </a:r>
            <a:r>
              <a:rPr lang="en-US" dirty="0" err="1" smtClean="0"/>
              <a:t>তাকে</a:t>
            </a:r>
            <a:r>
              <a:rPr lang="en-US" dirty="0" smtClean="0"/>
              <a:t> Non- finite verb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</a:p>
          <a:p>
            <a:pPr>
              <a:buNone/>
            </a:pPr>
            <a:r>
              <a:rPr lang="en-US" dirty="0" smtClean="0"/>
              <a:t>Tense </a:t>
            </a:r>
            <a:r>
              <a:rPr lang="en-US" dirty="0" err="1" smtClean="0"/>
              <a:t>পরিবর্তনের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verb </a:t>
            </a:r>
            <a:r>
              <a:rPr lang="en-US" dirty="0" err="1" smtClean="0"/>
              <a:t>গুলোর</a:t>
            </a:r>
            <a:r>
              <a:rPr lang="en-US" dirty="0" smtClean="0"/>
              <a:t> </a:t>
            </a:r>
            <a:r>
              <a:rPr lang="en-US" dirty="0" err="1" smtClean="0"/>
              <a:t>রুপের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, </a:t>
            </a:r>
            <a:r>
              <a:rPr lang="en-US" dirty="0" err="1" smtClean="0"/>
              <a:t>তাকে</a:t>
            </a:r>
            <a:r>
              <a:rPr lang="en-US" dirty="0" smtClean="0"/>
              <a:t> None- Finite verb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533400"/>
            <a:ext cx="212750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Infinitive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057400"/>
            <a:ext cx="808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 An </a:t>
            </a:r>
            <a:r>
              <a:rPr lang="en-US" sz="2400" b="1" dirty="0" smtClean="0"/>
              <a:t>infinitive</a:t>
            </a:r>
            <a:r>
              <a:rPr lang="en-US" sz="2400" dirty="0" smtClean="0"/>
              <a:t> can be used as a noun, an adjective, or an adverb.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447800"/>
            <a:ext cx="6006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 </a:t>
            </a:r>
            <a:r>
              <a:rPr lang="en-US" sz="2800" b="1" dirty="0" smtClean="0"/>
              <a:t>infinitive</a:t>
            </a:r>
            <a:r>
              <a:rPr lang="en-US" sz="2800" dirty="0" smtClean="0"/>
              <a:t> is the base form of a verb.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590800"/>
            <a:ext cx="1948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+ Verb = </a:t>
            </a:r>
            <a:r>
              <a:rPr lang="en-US" sz="2400" dirty="0" err="1" smtClean="0"/>
              <a:t>তে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124200"/>
            <a:ext cx="1928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+ go = </a:t>
            </a:r>
            <a:r>
              <a:rPr lang="en-US" sz="2400" dirty="0" err="1" smtClean="0"/>
              <a:t>যেতে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657600"/>
            <a:ext cx="221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+ see = </a:t>
            </a:r>
            <a:r>
              <a:rPr lang="en-US" sz="2400" dirty="0" err="1" smtClean="0"/>
              <a:t>দেখতে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4038600"/>
            <a:ext cx="2438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+ catch  = </a:t>
            </a:r>
            <a:r>
              <a:rPr lang="en-US" sz="2400" dirty="0" err="1" smtClean="0"/>
              <a:t>ধরতে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4724400"/>
            <a:ext cx="2954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আমি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খেলতে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চাই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4724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I want  to play well 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5486400"/>
            <a:ext cx="2704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আমি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পড়তে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চাই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5486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I want to read  books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155677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Examples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371600"/>
            <a:ext cx="3938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আমি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ইংরেজিতে</a:t>
            </a:r>
            <a:r>
              <a:rPr lang="en-US" sz="2800" dirty="0" smtClean="0"/>
              <a:t> A+ </a:t>
            </a:r>
            <a:r>
              <a:rPr lang="en-US" sz="2800" dirty="0" err="1" smtClean="0"/>
              <a:t>পেতে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চাই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4358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তাহারা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জয়</a:t>
            </a:r>
            <a:r>
              <a:rPr lang="en-US" sz="2800" dirty="0" smtClean="0"/>
              <a:t> </a:t>
            </a:r>
            <a:r>
              <a:rPr lang="en-US" sz="2800" dirty="0" err="1" smtClean="0"/>
              <a:t>লাভ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চেয়েছিল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438400"/>
            <a:ext cx="3861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আমি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শিক্ষক</a:t>
            </a:r>
            <a:r>
              <a:rPr lang="en-US" sz="2800" dirty="0" smtClean="0"/>
              <a:t> </a:t>
            </a:r>
            <a:r>
              <a:rPr lang="en-US" sz="2800" dirty="0" err="1" smtClean="0"/>
              <a:t>হতে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চাই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971800"/>
            <a:ext cx="4297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দেশের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সেবা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চাই</a:t>
            </a:r>
            <a:r>
              <a:rPr lang="en-US" sz="2800" dirty="0" smtClean="0"/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429000"/>
            <a:ext cx="427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লোকটি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এখানে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আসতে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চেয়েছিল</a:t>
            </a:r>
            <a:r>
              <a:rPr lang="en-US" sz="28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962400"/>
            <a:ext cx="4642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সে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সাহায্য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চেয়েছে</a:t>
            </a:r>
            <a:r>
              <a:rPr lang="en-US" sz="2800" dirty="0" smtClean="0"/>
              <a:t>।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495800"/>
            <a:ext cx="3581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তুমি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বুঝতে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চাওনা</a:t>
            </a:r>
            <a:endParaRPr lang="en-US" sz="2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38200" y="5029200"/>
            <a:ext cx="4878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পাখি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হত্যা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পছন্দ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endParaRPr lang="en-US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14400" y="1371600"/>
            <a:ext cx="394717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I want to get A+ in English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1905000"/>
            <a:ext cx="313957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They wanted to win 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2438400"/>
            <a:ext cx="336791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I want to be a teacher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2971800"/>
            <a:ext cx="450642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We want to serve the country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3429000"/>
            <a:ext cx="465063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The man wanted to come here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3962400"/>
            <a:ext cx="399949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He has wanted to help me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4495800"/>
            <a:ext cx="514660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You don’t want to understand me 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5105400"/>
            <a:ext cx="378392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We don’t like to kill birds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0" grpId="2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5749074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Gerund (Verb +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ইয়া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ইয়ে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3973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Go +</a:t>
            </a:r>
            <a:r>
              <a:rPr lang="en-US" sz="2800" dirty="0" err="1" smtClean="0"/>
              <a:t>ing</a:t>
            </a:r>
            <a:r>
              <a:rPr lang="en-US" sz="2800" dirty="0" smtClean="0"/>
              <a:t> = going (</a:t>
            </a:r>
            <a:r>
              <a:rPr lang="en-US" sz="2800" dirty="0" err="1" smtClean="0"/>
              <a:t>গিয়া</a:t>
            </a:r>
            <a:r>
              <a:rPr lang="en-US" sz="2800" dirty="0" smtClean="0"/>
              <a:t>/</a:t>
            </a:r>
            <a:r>
              <a:rPr lang="en-US" sz="2800" dirty="0" err="1" smtClean="0"/>
              <a:t>গিয়ে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362200"/>
            <a:ext cx="4411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See +</a:t>
            </a:r>
            <a:r>
              <a:rPr lang="en-US" sz="2800" dirty="0" err="1" smtClean="0"/>
              <a:t>ing</a:t>
            </a:r>
            <a:r>
              <a:rPr lang="en-US" sz="2800" dirty="0" smtClean="0"/>
              <a:t> = seeing </a:t>
            </a:r>
            <a:r>
              <a:rPr lang="en-US" sz="2800" dirty="0" err="1" smtClean="0"/>
              <a:t>দেখিয়া</a:t>
            </a:r>
            <a:r>
              <a:rPr lang="en-US" sz="2800" dirty="0" smtClean="0"/>
              <a:t>/</a:t>
            </a:r>
            <a:r>
              <a:rPr lang="en-US" sz="2800" dirty="0" err="1" smtClean="0"/>
              <a:t>দেখে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895600"/>
            <a:ext cx="4242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tell +</a:t>
            </a:r>
            <a:r>
              <a:rPr lang="en-US" sz="2800" dirty="0" err="1" smtClean="0"/>
              <a:t>ing</a:t>
            </a:r>
            <a:r>
              <a:rPr lang="en-US" sz="2800" dirty="0" smtClean="0"/>
              <a:t> = telling (</a:t>
            </a:r>
            <a:r>
              <a:rPr lang="en-US" sz="2800" dirty="0" err="1" smtClean="0"/>
              <a:t>বলিয়া</a:t>
            </a:r>
            <a:r>
              <a:rPr lang="en-US" sz="2800" dirty="0" smtClean="0"/>
              <a:t>/</a:t>
            </a:r>
            <a:r>
              <a:rPr lang="en-US" sz="2800" dirty="0" err="1" smtClean="0"/>
              <a:t>বলে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352800"/>
            <a:ext cx="3882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খবরটা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বলে</a:t>
            </a:r>
            <a:r>
              <a:rPr lang="en-US" sz="2800" b="1" dirty="0" smtClean="0">
                <a:solidFill>
                  <a:srgbClr val="00B050"/>
                </a:solidFill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</a:rPr>
              <a:t>সে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চলে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গেল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29768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সাপটা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দেখে</a:t>
            </a:r>
            <a:r>
              <a:rPr lang="en-US" sz="2800" b="1" dirty="0" smtClean="0">
                <a:solidFill>
                  <a:srgbClr val="00B050"/>
                </a:solidFill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</a:rPr>
              <a:t>মেয়েটি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দৌড়ে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পালালো</a:t>
            </a:r>
            <a:r>
              <a:rPr lang="en-US" sz="2800" b="1" dirty="0" smtClean="0">
                <a:solidFill>
                  <a:srgbClr val="00B050"/>
                </a:solidFill>
              </a:rPr>
              <a:t> 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24256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কাজটা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শেষ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করে</a:t>
            </a:r>
            <a:r>
              <a:rPr lang="en-US" sz="2800" b="1" dirty="0" smtClean="0">
                <a:solidFill>
                  <a:srgbClr val="00B050"/>
                </a:solidFill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</a:rPr>
              <a:t>সে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এখানে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চলে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আসল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825240"/>
            <a:ext cx="4976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Telling the news, she went away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477012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Seeing the snake, the girl ran away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5715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Finishing the work, he came here 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1809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463460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পাখিটি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দেখিয়া</a:t>
            </a:r>
            <a:r>
              <a:rPr lang="en-US" sz="2400" dirty="0" smtClean="0">
                <a:solidFill>
                  <a:srgbClr val="0070C0"/>
                </a:solidFill>
              </a:rPr>
              <a:t> , </a:t>
            </a:r>
            <a:r>
              <a:rPr lang="en-US" sz="2400" dirty="0" err="1" smtClean="0">
                <a:solidFill>
                  <a:srgbClr val="0070C0"/>
                </a:solidFill>
              </a:rPr>
              <a:t>মেয়েটি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আনন্দিত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হইল</a:t>
            </a:r>
            <a:r>
              <a:rPr lang="en-US" sz="2400" dirty="0" smtClean="0">
                <a:solidFill>
                  <a:srgbClr val="0070C0"/>
                </a:solidFill>
              </a:rPr>
              <a:t>।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362200"/>
            <a:ext cx="373852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</a:rPr>
              <a:t>চিঠিটা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পেয়ে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মা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খুব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খুশি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হলো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171110"/>
            <a:ext cx="5142755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পরীক্ষায়</a:t>
            </a:r>
            <a:r>
              <a:rPr lang="en-US" sz="2400" dirty="0" smtClean="0">
                <a:solidFill>
                  <a:srgbClr val="0070C0"/>
                </a:solidFill>
              </a:rPr>
              <a:t> জিপিএ-৫ </a:t>
            </a:r>
            <a:r>
              <a:rPr lang="en-US" sz="2400" dirty="0" err="1" smtClean="0">
                <a:solidFill>
                  <a:srgbClr val="0070C0"/>
                </a:solidFill>
              </a:rPr>
              <a:t>পেয়ে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সে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ঢাকা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চলে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গেল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267200"/>
            <a:ext cx="376256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ভিসাটি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পেয়ে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সে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লন্ডন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চলে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গেল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181600"/>
            <a:ext cx="379462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নদীতে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গিয়ে</a:t>
            </a:r>
            <a:r>
              <a:rPr lang="en-US" sz="2400" dirty="0" smtClean="0">
                <a:solidFill>
                  <a:srgbClr val="0070C0"/>
                </a:solidFill>
              </a:rPr>
              <a:t> , </a:t>
            </a:r>
            <a:r>
              <a:rPr lang="en-US" sz="2400" dirty="0" err="1" smtClean="0">
                <a:solidFill>
                  <a:srgbClr val="0070C0"/>
                </a:solidFill>
              </a:rPr>
              <a:t>তাহারা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মাছ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ধরল</a:t>
            </a:r>
            <a:r>
              <a:rPr lang="en-US" sz="2400" dirty="0" smtClean="0">
                <a:solidFill>
                  <a:srgbClr val="0070C0"/>
                </a:solidFill>
              </a:rPr>
              <a:t>।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905000"/>
            <a:ext cx="474161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Seeing the bird, the girl became glad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819400"/>
            <a:ext cx="590482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Getting the letter, mother became very happy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810000"/>
            <a:ext cx="430829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Getting GPA-5, He went to Dhaka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724400"/>
            <a:ext cx="470975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Getting the Visa, He went to London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638800"/>
            <a:ext cx="462838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Going to the river, they caught fish.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rnd" cmpd="thinThick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527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IDENTITY</vt:lpstr>
      <vt:lpstr>Finite &amp; Non-finite verb</vt:lpstr>
      <vt:lpstr>Slide 4</vt:lpstr>
      <vt:lpstr>Finite and Non-finite Verbs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&amp; Non-finite verb</dc:title>
  <dc:creator>aziz</dc:creator>
  <cp:lastModifiedBy>aziz</cp:lastModifiedBy>
  <cp:revision>42</cp:revision>
  <dcterms:created xsi:type="dcterms:W3CDTF">2006-08-16T00:00:00Z</dcterms:created>
  <dcterms:modified xsi:type="dcterms:W3CDTF">2021-07-13T17:49:25Z</dcterms:modified>
</cp:coreProperties>
</file>