
<file path=[Content_Types].xml><?xml version="1.0" encoding="utf-8"?>
<Types xmlns="http://schemas.openxmlformats.org/package/2006/content-types">
  <Default Extension="tmp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4" r:id="rId3"/>
    <p:sldId id="259" r:id="rId4"/>
    <p:sldId id="256" r:id="rId5"/>
    <p:sldId id="261" r:id="rId6"/>
    <p:sldId id="260" r:id="rId7"/>
    <p:sldId id="258" r:id="rId8"/>
    <p:sldId id="262" r:id="rId9"/>
    <p:sldId id="25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52BF5-FB04-4ED7-8F10-7FF8BA9A5C97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D8B7-08B4-4B30-8675-0DDC6EFB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3D8B7-08B4-4B30-8675-0DDC6EFBB7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3D8B7-08B4-4B30-8675-0DDC6EFBB7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5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8AF1-108E-4AD2-A24F-01123C86A92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A60A-6C8E-48EB-A1FB-5A9A6A8D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6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"/>
            <a:ext cx="11963400" cy="6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768" y="2963154"/>
            <a:ext cx="5366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Mst.Forida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Yeasmin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Chapainawabgonj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Email:foridapti1982@gmail.com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8427" y="2963154"/>
            <a:ext cx="45482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Today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Unit:8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5-6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35 Minute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12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6373" y="645457"/>
            <a:ext cx="4545106" cy="11161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5138"/>
          <a:stretch/>
        </p:blipFill>
        <p:spPr>
          <a:xfrm>
            <a:off x="9257328" y="559972"/>
            <a:ext cx="2270773" cy="23359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8" y="559972"/>
            <a:ext cx="2242946" cy="2462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6" name="Group 25"/>
          <p:cNvGrpSpPr/>
          <p:nvPr/>
        </p:nvGrpSpPr>
        <p:grpSpPr>
          <a:xfrm>
            <a:off x="6112288" y="2553911"/>
            <a:ext cx="258996" cy="3511741"/>
            <a:chOff x="5582361" y="2230734"/>
            <a:chExt cx="258996" cy="3511741"/>
          </a:xfrm>
        </p:grpSpPr>
        <p:sp>
          <p:nvSpPr>
            <p:cNvPr id="27" name="Rectangle 26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42631" y="2806439"/>
            <a:ext cx="307516" cy="3047851"/>
            <a:chOff x="5582361" y="2230734"/>
            <a:chExt cx="258996" cy="3511741"/>
          </a:xfrm>
        </p:grpSpPr>
        <p:sp>
          <p:nvSpPr>
            <p:cNvPr id="31" name="Rectangle 30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78162" y="2852133"/>
            <a:ext cx="275974" cy="3026228"/>
            <a:chOff x="5582361" y="2230734"/>
            <a:chExt cx="258996" cy="3511741"/>
          </a:xfrm>
        </p:grpSpPr>
        <p:sp>
          <p:nvSpPr>
            <p:cNvPr id="35" name="Rectangle 34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02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0480" y="2432169"/>
            <a:ext cx="451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5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4735" y="817096"/>
            <a:ext cx="535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3815" y="2465189"/>
            <a:ext cx="535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to me soon!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408" y="3697783"/>
            <a:ext cx="238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8       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788" y="4862392"/>
            <a:ext cx="408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:5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2415" y="3830597"/>
            <a:ext cx="329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Text: F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6954" y="4930378"/>
            <a:ext cx="238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Page:32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BFA5B51-88C7-4524-BE67-8D7129BA40EE}"/>
              </a:ext>
            </a:extLst>
          </p:cNvPr>
          <p:cNvSpPr txBox="1"/>
          <p:nvPr/>
        </p:nvSpPr>
        <p:spPr>
          <a:xfrm>
            <a:off x="3736854" y="512113"/>
            <a:ext cx="471829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  <a:r>
              <a:rPr lang="en-US" sz="4400" dirty="0">
                <a:solidFill>
                  <a:srgbClr val="002060"/>
                </a:solidFill>
              </a:rPr>
              <a:t>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8877" y="1407904"/>
            <a:ext cx="9468522" cy="771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54" y="2256557"/>
            <a:ext cx="11592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words, phrases and sentences with proper       sounds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stress.                                                                                                               6.1.2  say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others are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doing.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with proper pronunciation, stress and intonation.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5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43" y="2828835"/>
            <a:ext cx="911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when we are sick?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9440" y="640080"/>
            <a:ext cx="6766560" cy="1021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previous lesson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1926" y="4166829"/>
            <a:ext cx="8794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shouldn’t we do when we are sick?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5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34197" r="70174" b="15090"/>
          <a:stretch/>
        </p:blipFill>
        <p:spPr>
          <a:xfrm>
            <a:off x="5295900" y="1245539"/>
            <a:ext cx="2148840" cy="26377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9" t="34197" r="50728" b="14596"/>
          <a:stretch/>
        </p:blipFill>
        <p:spPr>
          <a:xfrm>
            <a:off x="5791201" y="3883336"/>
            <a:ext cx="1882140" cy="2411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3960" y="2191058"/>
            <a:ext cx="2415539" cy="746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runny nose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8259" y="4878989"/>
            <a:ext cx="2301240" cy="7575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7240" y="2191058"/>
            <a:ext cx="2407920" cy="746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15399" y="2291487"/>
            <a:ext cx="94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97240" y="4715526"/>
            <a:ext cx="2407920" cy="746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86801" y="4765740"/>
            <a:ext cx="211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ব্যাথা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452" y="208285"/>
            <a:ext cx="6191095" cy="828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of words</a:t>
            </a:r>
            <a:endParaRPr 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4197" r="25223" b="15338"/>
          <a:stretch/>
        </p:blipFill>
        <p:spPr>
          <a:xfrm>
            <a:off x="5011270" y="944880"/>
            <a:ext cx="2169459" cy="26822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7" t="34197" r="5496" b="15832"/>
          <a:stretch/>
        </p:blipFill>
        <p:spPr>
          <a:xfrm>
            <a:off x="5181600" y="3627120"/>
            <a:ext cx="1828800" cy="2657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7866" y="2160578"/>
            <a:ext cx="2954094" cy="746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 ache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866" y="4509289"/>
            <a:ext cx="2954094" cy="746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chills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4280" y="2191058"/>
            <a:ext cx="3230880" cy="746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4280" y="4582580"/>
            <a:ext cx="3230880" cy="746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74280" y="4683009"/>
            <a:ext cx="36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1" y="2210792"/>
            <a:ext cx="211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পেটব্যাথা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165</Words>
  <Application>Microsoft Office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2021-07-12T10:48:07Z</dcterms:created>
  <dcterms:modified xsi:type="dcterms:W3CDTF">2021-07-13T09:47:03Z</dcterms:modified>
</cp:coreProperties>
</file>