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6" r:id="rId4"/>
    <p:sldId id="257" r:id="rId5"/>
    <p:sldId id="258" r:id="rId6"/>
    <p:sldId id="271" r:id="rId7"/>
    <p:sldId id="263" r:id="rId8"/>
    <p:sldId id="264" r:id="rId9"/>
    <p:sldId id="265" r:id="rId10"/>
    <p:sldId id="266" r:id="rId11"/>
    <p:sldId id="259" r:id="rId12"/>
    <p:sldId id="267" r:id="rId13"/>
    <p:sldId id="262" r:id="rId14"/>
    <p:sldId id="268" r:id="rId15"/>
    <p:sldId id="269" r:id="rId16"/>
    <p:sldId id="274" r:id="rId17"/>
    <p:sldId id="27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D008-C2F5-4E61-932F-1D1AD268DA0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B18-5C56-4015-A775-6475C2DF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5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D008-C2F5-4E61-932F-1D1AD268DA0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B18-5C56-4015-A775-6475C2DF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3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D008-C2F5-4E61-932F-1D1AD268DA0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B18-5C56-4015-A775-6475C2DF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1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D008-C2F5-4E61-932F-1D1AD268DA0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B18-5C56-4015-A775-6475C2DF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3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D008-C2F5-4E61-932F-1D1AD268DA0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B18-5C56-4015-A775-6475C2DF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1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D008-C2F5-4E61-932F-1D1AD268DA0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B18-5C56-4015-A775-6475C2DF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1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D008-C2F5-4E61-932F-1D1AD268DA0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B18-5C56-4015-A775-6475C2DF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0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D008-C2F5-4E61-932F-1D1AD268DA0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B18-5C56-4015-A775-6475C2DF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3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D008-C2F5-4E61-932F-1D1AD268DA0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B18-5C56-4015-A775-6475C2DF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D008-C2F5-4E61-932F-1D1AD268DA0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B18-5C56-4015-A775-6475C2DF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7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D008-C2F5-4E61-932F-1D1AD268DA0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B18-5C56-4015-A775-6475C2DF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6D008-C2F5-4E61-932F-1D1AD268DA0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1B18-5C56-4015-A775-6475C2DF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1357312"/>
            <a:ext cx="7620000" cy="460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3886" y="328283"/>
            <a:ext cx="753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58" y="465488"/>
            <a:ext cx="7230484" cy="4067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" y="4648200"/>
            <a:ext cx="10713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 বাঁশের তৈরি কুলো,ডালা, ঝুড়ি,চালুন, মাছ ধরার চাঁই, খালুই। আরো কত কী!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97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56" y="563508"/>
            <a:ext cx="7563077" cy="4252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760" y="5175200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বসেছে বাঙি, তরমুজ, মুড়ি-মুড়কি, জিলাপি আর বাতাসার দোকান সারি সারি।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75" y="506730"/>
            <a:ext cx="7143849" cy="4080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60" y="5175200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আরেকটু এগোতেই দেখতে পেলাম কত রঙের, কত বর্ণের বিচিত্র সব মাটির হাঁড়ি। ফুল, পাতা, মাছের ছবি আঁকা সেসবে।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68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68" y="1281112"/>
            <a:ext cx="3871270" cy="2848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1281112"/>
            <a:ext cx="3646282" cy="2848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02" y="1281112"/>
            <a:ext cx="3803466" cy="2848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" y="5061381"/>
            <a:ext cx="1126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 মাটির ঘোড়া, হাতি, ষাঁড় আর নানা আকারের মাটির পুতুল।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31" y="876190"/>
            <a:ext cx="6830378" cy="3848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" y="4870631"/>
            <a:ext cx="11643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চোখ পড়ল কাজ করা অপূর্ব সুন্দর মাটির হাঁড়ির দিকে। মামাকে জিজ্ঞেস করলাম- এটা কিসের হাঁড়ি? মামা বললেন, এটা শখের হাঁড়ি। শখ করে পছন্দের জিনিস এই সুন্দর হাঁড়িতে রাখা হয়। তাই এর নাম শখের হাঁড়ি। তাছাড়া শখের যেকোনো জিনিসই তো সুন্দর।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50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640" y="474141"/>
            <a:ext cx="842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 বের করি। অর্থ বলি।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507" y="1584956"/>
            <a:ext cx="26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রসের হাঁড়ি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3550920" y="1820807"/>
            <a:ext cx="746760" cy="27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7760" y="1679522"/>
            <a:ext cx="4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মজাদার খাবারের জায়গা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667" y="2457968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চারুকলা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550920" y="2629710"/>
            <a:ext cx="746760" cy="27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37760" y="249074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 অংকন বিদ্যা শেখানো হয়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667" y="3254681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সারি সারি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V="1">
            <a:off x="3550920" y="3506045"/>
            <a:ext cx="746760" cy="27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08893" y="3321602"/>
            <a:ext cx="306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দলে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9507" y="4130507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V="1">
            <a:off x="3619500" y="4314948"/>
            <a:ext cx="746760" cy="27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00600" y="4152460"/>
            <a:ext cx="306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9507" y="4985128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flipV="1">
            <a:off x="3634740" y="5191283"/>
            <a:ext cx="746760" cy="27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62233" y="4989182"/>
            <a:ext cx="306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রকম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0140" y="5837136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শখের হাঁড়ি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flipV="1">
            <a:off x="3675393" y="6026265"/>
            <a:ext cx="746760" cy="27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62232" y="5794540"/>
            <a:ext cx="6093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 করে যেখানে সুন্দর জিনিস রাখা হয়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172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779818" y="678540"/>
            <a:ext cx="4811486" cy="838200"/>
          </a:xfrm>
          <a:prstGeom prst="wedgeRoundRectCallout">
            <a:avLst>
              <a:gd name="adj1" fmla="val -21420"/>
              <a:gd name="adj2" fmla="val 11195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যুক্তবর্ণ ভেঙ্গে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নতুন শব্দ তৈরি </a:t>
            </a:r>
            <a:endParaRPr lang="en-GB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39784" y="2678541"/>
            <a:ext cx="1219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endParaRPr lang="en-GB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33567" y="2641121"/>
            <a:ext cx="772884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50071" y="2706636"/>
            <a:ext cx="692984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69491" y="2641120"/>
            <a:ext cx="887803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57161" y="2701271"/>
            <a:ext cx="2286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সু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89216" y="3851603"/>
            <a:ext cx="10697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বৃ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ষ্টি</a:t>
            </a: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10"/>
          <p:cNvSpPr txBox="1"/>
          <p:nvPr/>
        </p:nvSpPr>
        <p:spPr>
          <a:xfrm>
            <a:off x="3799731" y="3837429"/>
            <a:ext cx="832757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11"/>
          <p:cNvSpPr txBox="1"/>
          <p:nvPr/>
        </p:nvSpPr>
        <p:spPr>
          <a:xfrm>
            <a:off x="5241471" y="3851603"/>
            <a:ext cx="70212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12"/>
          <p:cNvSpPr txBox="1"/>
          <p:nvPr/>
        </p:nvSpPr>
        <p:spPr>
          <a:xfrm>
            <a:off x="6273264" y="3821852"/>
            <a:ext cx="741711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ট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7630886" y="3824151"/>
            <a:ext cx="205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সৃ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ষ্টি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14"/>
          <p:cNvSpPr txBox="1"/>
          <p:nvPr/>
        </p:nvSpPr>
        <p:spPr>
          <a:xfrm>
            <a:off x="1741154" y="5824073"/>
            <a:ext cx="1197429" cy="607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15"/>
          <p:cNvSpPr txBox="1"/>
          <p:nvPr/>
        </p:nvSpPr>
        <p:spPr>
          <a:xfrm>
            <a:off x="3832386" y="5803720"/>
            <a:ext cx="832757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16"/>
          <p:cNvSpPr txBox="1"/>
          <p:nvPr/>
        </p:nvSpPr>
        <p:spPr>
          <a:xfrm>
            <a:off x="5274127" y="5863603"/>
            <a:ext cx="70212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17"/>
          <p:cNvSpPr txBox="1"/>
          <p:nvPr/>
        </p:nvSpPr>
        <p:spPr>
          <a:xfrm>
            <a:off x="6403707" y="5803719"/>
            <a:ext cx="669657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ঞ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18"/>
          <p:cNvSpPr txBox="1"/>
          <p:nvPr/>
        </p:nvSpPr>
        <p:spPr>
          <a:xfrm>
            <a:off x="7663542" y="5993457"/>
            <a:ext cx="205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10"/>
          <p:cNvSpPr txBox="1"/>
          <p:nvPr/>
        </p:nvSpPr>
        <p:spPr>
          <a:xfrm>
            <a:off x="3832387" y="4827662"/>
            <a:ext cx="832757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11"/>
          <p:cNvSpPr txBox="1"/>
          <p:nvPr/>
        </p:nvSpPr>
        <p:spPr>
          <a:xfrm>
            <a:off x="5274127" y="4869206"/>
            <a:ext cx="669473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12"/>
          <p:cNvSpPr txBox="1"/>
          <p:nvPr/>
        </p:nvSpPr>
        <p:spPr>
          <a:xfrm>
            <a:off x="6229413" y="4827661"/>
            <a:ext cx="843952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7663542" y="4870577"/>
            <a:ext cx="205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ইল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00405" y="4837838"/>
            <a:ext cx="16780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ইন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স্টি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টিউট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0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5360" y="57912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4960" y="1981500"/>
            <a:ext cx="413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 গ্রাম কোথায়?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960" y="301663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মেলায় কে কে গিয়েছিল?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4960" y="4051760"/>
            <a:ext cx="545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মামা কোথায় পড়াশোনা করেন?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4960" y="5001996"/>
            <a:ext cx="413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শখের হাঁড়ি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36" y="1460181"/>
            <a:ext cx="7116127" cy="47354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3880" y="-4172"/>
            <a:ext cx="4023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8" y="0"/>
            <a:ext cx="12192000" cy="6862172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3570319" y="775117"/>
            <a:ext cx="4039436" cy="1346479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1182" y="2680987"/>
            <a:ext cx="48935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বিদ্যালয়।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81342" y="2571142"/>
            <a:ext cx="258996" cy="3511741"/>
            <a:chOff x="5582361" y="2230734"/>
            <a:chExt cx="258996" cy="3511741"/>
          </a:xfrm>
        </p:grpSpPr>
        <p:sp>
          <p:nvSpPr>
            <p:cNvPr id="9" name="Rectangle 8"/>
            <p:cNvSpPr/>
            <p:nvPr/>
          </p:nvSpPr>
          <p:spPr>
            <a:xfrm>
              <a:off x="5677319" y="2522136"/>
              <a:ext cx="45719" cy="3009326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582361" y="2230734"/>
              <a:ext cx="25899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595672" y="5320448"/>
              <a:ext cx="22106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11685" y="2823670"/>
            <a:ext cx="307516" cy="3047851"/>
            <a:chOff x="5582361" y="2230734"/>
            <a:chExt cx="258996" cy="3511741"/>
          </a:xfrm>
        </p:grpSpPr>
        <p:sp>
          <p:nvSpPr>
            <p:cNvPr id="13" name="Rectangle 12"/>
            <p:cNvSpPr/>
            <p:nvPr/>
          </p:nvSpPr>
          <p:spPr>
            <a:xfrm>
              <a:off x="5677319" y="2522136"/>
              <a:ext cx="45719" cy="3009326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82361" y="2230734"/>
              <a:ext cx="25899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595672" y="5320448"/>
              <a:ext cx="22106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7216" y="2869364"/>
            <a:ext cx="275974" cy="3026228"/>
            <a:chOff x="5582361" y="2230734"/>
            <a:chExt cx="258996" cy="3511741"/>
          </a:xfrm>
        </p:grpSpPr>
        <p:sp>
          <p:nvSpPr>
            <p:cNvPr id="17" name="Rectangle 16"/>
            <p:cNvSpPr/>
            <p:nvPr/>
          </p:nvSpPr>
          <p:spPr>
            <a:xfrm>
              <a:off x="5677319" y="2522136"/>
              <a:ext cx="45719" cy="3009326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582361" y="2230734"/>
              <a:ext cx="25899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595672" y="5320448"/>
              <a:ext cx="22106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70" y="2680987"/>
            <a:ext cx="2762719" cy="3032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482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2192000" cy="6862172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4477126" y="559023"/>
            <a:ext cx="3496827" cy="830997"/>
          </a:xfrm>
          <a:prstGeom prst="rect">
            <a:avLst/>
          </a:prstGeom>
          <a:noFill/>
        </p:spPr>
        <p:txBody>
          <a:bodyPr wrap="square" numCol="1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8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40" y="1904773"/>
            <a:ext cx="2813401" cy="3686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4800" y="1949043"/>
            <a:ext cx="5059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শখের মৃৎশিল্প গ্রামের নাম......সুন্দর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পিরিয়ডঃ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IN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৩৪-৩৫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6142" y="2956394"/>
            <a:ext cx="4263848" cy="18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262065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027336"/>
            <a:ext cx="7147560" cy="4012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251398"/>
            <a:ext cx="438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220" y="624840"/>
            <a:ext cx="3337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2080" y="2141696"/>
            <a:ext cx="9174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2.2.1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১.৪.১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পুস্তকের পাঠ শ্রবণ যোগ্য স্বরে ও প্রমিত উচ্চারণে সাবলীল ভাবে পড়তে পারবে। 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১.৩.১পাঠে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38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98" y="460057"/>
            <a:ext cx="6862763" cy="4072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" y="4648200"/>
            <a:ext cx="10713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আনন্দপুর।মামার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বেড়াও,যা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62" y="751661"/>
            <a:ext cx="7063075" cy="3803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" y="4648200"/>
            <a:ext cx="10713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 বছর পহেলা বৈশাখের ছুটিতে গিয়েছিলাম আনন্দপুর। সেখানে পহেলা বৈশাখে মেলা বসে। মামা বললেন, তোমাদের মেলা দেখতে নিয়ে যাব।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73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6186"/>
            <a:ext cx="7330440" cy="4123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" y="4559558"/>
            <a:ext cx="11231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ছিলাম চারজন-আমি, মামাতো বোন বৃষ্টি, সোহানা আর ছোট ভাই তাজিন।মেলা বসে সকালে। আমরা একটু দেরি করেই গেলাম। মামা বেশ মজার মানুষ। কাঁধে ঝোলানো একটা ব্যাগ। তাতে থাকে ছবি ও আঁকার জিনিস, থাকে একটা বাঁশি। পড়েন ঢাকার চারুকলা ইনস্টিটিউটে। মেলার একটু কাছে পৌঁছতেই শুনতে পেলাম নাগরদোলার ক্যাঁচর ক্যাঁচর শব্দ।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51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424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dcterms:created xsi:type="dcterms:W3CDTF">2021-07-04T10:40:48Z</dcterms:created>
  <dcterms:modified xsi:type="dcterms:W3CDTF">2021-07-13T11:07:41Z</dcterms:modified>
</cp:coreProperties>
</file>