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1"/>
    <p:sldMasterId id="2147484173" r:id="rId2"/>
    <p:sldMasterId id="2147484219" r:id="rId3"/>
    <p:sldMasterId id="2147484234" r:id="rId4"/>
    <p:sldMasterId id="2147484252" r:id="rId5"/>
    <p:sldMasterId id="2147484264" r:id="rId6"/>
    <p:sldMasterId id="2147484282" r:id="rId7"/>
  </p:sldMasterIdLst>
  <p:sldIdLst>
    <p:sldId id="256" r:id="rId8"/>
    <p:sldId id="257" r:id="rId9"/>
    <p:sldId id="258" r:id="rId10"/>
    <p:sldId id="280" r:id="rId11"/>
    <p:sldId id="281" r:id="rId12"/>
    <p:sldId id="261" r:id="rId13"/>
    <p:sldId id="262" r:id="rId14"/>
    <p:sldId id="264" r:id="rId15"/>
    <p:sldId id="283" r:id="rId16"/>
    <p:sldId id="267" r:id="rId17"/>
    <p:sldId id="273" r:id="rId18"/>
    <p:sldId id="269" r:id="rId19"/>
    <p:sldId id="277" r:id="rId20"/>
    <p:sldId id="278" r:id="rId21"/>
    <p:sldId id="282" r:id="rId22"/>
    <p:sldId id="285" r:id="rId23"/>
    <p:sldId id="284" r:id="rId24"/>
    <p:sldId id="276" r:id="rId25"/>
    <p:sldId id="286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11BEF887-A48C-4330-8F38-6913A6571F61}"/>
    <pc:docChg chg="custSel addSld delSld modSld delMainMaster">
      <pc:chgData name="Mahi Uddin" userId="e12d8e31e8d791c6" providerId="LiveId" clId="{11BEF887-A48C-4330-8F38-6913A6571F61}" dt="2020-10-08T16:00:28.898" v="489" actId="680"/>
      <pc:docMkLst>
        <pc:docMk/>
      </pc:docMkLst>
      <pc:sldChg chg="addSp delSp modSp mod">
        <pc:chgData name="Mahi Uddin" userId="e12d8e31e8d791c6" providerId="LiveId" clId="{11BEF887-A48C-4330-8F38-6913A6571F61}" dt="2020-09-24T01:53:41.603" v="4" actId="14100"/>
        <pc:sldMkLst>
          <pc:docMk/>
          <pc:sldMk cId="921583517" sldId="256"/>
        </pc:sldMkLst>
        <pc:picChg chg="add mod">
          <ac:chgData name="Mahi Uddin" userId="e12d8e31e8d791c6" providerId="LiveId" clId="{11BEF887-A48C-4330-8F38-6913A6571F61}" dt="2020-09-24T01:53:41.603" v="4" actId="14100"/>
          <ac:picMkLst>
            <pc:docMk/>
            <pc:sldMk cId="921583517" sldId="256"/>
            <ac:picMk id="3" creationId="{7D5B6245-D3F5-4B37-A3EA-2B4DDF29EBE8}"/>
          </ac:picMkLst>
        </pc:picChg>
        <pc:picChg chg="del">
          <ac:chgData name="Mahi Uddin" userId="e12d8e31e8d791c6" providerId="LiveId" clId="{11BEF887-A48C-4330-8F38-6913A6571F61}" dt="2020-09-24T01:52:33.045" v="0" actId="478"/>
          <ac:picMkLst>
            <pc:docMk/>
            <pc:sldMk cId="921583517" sldId="256"/>
            <ac:picMk id="5" creationId="{C837CF55-0990-412F-AEB7-0C67DDB20543}"/>
          </ac:picMkLst>
        </pc:picChg>
      </pc:sldChg>
      <pc:sldChg chg="addSp delSp modSp mod delAnim">
        <pc:chgData name="Mahi Uddin" userId="e12d8e31e8d791c6" providerId="LiveId" clId="{11BEF887-A48C-4330-8F38-6913A6571F61}" dt="2020-09-24T01:56:18.783" v="20" actId="1076"/>
        <pc:sldMkLst>
          <pc:docMk/>
          <pc:sldMk cId="314872641" sldId="257"/>
        </pc:sldMkLst>
        <pc:spChg chg="mod">
          <ac:chgData name="Mahi Uddin" userId="e12d8e31e8d791c6" providerId="LiveId" clId="{11BEF887-A48C-4330-8F38-6913A6571F61}" dt="2020-09-24T01:55:02.302" v="12" actId="20577"/>
          <ac:spMkLst>
            <pc:docMk/>
            <pc:sldMk cId="314872641" sldId="257"/>
            <ac:spMk id="7" creationId="{6BCACC18-EB5C-4382-9532-8847F785C119}"/>
          </ac:spMkLst>
        </pc:spChg>
        <pc:spChg chg="add mod">
          <ac:chgData name="Mahi Uddin" userId="e12d8e31e8d791c6" providerId="LiveId" clId="{11BEF887-A48C-4330-8F38-6913A6571F61}" dt="2020-09-24T01:55:51.683" v="15"/>
          <ac:spMkLst>
            <pc:docMk/>
            <pc:sldMk cId="314872641" sldId="257"/>
            <ac:spMk id="8" creationId="{1CA36E3B-B277-4E7A-B76D-8526413A9BBE}"/>
          </ac:spMkLst>
        </pc:spChg>
        <pc:spChg chg="add mod">
          <ac:chgData name="Mahi Uddin" userId="e12d8e31e8d791c6" providerId="LiveId" clId="{11BEF887-A48C-4330-8F38-6913A6571F61}" dt="2020-09-24T01:55:51.683" v="15"/>
          <ac:spMkLst>
            <pc:docMk/>
            <pc:sldMk cId="314872641" sldId="257"/>
            <ac:spMk id="9" creationId="{B233C3E0-AE6F-4C4C-98E6-26FEE8B90BF3}"/>
          </ac:spMkLst>
        </pc:spChg>
        <pc:grpChg chg="add mod">
          <ac:chgData name="Mahi Uddin" userId="e12d8e31e8d791c6" providerId="LiveId" clId="{11BEF887-A48C-4330-8F38-6913A6571F61}" dt="2020-09-24T01:56:13.715" v="19" actId="1076"/>
          <ac:grpSpMkLst>
            <pc:docMk/>
            <pc:sldMk cId="314872641" sldId="257"/>
            <ac:grpSpMk id="5" creationId="{16AA240D-8573-43E4-9947-EE36791B382D}"/>
          </ac:grpSpMkLst>
        </pc:grpChg>
        <pc:graphicFrameChg chg="del mod">
          <ac:chgData name="Mahi Uddin" userId="e12d8e31e8d791c6" providerId="LiveId" clId="{11BEF887-A48C-4330-8F38-6913A6571F61}" dt="2020-09-24T01:55:34.793" v="14" actId="478"/>
          <ac:graphicFrameMkLst>
            <pc:docMk/>
            <pc:sldMk cId="314872641" sldId="257"/>
            <ac:graphicFrameMk id="6" creationId="{B058271B-F7F7-4E05-90E7-E90D0E9CC737}"/>
          </ac:graphicFrameMkLst>
        </pc:graphicFrameChg>
        <pc:picChg chg="mod">
          <ac:chgData name="Mahi Uddin" userId="e12d8e31e8d791c6" providerId="LiveId" clId="{11BEF887-A48C-4330-8F38-6913A6571F61}" dt="2020-09-24T01:56:18.783" v="20" actId="1076"/>
          <ac:picMkLst>
            <pc:docMk/>
            <pc:sldMk cId="314872641" sldId="257"/>
            <ac:picMk id="11" creationId="{9E95F35F-33EE-4536-BC63-07C81E1918BE}"/>
          </ac:picMkLst>
        </pc:picChg>
      </pc:sldChg>
      <pc:sldChg chg="modSp mod">
        <pc:chgData name="Mahi Uddin" userId="e12d8e31e8d791c6" providerId="LiveId" clId="{11BEF887-A48C-4330-8F38-6913A6571F61}" dt="2020-09-24T01:57:36.991" v="35" actId="207"/>
        <pc:sldMkLst>
          <pc:docMk/>
          <pc:sldMk cId="4280899258" sldId="258"/>
        </pc:sldMkLst>
        <pc:spChg chg="mod">
          <ac:chgData name="Mahi Uddin" userId="e12d8e31e8d791c6" providerId="LiveId" clId="{11BEF887-A48C-4330-8F38-6913A6571F61}" dt="2020-09-24T01:56:51.567" v="21" actId="1076"/>
          <ac:spMkLst>
            <pc:docMk/>
            <pc:sldMk cId="4280899258" sldId="258"/>
            <ac:spMk id="6" creationId="{D5DE402A-AD4D-4891-B10E-B688C15D4904}"/>
          </ac:spMkLst>
        </pc:spChg>
        <pc:graphicFrameChg chg="mod modGraphic">
          <ac:chgData name="Mahi Uddin" userId="e12d8e31e8d791c6" providerId="LiveId" clId="{11BEF887-A48C-4330-8F38-6913A6571F61}" dt="2020-09-24T01:57:36.991" v="35" actId="207"/>
          <ac:graphicFrameMkLst>
            <pc:docMk/>
            <pc:sldMk cId="4280899258" sldId="258"/>
            <ac:graphicFrameMk id="8" creationId="{DDDC8005-A354-49C6-B36B-2C5704F47CFC}"/>
          </ac:graphicFrameMkLst>
        </pc:graphicFrameChg>
        <pc:picChg chg="mod">
          <ac:chgData name="Mahi Uddin" userId="e12d8e31e8d791c6" providerId="LiveId" clId="{11BEF887-A48C-4330-8F38-6913A6571F61}" dt="2020-09-24T01:57:09.445" v="34" actId="1036"/>
          <ac:picMkLst>
            <pc:docMk/>
            <pc:sldMk cId="4280899258" sldId="258"/>
            <ac:picMk id="3" creationId="{B956E4F2-88DD-4140-BC3A-2F26B7867A35}"/>
          </ac:picMkLst>
        </pc:picChg>
      </pc:sldChg>
      <pc:sldChg chg="del">
        <pc:chgData name="Mahi Uddin" userId="e12d8e31e8d791c6" providerId="LiveId" clId="{11BEF887-A48C-4330-8F38-6913A6571F61}" dt="2020-09-24T01:57:51.455" v="36" actId="47"/>
        <pc:sldMkLst>
          <pc:docMk/>
          <pc:sldMk cId="2454784841" sldId="259"/>
        </pc:sldMkLst>
      </pc:sldChg>
      <pc:sldChg chg="del">
        <pc:chgData name="Mahi Uddin" userId="e12d8e31e8d791c6" providerId="LiveId" clId="{11BEF887-A48C-4330-8F38-6913A6571F61}" dt="2020-09-24T01:57:52.856" v="37" actId="47"/>
        <pc:sldMkLst>
          <pc:docMk/>
          <pc:sldMk cId="799745106" sldId="260"/>
        </pc:sldMkLst>
      </pc:sldChg>
      <pc:sldChg chg="addSp delSp modSp mod delAnim">
        <pc:chgData name="Mahi Uddin" userId="e12d8e31e8d791c6" providerId="LiveId" clId="{11BEF887-A48C-4330-8F38-6913A6571F61}" dt="2020-09-24T02:01:25.729" v="71" actId="1035"/>
        <pc:sldMkLst>
          <pc:docMk/>
          <pc:sldMk cId="4098940007" sldId="261"/>
        </pc:sldMkLst>
        <pc:spChg chg="mod">
          <ac:chgData name="Mahi Uddin" userId="e12d8e31e8d791c6" providerId="LiveId" clId="{11BEF887-A48C-4330-8F38-6913A6571F61}" dt="2020-09-24T02:01:18.245" v="59" actId="207"/>
          <ac:spMkLst>
            <pc:docMk/>
            <pc:sldMk cId="4098940007" sldId="261"/>
            <ac:spMk id="3" creationId="{24CF3948-2FA6-4D3A-8FD4-177E96764FE7}"/>
          </ac:spMkLst>
        </pc:spChg>
        <pc:grpChg chg="del">
          <ac:chgData name="Mahi Uddin" userId="e12d8e31e8d791c6" providerId="LiveId" clId="{11BEF887-A48C-4330-8F38-6913A6571F61}" dt="2020-09-24T01:58:01.063" v="38" actId="478"/>
          <ac:grpSpMkLst>
            <pc:docMk/>
            <pc:sldMk cId="4098940007" sldId="261"/>
            <ac:grpSpMk id="7" creationId="{DED6DD89-B346-41F7-97CF-E6F7730B8E40}"/>
          </ac:grpSpMkLst>
        </pc:grpChg>
        <pc:grpChg chg="add mod">
          <ac:chgData name="Mahi Uddin" userId="e12d8e31e8d791c6" providerId="LiveId" clId="{11BEF887-A48C-4330-8F38-6913A6571F61}" dt="2020-09-24T02:01:25.729" v="71" actId="1035"/>
          <ac:grpSpMkLst>
            <pc:docMk/>
            <pc:sldMk cId="4098940007" sldId="261"/>
            <ac:grpSpMk id="8" creationId="{689D2E83-A1EA-45F2-B84D-A8B1D5C9B9EC}"/>
          </ac:grpSpMkLst>
        </pc:grpChg>
        <pc:picChg chg="mod topLvl">
          <ac:chgData name="Mahi Uddin" userId="e12d8e31e8d791c6" providerId="LiveId" clId="{11BEF887-A48C-4330-8F38-6913A6571F61}" dt="2020-09-24T02:00:05.580" v="55" actId="164"/>
          <ac:picMkLst>
            <pc:docMk/>
            <pc:sldMk cId="4098940007" sldId="261"/>
            <ac:picMk id="4" creationId="{41742697-8F0F-4F8B-84A7-7FF09D88CE13}"/>
          </ac:picMkLst>
        </pc:picChg>
        <pc:picChg chg="add mod modCrop">
          <ac:chgData name="Mahi Uddin" userId="e12d8e31e8d791c6" providerId="LiveId" clId="{11BEF887-A48C-4330-8F38-6913A6571F61}" dt="2020-09-24T02:00:05.580" v="55" actId="164"/>
          <ac:picMkLst>
            <pc:docMk/>
            <pc:sldMk cId="4098940007" sldId="261"/>
            <ac:picMk id="5" creationId="{AFEFF0F8-0874-40E0-A334-D656A0E8E3B7}"/>
          </ac:picMkLst>
        </pc:picChg>
        <pc:picChg chg="del topLvl">
          <ac:chgData name="Mahi Uddin" userId="e12d8e31e8d791c6" providerId="LiveId" clId="{11BEF887-A48C-4330-8F38-6913A6571F61}" dt="2020-09-24T01:58:01.063" v="38" actId="478"/>
          <ac:picMkLst>
            <pc:docMk/>
            <pc:sldMk cId="4098940007" sldId="261"/>
            <ac:picMk id="6" creationId="{CD9680EC-766C-4A25-8412-D5C3191CB1E1}"/>
          </ac:picMkLst>
        </pc:picChg>
      </pc:sldChg>
      <pc:sldChg chg="delSp modSp mod delAnim">
        <pc:chgData name="Mahi Uddin" userId="e12d8e31e8d791c6" providerId="LiveId" clId="{11BEF887-A48C-4330-8F38-6913A6571F61}" dt="2020-09-24T02:04:11.148" v="120" actId="1076"/>
        <pc:sldMkLst>
          <pc:docMk/>
          <pc:sldMk cId="2512779508" sldId="262"/>
        </pc:sldMkLst>
        <pc:spChg chg="mod">
          <ac:chgData name="Mahi Uddin" userId="e12d8e31e8d791c6" providerId="LiveId" clId="{11BEF887-A48C-4330-8F38-6913A6571F61}" dt="2020-09-24T02:04:01.729" v="117" actId="207"/>
          <ac:spMkLst>
            <pc:docMk/>
            <pc:sldMk cId="2512779508" sldId="262"/>
            <ac:spMk id="4" creationId="{B8CF35AD-8860-48B7-85B7-481BF84BAC48}"/>
          </ac:spMkLst>
        </pc:spChg>
        <pc:spChg chg="del">
          <ac:chgData name="Mahi Uddin" userId="e12d8e31e8d791c6" providerId="LiveId" clId="{11BEF887-A48C-4330-8F38-6913A6571F61}" dt="2020-09-24T02:02:25.296" v="72" actId="478"/>
          <ac:spMkLst>
            <pc:docMk/>
            <pc:sldMk cId="2512779508" sldId="262"/>
            <ac:spMk id="5" creationId="{FBDE4E39-5EEA-4DC5-9903-812758A39242}"/>
          </ac:spMkLst>
        </pc:spChg>
        <pc:spChg chg="mod">
          <ac:chgData name="Mahi Uddin" userId="e12d8e31e8d791c6" providerId="LiveId" clId="{11BEF887-A48C-4330-8F38-6913A6571F61}" dt="2020-09-24T02:04:05.717" v="118" actId="1076"/>
          <ac:spMkLst>
            <pc:docMk/>
            <pc:sldMk cId="2512779508" sldId="262"/>
            <ac:spMk id="6" creationId="{E2167E85-5C1E-40F0-9198-7618B02DB10E}"/>
          </ac:spMkLst>
        </pc:spChg>
        <pc:spChg chg="mod">
          <ac:chgData name="Mahi Uddin" userId="e12d8e31e8d791c6" providerId="LiveId" clId="{11BEF887-A48C-4330-8F38-6913A6571F61}" dt="2020-09-24T02:04:11.148" v="120" actId="1076"/>
          <ac:spMkLst>
            <pc:docMk/>
            <pc:sldMk cId="2512779508" sldId="262"/>
            <ac:spMk id="7" creationId="{42EEBB49-F031-402D-9C65-6E91B5EF1A49}"/>
          </ac:spMkLst>
        </pc:spChg>
        <pc:spChg chg="mod">
          <ac:chgData name="Mahi Uddin" userId="e12d8e31e8d791c6" providerId="LiveId" clId="{11BEF887-A48C-4330-8F38-6913A6571F61}" dt="2020-09-24T02:04:08.339" v="119" actId="1076"/>
          <ac:spMkLst>
            <pc:docMk/>
            <pc:sldMk cId="2512779508" sldId="262"/>
            <ac:spMk id="8" creationId="{6E08D4A1-3459-48D2-83C7-D509E7B4DD3A}"/>
          </ac:spMkLst>
        </pc:spChg>
      </pc:sldChg>
      <pc:sldChg chg="del">
        <pc:chgData name="Mahi Uddin" userId="e12d8e31e8d791c6" providerId="LiveId" clId="{11BEF887-A48C-4330-8F38-6913A6571F61}" dt="2020-09-24T02:04:27.738" v="121" actId="47"/>
        <pc:sldMkLst>
          <pc:docMk/>
          <pc:sldMk cId="2625558868" sldId="263"/>
        </pc:sldMkLst>
      </pc:sldChg>
      <pc:sldChg chg="modSp mod">
        <pc:chgData name="Mahi Uddin" userId="e12d8e31e8d791c6" providerId="LiveId" clId="{11BEF887-A48C-4330-8F38-6913A6571F61}" dt="2020-10-08T15:37:45.730" v="150" actId="1036"/>
        <pc:sldMkLst>
          <pc:docMk/>
          <pc:sldMk cId="912097910" sldId="264"/>
        </pc:sldMkLst>
        <pc:spChg chg="mod">
          <ac:chgData name="Mahi Uddin" userId="e12d8e31e8d791c6" providerId="LiveId" clId="{11BEF887-A48C-4330-8F38-6913A6571F61}" dt="2020-09-24T02:04:58.319" v="124"/>
          <ac:spMkLst>
            <pc:docMk/>
            <pc:sldMk cId="912097910" sldId="264"/>
            <ac:spMk id="4" creationId="{D3D997CF-BB83-408C-AFBA-530BF4DCD62B}"/>
          </ac:spMkLst>
        </pc:spChg>
        <pc:spChg chg="mod">
          <ac:chgData name="Mahi Uddin" userId="e12d8e31e8d791c6" providerId="LiveId" clId="{11BEF887-A48C-4330-8F38-6913A6571F61}" dt="2020-10-08T15:37:45.730" v="150" actId="1036"/>
          <ac:spMkLst>
            <pc:docMk/>
            <pc:sldMk cId="912097910" sldId="264"/>
            <ac:spMk id="5" creationId="{534021DE-519F-467B-8B7F-B3AC47EBA221}"/>
          </ac:spMkLst>
        </pc:spChg>
      </pc:sldChg>
      <pc:sldChg chg="del">
        <pc:chgData name="Mahi Uddin" userId="e12d8e31e8d791c6" providerId="LiveId" clId="{11BEF887-A48C-4330-8F38-6913A6571F61}" dt="2020-09-24T02:04:29.891" v="122" actId="47"/>
        <pc:sldMkLst>
          <pc:docMk/>
          <pc:sldMk cId="528746547" sldId="265"/>
        </pc:sldMkLst>
      </pc:sldChg>
      <pc:sldChg chg="del">
        <pc:chgData name="Mahi Uddin" userId="e12d8e31e8d791c6" providerId="LiveId" clId="{11BEF887-A48C-4330-8F38-6913A6571F61}" dt="2020-09-24T02:04:31.511" v="123" actId="47"/>
        <pc:sldMkLst>
          <pc:docMk/>
          <pc:sldMk cId="1240693280" sldId="266"/>
        </pc:sldMkLst>
      </pc:sldChg>
      <pc:sldChg chg="addSp delSp modSp mod delAnim modAnim">
        <pc:chgData name="Mahi Uddin" userId="e12d8e31e8d791c6" providerId="LiveId" clId="{11BEF887-A48C-4330-8F38-6913A6571F61}" dt="2020-10-08T15:48:01.327" v="307" actId="20577"/>
        <pc:sldMkLst>
          <pc:docMk/>
          <pc:sldMk cId="2817367776" sldId="267"/>
        </pc:sldMkLst>
        <pc:spChg chg="mod">
          <ac:chgData name="Mahi Uddin" userId="e12d8e31e8d791c6" providerId="LiveId" clId="{11BEF887-A48C-4330-8F38-6913A6571F61}" dt="2020-10-08T15:47:39.500" v="282" actId="207"/>
          <ac:spMkLst>
            <pc:docMk/>
            <pc:sldMk cId="2817367776" sldId="267"/>
            <ac:spMk id="3" creationId="{44C09DFE-D7E6-4A0F-91A4-73F72646E9EC}"/>
          </ac:spMkLst>
        </pc:spChg>
        <pc:spChg chg="del">
          <ac:chgData name="Mahi Uddin" userId="e12d8e31e8d791c6" providerId="LiveId" clId="{11BEF887-A48C-4330-8F38-6913A6571F61}" dt="2020-10-08T15:39:05.433" v="159" actId="478"/>
          <ac:spMkLst>
            <pc:docMk/>
            <pc:sldMk cId="2817367776" sldId="267"/>
            <ac:spMk id="4" creationId="{C117AF5B-FCF3-4218-BB3C-7D9541605F3B}"/>
          </ac:spMkLst>
        </pc:spChg>
        <pc:spChg chg="del">
          <ac:chgData name="Mahi Uddin" userId="e12d8e31e8d791c6" providerId="LiveId" clId="{11BEF887-A48C-4330-8F38-6913A6571F61}" dt="2020-10-08T15:38:59.197" v="157" actId="478"/>
          <ac:spMkLst>
            <pc:docMk/>
            <pc:sldMk cId="2817367776" sldId="267"/>
            <ac:spMk id="5" creationId="{95A50FA4-87C1-4DA7-B289-AEDAEE94E124}"/>
          </ac:spMkLst>
        </pc:spChg>
        <pc:spChg chg="del">
          <ac:chgData name="Mahi Uddin" userId="e12d8e31e8d791c6" providerId="LiveId" clId="{11BEF887-A48C-4330-8F38-6913A6571F61}" dt="2020-10-08T15:39:07.237" v="160" actId="478"/>
          <ac:spMkLst>
            <pc:docMk/>
            <pc:sldMk cId="2817367776" sldId="267"/>
            <ac:spMk id="6" creationId="{2FCDF169-7F7C-4E7D-BFA6-F5E22A265C93}"/>
          </ac:spMkLst>
        </pc:spChg>
        <pc:spChg chg="mod">
          <ac:chgData name="Mahi Uddin" userId="e12d8e31e8d791c6" providerId="LiveId" clId="{11BEF887-A48C-4330-8F38-6913A6571F61}" dt="2020-10-08T15:47:52.159" v="303" actId="1038"/>
          <ac:spMkLst>
            <pc:docMk/>
            <pc:sldMk cId="2817367776" sldId="267"/>
            <ac:spMk id="7" creationId="{911D2A7F-560E-49B5-A7C4-4A6573B8FB1A}"/>
          </ac:spMkLst>
        </pc:spChg>
        <pc:spChg chg="del">
          <ac:chgData name="Mahi Uddin" userId="e12d8e31e8d791c6" providerId="LiveId" clId="{11BEF887-A48C-4330-8F38-6913A6571F61}" dt="2020-10-08T15:39:02.447" v="158" actId="478"/>
          <ac:spMkLst>
            <pc:docMk/>
            <pc:sldMk cId="2817367776" sldId="267"/>
            <ac:spMk id="8" creationId="{E205DC7E-53D7-4DAB-8B35-1AE724E8D462}"/>
          </ac:spMkLst>
        </pc:spChg>
        <pc:spChg chg="mod">
          <ac:chgData name="Mahi Uddin" userId="e12d8e31e8d791c6" providerId="LiveId" clId="{11BEF887-A48C-4330-8F38-6913A6571F61}" dt="2020-10-08T15:47:52.159" v="303" actId="1038"/>
          <ac:spMkLst>
            <pc:docMk/>
            <pc:sldMk cId="2817367776" sldId="267"/>
            <ac:spMk id="9" creationId="{64F7A77A-814E-4C33-9351-D20826FDD444}"/>
          </ac:spMkLst>
        </pc:spChg>
        <pc:spChg chg="mod">
          <ac:chgData name="Mahi Uddin" userId="e12d8e31e8d791c6" providerId="LiveId" clId="{11BEF887-A48C-4330-8F38-6913A6571F61}" dt="2020-10-08T15:47:56.986" v="305" actId="20577"/>
          <ac:spMkLst>
            <pc:docMk/>
            <pc:sldMk cId="2817367776" sldId="267"/>
            <ac:spMk id="10" creationId="{E575CB76-F602-4A1F-8168-A0160896438D}"/>
          </ac:spMkLst>
        </pc:spChg>
        <pc:spChg chg="add mod">
          <ac:chgData name="Mahi Uddin" userId="e12d8e31e8d791c6" providerId="LiveId" clId="{11BEF887-A48C-4330-8F38-6913A6571F61}" dt="2020-10-08T15:47:52.159" v="303" actId="1038"/>
          <ac:spMkLst>
            <pc:docMk/>
            <pc:sldMk cId="2817367776" sldId="267"/>
            <ac:spMk id="11" creationId="{60878CF9-2D39-432B-9EC8-FFE1EB9D6AB4}"/>
          </ac:spMkLst>
        </pc:spChg>
        <pc:spChg chg="add mod">
          <ac:chgData name="Mahi Uddin" userId="e12d8e31e8d791c6" providerId="LiveId" clId="{11BEF887-A48C-4330-8F38-6913A6571F61}" dt="2020-10-08T15:47:52.159" v="303" actId="1038"/>
          <ac:spMkLst>
            <pc:docMk/>
            <pc:sldMk cId="2817367776" sldId="267"/>
            <ac:spMk id="12" creationId="{86517D78-DEFA-443B-B9D7-125A0BF8C220}"/>
          </ac:spMkLst>
        </pc:spChg>
        <pc:spChg chg="add mod">
          <ac:chgData name="Mahi Uddin" userId="e12d8e31e8d791c6" providerId="LiveId" clId="{11BEF887-A48C-4330-8F38-6913A6571F61}" dt="2020-10-08T15:48:01.327" v="307" actId="20577"/>
          <ac:spMkLst>
            <pc:docMk/>
            <pc:sldMk cId="2817367776" sldId="267"/>
            <ac:spMk id="13" creationId="{D3877323-0695-4051-8F7F-6F0A6940C3C5}"/>
          </ac:spMkLst>
        </pc:spChg>
      </pc:sldChg>
      <pc:sldChg chg="del">
        <pc:chgData name="Mahi Uddin" userId="e12d8e31e8d791c6" providerId="LiveId" clId="{11BEF887-A48C-4330-8F38-6913A6571F61}" dt="2020-10-08T15:48:11.748" v="308" actId="47"/>
        <pc:sldMkLst>
          <pc:docMk/>
          <pc:sldMk cId="2719519298" sldId="268"/>
        </pc:sldMkLst>
      </pc:sldChg>
      <pc:sldChg chg="addSp delSp modSp mod delAnim modAnim">
        <pc:chgData name="Mahi Uddin" userId="e12d8e31e8d791c6" providerId="LiveId" clId="{11BEF887-A48C-4330-8F38-6913A6571F61}" dt="2020-10-08T15:59:59.646" v="484" actId="20577"/>
        <pc:sldMkLst>
          <pc:docMk/>
          <pc:sldMk cId="1150995016" sldId="269"/>
        </pc:sldMkLst>
        <pc:spChg chg="mod">
          <ac:chgData name="Mahi Uddin" userId="e12d8e31e8d791c6" providerId="LiveId" clId="{11BEF887-A48C-4330-8F38-6913A6571F61}" dt="2020-10-08T15:49:00.925" v="311" actId="207"/>
          <ac:spMkLst>
            <pc:docMk/>
            <pc:sldMk cId="1150995016" sldId="269"/>
            <ac:spMk id="3" creationId="{D4055517-F0C0-4C69-B55E-B506DB2B9FDB}"/>
          </ac:spMkLst>
        </pc:spChg>
        <pc:spChg chg="mod">
          <ac:chgData name="Mahi Uddin" userId="e12d8e31e8d791c6" providerId="LiveId" clId="{11BEF887-A48C-4330-8F38-6913A6571F61}" dt="2020-10-08T15:55:25.798" v="315" actId="1076"/>
          <ac:spMkLst>
            <pc:docMk/>
            <pc:sldMk cId="1150995016" sldId="269"/>
            <ac:spMk id="4" creationId="{E21A7E05-5145-4F80-92C9-9B082923E5E8}"/>
          </ac:spMkLst>
        </pc:spChg>
        <pc:spChg chg="mod">
          <ac:chgData name="Mahi Uddin" userId="e12d8e31e8d791c6" providerId="LiveId" clId="{11BEF887-A48C-4330-8F38-6913A6571F61}" dt="2020-10-08T15:55:19.365" v="314" actId="20577"/>
          <ac:spMkLst>
            <pc:docMk/>
            <pc:sldMk cId="1150995016" sldId="269"/>
            <ac:spMk id="5" creationId="{F2653FBD-B110-49E7-8513-23A0DEA63E2F}"/>
          </ac:spMkLst>
        </pc:spChg>
        <pc:spChg chg="mod">
          <ac:chgData name="Mahi Uddin" userId="e12d8e31e8d791c6" providerId="LiveId" clId="{11BEF887-A48C-4330-8F38-6913A6571F61}" dt="2020-10-08T15:56:51.829" v="403" actId="14100"/>
          <ac:spMkLst>
            <pc:docMk/>
            <pc:sldMk cId="1150995016" sldId="269"/>
            <ac:spMk id="6" creationId="{9512C82A-C984-42E9-BA96-39EBB2DB918D}"/>
          </ac:spMkLst>
        </pc:spChg>
        <pc:spChg chg="mod">
          <ac:chgData name="Mahi Uddin" userId="e12d8e31e8d791c6" providerId="LiveId" clId="{11BEF887-A48C-4330-8F38-6913A6571F61}" dt="2020-10-08T15:57:18.820" v="405"/>
          <ac:spMkLst>
            <pc:docMk/>
            <pc:sldMk cId="1150995016" sldId="269"/>
            <ac:spMk id="7" creationId="{7928D152-2770-40D1-B396-6F34D3E5A361}"/>
          </ac:spMkLst>
        </pc:spChg>
        <pc:spChg chg="mod">
          <ac:chgData name="Mahi Uddin" userId="e12d8e31e8d791c6" providerId="LiveId" clId="{11BEF887-A48C-4330-8F38-6913A6571F61}" dt="2020-10-08T15:58:19.769" v="428" actId="20577"/>
          <ac:spMkLst>
            <pc:docMk/>
            <pc:sldMk cId="1150995016" sldId="269"/>
            <ac:spMk id="8" creationId="{DE0D33FC-45FF-46FB-8203-A5FD0C1AD464}"/>
          </ac:spMkLst>
        </pc:spChg>
        <pc:spChg chg="del">
          <ac:chgData name="Mahi Uddin" userId="e12d8e31e8d791c6" providerId="LiveId" clId="{11BEF887-A48C-4330-8F38-6913A6571F61}" dt="2020-10-08T15:58:38.220" v="429" actId="478"/>
          <ac:spMkLst>
            <pc:docMk/>
            <pc:sldMk cId="1150995016" sldId="269"/>
            <ac:spMk id="9" creationId="{C169C02D-F6F9-458D-9C96-1D4B965EED34}"/>
          </ac:spMkLst>
        </pc:spChg>
        <pc:spChg chg="del">
          <ac:chgData name="Mahi Uddin" userId="e12d8e31e8d791c6" providerId="LiveId" clId="{11BEF887-A48C-4330-8F38-6913A6571F61}" dt="2020-10-08T15:58:38.220" v="429" actId="478"/>
          <ac:spMkLst>
            <pc:docMk/>
            <pc:sldMk cId="1150995016" sldId="269"/>
            <ac:spMk id="10" creationId="{E7F9E3B5-A882-4BC6-81C3-B40F4979476C}"/>
          </ac:spMkLst>
        </pc:spChg>
        <pc:spChg chg="del">
          <ac:chgData name="Mahi Uddin" userId="e12d8e31e8d791c6" providerId="LiveId" clId="{11BEF887-A48C-4330-8F38-6913A6571F61}" dt="2020-10-08T15:58:38.220" v="429" actId="478"/>
          <ac:spMkLst>
            <pc:docMk/>
            <pc:sldMk cId="1150995016" sldId="269"/>
            <ac:spMk id="11" creationId="{30B54AF8-E4E4-4AD9-820E-8240FD683FA3}"/>
          </ac:spMkLst>
        </pc:spChg>
        <pc:spChg chg="del">
          <ac:chgData name="Mahi Uddin" userId="e12d8e31e8d791c6" providerId="LiveId" clId="{11BEF887-A48C-4330-8F38-6913A6571F61}" dt="2020-10-08T15:58:38.220" v="429" actId="478"/>
          <ac:spMkLst>
            <pc:docMk/>
            <pc:sldMk cId="1150995016" sldId="269"/>
            <ac:spMk id="12" creationId="{3AD018B8-E26C-49AE-89AD-D14255B5649D}"/>
          </ac:spMkLst>
        </pc:spChg>
        <pc:spChg chg="add mod">
          <ac:chgData name="Mahi Uddin" userId="e12d8e31e8d791c6" providerId="LiveId" clId="{11BEF887-A48C-4330-8F38-6913A6571F61}" dt="2020-10-08T15:59:59.646" v="484" actId="20577"/>
          <ac:spMkLst>
            <pc:docMk/>
            <pc:sldMk cId="1150995016" sldId="269"/>
            <ac:spMk id="13" creationId="{471F33A4-7297-4DDC-BBAF-C606B2F38B74}"/>
          </ac:spMkLst>
        </pc:spChg>
      </pc:sldChg>
      <pc:sldChg chg="del">
        <pc:chgData name="Mahi Uddin" userId="e12d8e31e8d791c6" providerId="LiveId" clId="{11BEF887-A48C-4330-8F38-6913A6571F61}" dt="2020-10-08T16:00:17.789" v="485" actId="47"/>
        <pc:sldMkLst>
          <pc:docMk/>
          <pc:sldMk cId="1786995960" sldId="270"/>
        </pc:sldMkLst>
      </pc:sldChg>
      <pc:sldChg chg="del">
        <pc:chgData name="Mahi Uddin" userId="e12d8e31e8d791c6" providerId="LiveId" clId="{11BEF887-A48C-4330-8F38-6913A6571F61}" dt="2020-10-08T16:00:19.376" v="486" actId="47"/>
        <pc:sldMkLst>
          <pc:docMk/>
          <pc:sldMk cId="334762087" sldId="271"/>
        </pc:sldMkLst>
      </pc:sldChg>
      <pc:sldChg chg="del">
        <pc:chgData name="Mahi Uddin" userId="e12d8e31e8d791c6" providerId="LiveId" clId="{11BEF887-A48C-4330-8F38-6913A6571F61}" dt="2020-10-08T16:00:20.590" v="487" actId="47"/>
        <pc:sldMkLst>
          <pc:docMk/>
          <pc:sldMk cId="1695457604" sldId="272"/>
        </pc:sldMkLst>
      </pc:sldChg>
      <pc:sldChg chg="new">
        <pc:chgData name="Mahi Uddin" userId="e12d8e31e8d791c6" providerId="LiveId" clId="{11BEF887-A48C-4330-8F38-6913A6571F61}" dt="2020-10-08T16:00:28.054" v="488" actId="680"/>
        <pc:sldMkLst>
          <pc:docMk/>
          <pc:sldMk cId="4209909802" sldId="277"/>
        </pc:sldMkLst>
      </pc:sldChg>
      <pc:sldChg chg="new">
        <pc:chgData name="Mahi Uddin" userId="e12d8e31e8d791c6" providerId="LiveId" clId="{11BEF887-A48C-4330-8F38-6913A6571F61}" dt="2020-10-08T16:00:28.898" v="489" actId="680"/>
        <pc:sldMkLst>
          <pc:docMk/>
          <pc:sldMk cId="3258366375" sldId="278"/>
        </pc:sldMkLst>
      </pc:sldChg>
      <pc:sldMasterChg chg="del delSldLayout">
        <pc:chgData name="Mahi Uddin" userId="e12d8e31e8d791c6" providerId="LiveId" clId="{11BEF887-A48C-4330-8F38-6913A6571F61}" dt="2020-09-24T01:57:52.856" v="37" actId="47"/>
        <pc:sldMasterMkLst>
          <pc:docMk/>
          <pc:sldMasterMk cId="3375923323" sldId="2147483708"/>
        </pc:sldMasterMkLst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3623230173" sldId="2147483709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2693619055" sldId="2147483710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2689613248" sldId="2147483711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3384571181" sldId="2147483712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576050018" sldId="2147483713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231947992" sldId="2147483714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3004804994" sldId="2147483715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3154981504" sldId="2147483716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1977592489" sldId="2147483717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222569848" sldId="2147483718"/>
          </pc:sldLayoutMkLst>
        </pc:sldLayoutChg>
        <pc:sldLayoutChg chg="del">
          <pc:chgData name="Mahi Uddin" userId="e12d8e31e8d791c6" providerId="LiveId" clId="{11BEF887-A48C-4330-8F38-6913A6571F61}" dt="2020-09-24T01:57:52.856" v="37" actId="47"/>
          <pc:sldLayoutMkLst>
            <pc:docMk/>
            <pc:sldMasterMk cId="3375923323" sldId="2147483708"/>
            <pc:sldLayoutMk cId="3128659314" sldId="2147483719"/>
          </pc:sldLayoutMkLst>
        </pc:sldLayoutChg>
      </pc:sldMasterChg>
      <pc:sldMasterChg chg="del delSldLayout">
        <pc:chgData name="Mahi Uddin" userId="e12d8e31e8d791c6" providerId="LiveId" clId="{11BEF887-A48C-4330-8F38-6913A6571F61}" dt="2020-09-24T02:04:29.891" v="122" actId="47"/>
        <pc:sldMasterMkLst>
          <pc:docMk/>
          <pc:sldMasterMk cId="1545824799" sldId="2147483732"/>
        </pc:sldMasterMkLst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1575492455" sldId="2147483733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2096564289" sldId="2147483734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1952154922" sldId="2147483735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2423085537" sldId="2147483736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2627547706" sldId="2147483737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193087335" sldId="2147483738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1418118553" sldId="2147483739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1002429975" sldId="2147483740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987338546" sldId="2147483741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852442703" sldId="2147483742"/>
          </pc:sldLayoutMkLst>
        </pc:sldLayoutChg>
        <pc:sldLayoutChg chg="del">
          <pc:chgData name="Mahi Uddin" userId="e12d8e31e8d791c6" providerId="LiveId" clId="{11BEF887-A48C-4330-8F38-6913A6571F61}" dt="2020-09-24T02:04:29.891" v="122" actId="47"/>
          <pc:sldLayoutMkLst>
            <pc:docMk/>
            <pc:sldMasterMk cId="1545824799" sldId="2147483732"/>
            <pc:sldLayoutMk cId="3289440695" sldId="2147483743"/>
          </pc:sldLayoutMkLst>
        </pc:sldLayoutChg>
      </pc:sldMasterChg>
      <pc:sldMasterChg chg="del delSldLayout">
        <pc:chgData name="Mahi Uddin" userId="e12d8e31e8d791c6" providerId="LiveId" clId="{11BEF887-A48C-4330-8F38-6913A6571F61}" dt="2020-09-24T02:04:31.511" v="123" actId="47"/>
        <pc:sldMasterMkLst>
          <pc:docMk/>
          <pc:sldMasterMk cId="3657311073" sldId="2147483756"/>
        </pc:sldMasterMkLst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337424151" sldId="2147483757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989118657" sldId="2147483758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477004710" sldId="2147483759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902282501" sldId="2147483760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1758337969" sldId="2147483761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1553192384" sldId="2147483762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3546843661" sldId="2147483763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771007260" sldId="2147483764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2552227908" sldId="2147483765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4004574405" sldId="2147483766"/>
          </pc:sldLayoutMkLst>
        </pc:sldLayoutChg>
        <pc:sldLayoutChg chg="del">
          <pc:chgData name="Mahi Uddin" userId="e12d8e31e8d791c6" providerId="LiveId" clId="{11BEF887-A48C-4330-8F38-6913A6571F61}" dt="2020-09-24T02:04:31.511" v="123" actId="47"/>
          <pc:sldLayoutMkLst>
            <pc:docMk/>
            <pc:sldMasterMk cId="3657311073" sldId="2147483756"/>
            <pc:sldLayoutMk cId="1854226008" sldId="2147483767"/>
          </pc:sldLayoutMkLst>
        </pc:sldLayoutChg>
      </pc:sldMasterChg>
      <pc:sldMasterChg chg="del delSldLayout">
        <pc:chgData name="Mahi Uddin" userId="e12d8e31e8d791c6" providerId="LiveId" clId="{11BEF887-A48C-4330-8F38-6913A6571F61}" dt="2020-09-24T02:04:27.738" v="121" actId="47"/>
        <pc:sldMasterMkLst>
          <pc:docMk/>
          <pc:sldMasterMk cId="3431777387" sldId="2147483828"/>
        </pc:sldMasterMkLst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822590126" sldId="2147483829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2789866280" sldId="2147483830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1926424979" sldId="2147483831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2423964758" sldId="2147483832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3693245734" sldId="2147483833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2824244054" sldId="2147483834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1495275194" sldId="2147483835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1182024146" sldId="2147483836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652961856" sldId="2147483837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1712621965" sldId="2147483838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489213169" sldId="2147483839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3864299151" sldId="2147483840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2440873746" sldId="2147483841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3519699156" sldId="2147483842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4000610211" sldId="2147483843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1460498366" sldId="2147483844"/>
          </pc:sldLayoutMkLst>
        </pc:sldLayoutChg>
        <pc:sldLayoutChg chg="del">
          <pc:chgData name="Mahi Uddin" userId="e12d8e31e8d791c6" providerId="LiveId" clId="{11BEF887-A48C-4330-8F38-6913A6571F61}" dt="2020-09-24T02:04:27.738" v="121" actId="47"/>
          <pc:sldLayoutMkLst>
            <pc:docMk/>
            <pc:sldMasterMk cId="3431777387" sldId="2147483828"/>
            <pc:sldLayoutMk cId="2240125195" sldId="2147483845"/>
          </pc:sldLayoutMkLst>
        </pc:sldLayoutChg>
      </pc:sldMasterChg>
      <pc:sldMasterChg chg="del delSldLayout">
        <pc:chgData name="Mahi Uddin" userId="e12d8e31e8d791c6" providerId="LiveId" clId="{11BEF887-A48C-4330-8F38-6913A6571F61}" dt="2020-10-08T15:48:11.748" v="308" actId="47"/>
        <pc:sldMasterMkLst>
          <pc:docMk/>
          <pc:sldMasterMk cId="1110177357" sldId="2147483870"/>
        </pc:sldMasterMkLst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3751941425" sldId="2147483871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3201438407" sldId="2147483872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371729118" sldId="2147483873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2856128994" sldId="2147483874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4051336738" sldId="2147483875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2251115286" sldId="2147483876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1458680083" sldId="2147483877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3290339555" sldId="2147483878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3812394964" sldId="2147483879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35557666" sldId="2147483880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1107249199" sldId="2147483881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1846290675" sldId="2147483882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3012594463" sldId="2147483883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325408736" sldId="2147483884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50582268" sldId="2147483885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1623470476" sldId="2147483886"/>
          </pc:sldLayoutMkLst>
        </pc:sldLayoutChg>
        <pc:sldLayoutChg chg="del">
          <pc:chgData name="Mahi Uddin" userId="e12d8e31e8d791c6" providerId="LiveId" clId="{11BEF887-A48C-4330-8F38-6913A6571F61}" dt="2020-10-08T15:48:11.748" v="308" actId="47"/>
          <pc:sldLayoutMkLst>
            <pc:docMk/>
            <pc:sldMasterMk cId="1110177357" sldId="2147483870"/>
            <pc:sldLayoutMk cId="4200263244" sldId="2147483887"/>
          </pc:sldLayoutMkLst>
        </pc:sldLayoutChg>
      </pc:sldMasterChg>
      <pc:sldMasterChg chg="del delSldLayout">
        <pc:chgData name="Mahi Uddin" userId="e12d8e31e8d791c6" providerId="LiveId" clId="{11BEF887-A48C-4330-8F38-6913A6571F61}" dt="2020-10-08T16:00:20.590" v="487" actId="47"/>
        <pc:sldMasterMkLst>
          <pc:docMk/>
          <pc:sldMasterMk cId="3671001588" sldId="2147483948"/>
        </pc:sldMasterMkLst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3960004523" sldId="2147483949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3210060627" sldId="2147483950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2284733708" sldId="2147483951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2812098645" sldId="2147483952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1210861803" sldId="2147483953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1614932648" sldId="2147483954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983990392" sldId="2147483955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2087144851" sldId="2147483956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2222780840" sldId="2147483957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3003420" sldId="2147483958"/>
          </pc:sldLayoutMkLst>
        </pc:sldLayoutChg>
        <pc:sldLayoutChg chg="del">
          <pc:chgData name="Mahi Uddin" userId="e12d8e31e8d791c6" providerId="LiveId" clId="{11BEF887-A48C-4330-8F38-6913A6571F61}" dt="2020-10-08T16:00:20.590" v="487" actId="47"/>
          <pc:sldLayoutMkLst>
            <pc:docMk/>
            <pc:sldMasterMk cId="3671001588" sldId="2147483948"/>
            <pc:sldLayoutMk cId="1744615340" sldId="2147483959"/>
          </pc:sldLayoutMkLst>
        </pc:sldLayoutChg>
      </pc:sldMasterChg>
    </pc:docChg>
  </pc:docChgLst>
  <pc:docChgLst>
    <pc:chgData name="Mahi Uddin" userId="e12d8e31e8d791c6" providerId="LiveId" clId="{31F5E56A-8D69-46CB-829E-DD064B406B2E}"/>
    <pc:docChg chg="undo custSel addSld modSld">
      <pc:chgData name="Mahi Uddin" userId="e12d8e31e8d791c6" providerId="LiveId" clId="{31F5E56A-8D69-46CB-829E-DD064B406B2E}" dt="2020-09-23T06:50:51.001" v="4419"/>
      <pc:docMkLst>
        <pc:docMk/>
      </pc:docMkLst>
      <pc:sldChg chg="addSp delSp modSp new mod modTransition modClrScheme chgLayout">
        <pc:chgData name="Mahi Uddin" userId="e12d8e31e8d791c6" providerId="LiveId" clId="{31F5E56A-8D69-46CB-829E-DD064B406B2E}" dt="2020-09-14T00:12:20.775" v="11"/>
        <pc:sldMkLst>
          <pc:docMk/>
          <pc:sldMk cId="921583517" sldId="256"/>
        </pc:sldMkLst>
        <pc:spChg chg="del">
          <ac:chgData name="Mahi Uddin" userId="e12d8e31e8d791c6" providerId="LiveId" clId="{31F5E56A-8D69-46CB-829E-DD064B406B2E}" dt="2020-09-14T00:08:39.201" v="1" actId="700"/>
          <ac:spMkLst>
            <pc:docMk/>
            <pc:sldMk cId="921583517" sldId="256"/>
            <ac:spMk id="2" creationId="{6B322E49-81C2-43E7-A5B5-C28F2F8FAC27}"/>
          </ac:spMkLst>
        </pc:spChg>
        <pc:spChg chg="del">
          <ac:chgData name="Mahi Uddin" userId="e12d8e31e8d791c6" providerId="LiveId" clId="{31F5E56A-8D69-46CB-829E-DD064B406B2E}" dt="2020-09-14T00:08:39.201" v="1" actId="700"/>
          <ac:spMkLst>
            <pc:docMk/>
            <pc:sldMk cId="921583517" sldId="256"/>
            <ac:spMk id="3" creationId="{8D65F908-E03C-4AF0-8CE6-3510B1B0CEC9}"/>
          </ac:spMkLst>
        </pc:spChg>
        <pc:picChg chg="add mod modCrop">
          <ac:chgData name="Mahi Uddin" userId="e12d8e31e8d791c6" providerId="LiveId" clId="{31F5E56A-8D69-46CB-829E-DD064B406B2E}" dt="2020-09-14T00:12:05.572" v="10" actId="14100"/>
          <ac:picMkLst>
            <pc:docMk/>
            <pc:sldMk cId="921583517" sldId="256"/>
            <ac:picMk id="5" creationId="{C837CF55-0990-412F-AEB7-0C67DDB20543}"/>
          </ac:picMkLst>
        </pc:picChg>
      </pc:sldChg>
      <pc:sldChg chg="addSp delSp modSp new mod modTransition modClrScheme modAnim chgLayout">
        <pc:chgData name="Mahi Uddin" userId="e12d8e31e8d791c6" providerId="LiveId" clId="{31F5E56A-8D69-46CB-829E-DD064B406B2E}" dt="2020-09-14T00:25:12.285" v="234"/>
        <pc:sldMkLst>
          <pc:docMk/>
          <pc:sldMk cId="314872641" sldId="257"/>
        </pc:sldMkLst>
        <pc:spChg chg="add del mod">
          <ac:chgData name="Mahi Uddin" userId="e12d8e31e8d791c6" providerId="LiveId" clId="{31F5E56A-8D69-46CB-829E-DD064B406B2E}" dt="2020-09-14T00:14:25.648" v="17" actId="478"/>
          <ac:spMkLst>
            <pc:docMk/>
            <pc:sldMk cId="314872641" sldId="257"/>
            <ac:spMk id="2" creationId="{4A4FF9B7-C714-4F4D-947B-FE8EB0F5B78E}"/>
          </ac:spMkLst>
        </pc:spChg>
        <pc:spChg chg="add del mod">
          <ac:chgData name="Mahi Uddin" userId="e12d8e31e8d791c6" providerId="LiveId" clId="{31F5E56A-8D69-46CB-829E-DD064B406B2E}" dt="2020-09-14T00:14:29.529" v="18" actId="478"/>
          <ac:spMkLst>
            <pc:docMk/>
            <pc:sldMk cId="314872641" sldId="257"/>
            <ac:spMk id="3" creationId="{6C26F5EE-1F87-4204-AB8B-B3A418998F64}"/>
          </ac:spMkLst>
        </pc:spChg>
        <pc:spChg chg="add del mod">
          <ac:chgData name="Mahi Uddin" userId="e12d8e31e8d791c6" providerId="LiveId" clId="{31F5E56A-8D69-46CB-829E-DD064B406B2E}" dt="2020-09-14T00:14:33.640" v="19" actId="478"/>
          <ac:spMkLst>
            <pc:docMk/>
            <pc:sldMk cId="314872641" sldId="257"/>
            <ac:spMk id="4" creationId="{065FA5C1-25F5-40CE-8187-B9E29CC5A964}"/>
          </ac:spMkLst>
        </pc:spChg>
        <pc:spChg chg="add del mod">
          <ac:chgData name="Mahi Uddin" userId="e12d8e31e8d791c6" providerId="LiveId" clId="{31F5E56A-8D69-46CB-829E-DD064B406B2E}" dt="2020-09-14T00:15:47.197" v="39" actId="12084"/>
          <ac:spMkLst>
            <pc:docMk/>
            <pc:sldMk cId="314872641" sldId="257"/>
            <ac:spMk id="5" creationId="{4333888E-D216-4AF6-AEC5-633527D75FCA}"/>
          </ac:spMkLst>
        </pc:spChg>
        <pc:spChg chg="add mod">
          <ac:chgData name="Mahi Uddin" userId="e12d8e31e8d791c6" providerId="LiveId" clId="{31F5E56A-8D69-46CB-829E-DD064B406B2E}" dt="2020-09-14T00:21:18.284" v="205" actId="20577"/>
          <ac:spMkLst>
            <pc:docMk/>
            <pc:sldMk cId="314872641" sldId="257"/>
            <ac:spMk id="7" creationId="{6BCACC18-EB5C-4382-9532-8847F785C119}"/>
          </ac:spMkLst>
        </pc:spChg>
        <pc:graphicFrameChg chg="add mod">
          <ac:chgData name="Mahi Uddin" userId="e12d8e31e8d791c6" providerId="LiveId" clId="{31F5E56A-8D69-46CB-829E-DD064B406B2E}" dt="2020-09-14T00:16:55.052" v="45"/>
          <ac:graphicFrameMkLst>
            <pc:docMk/>
            <pc:sldMk cId="314872641" sldId="257"/>
            <ac:graphicFrameMk id="6" creationId="{B058271B-F7F7-4E05-90E7-E90D0E9CC737}"/>
          </ac:graphicFrameMkLst>
        </pc:graphicFrameChg>
        <pc:picChg chg="add del mod">
          <ac:chgData name="Mahi Uddin" userId="e12d8e31e8d791c6" providerId="LiveId" clId="{31F5E56A-8D69-46CB-829E-DD064B406B2E}" dt="2020-09-14T00:22:32.957" v="222" actId="478"/>
          <ac:picMkLst>
            <pc:docMk/>
            <pc:sldMk cId="314872641" sldId="257"/>
            <ac:picMk id="9" creationId="{5734DF05-53C2-421D-A38A-4E181B9116C6}"/>
          </ac:picMkLst>
        </pc:picChg>
        <pc:picChg chg="add mod">
          <ac:chgData name="Mahi Uddin" userId="e12d8e31e8d791c6" providerId="LiveId" clId="{31F5E56A-8D69-46CB-829E-DD064B406B2E}" dt="2020-09-14T00:23:41.788" v="229" actId="1076"/>
          <ac:picMkLst>
            <pc:docMk/>
            <pc:sldMk cId="314872641" sldId="257"/>
            <ac:picMk id="11" creationId="{9E95F35F-33EE-4536-BC63-07C81E1918BE}"/>
          </ac:picMkLst>
        </pc:picChg>
      </pc:sldChg>
      <pc:sldChg chg="addSp delSp modSp new mod modTransition delAnim modAnim">
        <pc:chgData name="Mahi Uddin" userId="e12d8e31e8d791c6" providerId="LiveId" clId="{31F5E56A-8D69-46CB-829E-DD064B406B2E}" dt="2020-09-15T15:06:54.567" v="1441"/>
        <pc:sldMkLst>
          <pc:docMk/>
          <pc:sldMk cId="4280899258" sldId="258"/>
        </pc:sldMkLst>
        <pc:spChg chg="del mod">
          <ac:chgData name="Mahi Uddin" userId="e12d8e31e8d791c6" providerId="LiveId" clId="{31F5E56A-8D69-46CB-829E-DD064B406B2E}" dt="2020-09-14T00:29:42.656" v="237" actId="478"/>
          <ac:spMkLst>
            <pc:docMk/>
            <pc:sldMk cId="4280899258" sldId="258"/>
            <ac:spMk id="2" creationId="{7ACFC243-CB61-4AFC-ADF4-971FDFC1E9E7}"/>
          </ac:spMkLst>
        </pc:spChg>
        <pc:spChg chg="del mod">
          <ac:chgData name="Mahi Uddin" userId="e12d8e31e8d791c6" providerId="LiveId" clId="{31F5E56A-8D69-46CB-829E-DD064B406B2E}" dt="2020-09-14T00:29:44.736" v="238" actId="478"/>
          <ac:spMkLst>
            <pc:docMk/>
            <pc:sldMk cId="4280899258" sldId="258"/>
            <ac:spMk id="3" creationId="{759A86F7-C84A-406D-BE2D-DB452476E97A}"/>
          </ac:spMkLst>
        </pc:spChg>
        <pc:spChg chg="del mod">
          <ac:chgData name="Mahi Uddin" userId="e12d8e31e8d791c6" providerId="LiveId" clId="{31F5E56A-8D69-46CB-829E-DD064B406B2E}" dt="2020-09-14T00:29:46.680" v="239" actId="478"/>
          <ac:spMkLst>
            <pc:docMk/>
            <pc:sldMk cId="4280899258" sldId="258"/>
            <ac:spMk id="4" creationId="{59EC0072-86FD-4239-ABF0-2B5E89EE7AE8}"/>
          </ac:spMkLst>
        </pc:spChg>
        <pc:spChg chg="add del mod">
          <ac:chgData name="Mahi Uddin" userId="e12d8e31e8d791c6" providerId="LiveId" clId="{31F5E56A-8D69-46CB-829E-DD064B406B2E}" dt="2020-09-14T00:30:02.192" v="242"/>
          <ac:spMkLst>
            <pc:docMk/>
            <pc:sldMk cId="4280899258" sldId="258"/>
            <ac:spMk id="5" creationId="{DE671583-897D-45CE-9E63-F6E134CB1B76}"/>
          </ac:spMkLst>
        </pc:spChg>
        <pc:spChg chg="add mod">
          <ac:chgData name="Mahi Uddin" userId="e12d8e31e8d791c6" providerId="LiveId" clId="{31F5E56A-8D69-46CB-829E-DD064B406B2E}" dt="2020-09-14T00:35:33.446" v="387" actId="6549"/>
          <ac:spMkLst>
            <pc:docMk/>
            <pc:sldMk cId="4280899258" sldId="258"/>
            <ac:spMk id="6" creationId="{D5DE402A-AD4D-4891-B10E-B688C15D4904}"/>
          </ac:spMkLst>
        </pc:spChg>
        <pc:spChg chg="add del mod">
          <ac:chgData name="Mahi Uddin" userId="e12d8e31e8d791c6" providerId="LiveId" clId="{31F5E56A-8D69-46CB-829E-DD064B406B2E}" dt="2020-09-14T00:31:21.155" v="272" actId="478"/>
          <ac:spMkLst>
            <pc:docMk/>
            <pc:sldMk cId="4280899258" sldId="258"/>
            <ac:spMk id="7" creationId="{7FB96060-AE7E-4F00-AFE7-7D991E2AC3A1}"/>
          </ac:spMkLst>
        </pc:spChg>
        <pc:graphicFrameChg chg="add mod modGraphic">
          <ac:chgData name="Mahi Uddin" userId="e12d8e31e8d791c6" providerId="LiveId" clId="{31F5E56A-8D69-46CB-829E-DD064B406B2E}" dt="2020-09-14T00:34:12.516" v="386" actId="1076"/>
          <ac:graphicFrameMkLst>
            <pc:docMk/>
            <pc:sldMk cId="4280899258" sldId="258"/>
            <ac:graphicFrameMk id="8" creationId="{DDDC8005-A354-49C6-B36B-2C5704F47CFC}"/>
          </ac:graphicFrameMkLst>
        </pc:graphicFrameChg>
        <pc:picChg chg="add mod modCrop">
          <ac:chgData name="Mahi Uddin" userId="e12d8e31e8d791c6" providerId="LiveId" clId="{31F5E56A-8D69-46CB-829E-DD064B406B2E}" dt="2020-09-15T15:06:26.490" v="1439" actId="14100"/>
          <ac:picMkLst>
            <pc:docMk/>
            <pc:sldMk cId="4280899258" sldId="258"/>
            <ac:picMk id="3" creationId="{B956E4F2-88DD-4140-BC3A-2F26B7867A35}"/>
          </ac:picMkLst>
        </pc:picChg>
      </pc:sldChg>
      <pc:sldChg chg="addSp delSp modSp new mod modTransition modClrScheme chgLayout">
        <pc:chgData name="Mahi Uddin" userId="e12d8e31e8d791c6" providerId="LiveId" clId="{31F5E56A-8D69-46CB-829E-DD064B406B2E}" dt="2020-09-15T15:07:18.072" v="1443"/>
        <pc:sldMkLst>
          <pc:docMk/>
          <pc:sldMk cId="2454784841" sldId="259"/>
        </pc:sldMkLst>
        <pc:spChg chg="del mod">
          <ac:chgData name="Mahi Uddin" userId="e12d8e31e8d791c6" providerId="LiveId" clId="{31F5E56A-8D69-46CB-829E-DD064B406B2E}" dt="2020-09-14T00:36:50.572" v="393" actId="700"/>
          <ac:spMkLst>
            <pc:docMk/>
            <pc:sldMk cId="2454784841" sldId="259"/>
            <ac:spMk id="2" creationId="{C05A0C7D-ABF7-47FE-81B1-F890B280B852}"/>
          </ac:spMkLst>
        </pc:spChg>
        <pc:spChg chg="del mod">
          <ac:chgData name="Mahi Uddin" userId="e12d8e31e8d791c6" providerId="LiveId" clId="{31F5E56A-8D69-46CB-829E-DD064B406B2E}" dt="2020-09-14T00:36:50.572" v="393" actId="700"/>
          <ac:spMkLst>
            <pc:docMk/>
            <pc:sldMk cId="2454784841" sldId="259"/>
            <ac:spMk id="3" creationId="{9451CB4A-4A34-4E33-8BA4-3D0AF8526C42}"/>
          </ac:spMkLst>
        </pc:spChg>
        <pc:spChg chg="del mod">
          <ac:chgData name="Mahi Uddin" userId="e12d8e31e8d791c6" providerId="LiveId" clId="{31F5E56A-8D69-46CB-829E-DD064B406B2E}" dt="2020-09-14T00:36:50.572" v="393" actId="700"/>
          <ac:spMkLst>
            <pc:docMk/>
            <pc:sldMk cId="2454784841" sldId="259"/>
            <ac:spMk id="4" creationId="{A35BC580-A3B3-449C-905A-39EB0D0EB948}"/>
          </ac:spMkLst>
        </pc:spChg>
        <pc:picChg chg="add mod">
          <ac:chgData name="Mahi Uddin" userId="e12d8e31e8d791c6" providerId="LiveId" clId="{31F5E56A-8D69-46CB-829E-DD064B406B2E}" dt="2020-09-15T15:07:09.514" v="1442" actId="931"/>
          <ac:picMkLst>
            <pc:docMk/>
            <pc:sldMk cId="2454784841" sldId="259"/>
            <ac:picMk id="3" creationId="{B8FD9461-B7D4-4109-8437-8BB6E5D9A1B1}"/>
          </ac:picMkLst>
        </pc:picChg>
      </pc:sldChg>
      <pc:sldChg chg="addSp delSp modSp new mod modTransition modClrScheme modAnim chgLayout">
        <pc:chgData name="Mahi Uddin" userId="e12d8e31e8d791c6" providerId="LiveId" clId="{31F5E56A-8D69-46CB-829E-DD064B406B2E}" dt="2020-09-15T15:10:11.487" v="1454"/>
        <pc:sldMkLst>
          <pc:docMk/>
          <pc:sldMk cId="799745106" sldId="260"/>
        </pc:sldMkLst>
        <pc:spChg chg="del mod">
          <ac:chgData name="Mahi Uddin" userId="e12d8e31e8d791c6" providerId="LiveId" clId="{31F5E56A-8D69-46CB-829E-DD064B406B2E}" dt="2020-09-14T00:35:58.640" v="391" actId="700"/>
          <ac:spMkLst>
            <pc:docMk/>
            <pc:sldMk cId="799745106" sldId="260"/>
            <ac:spMk id="2" creationId="{5BFE63AD-888E-4006-A22B-D78A6AA91278}"/>
          </ac:spMkLst>
        </pc:spChg>
        <pc:spChg chg="del mod">
          <ac:chgData name="Mahi Uddin" userId="e12d8e31e8d791c6" providerId="LiveId" clId="{31F5E56A-8D69-46CB-829E-DD064B406B2E}" dt="2020-09-14T00:35:58.640" v="391" actId="700"/>
          <ac:spMkLst>
            <pc:docMk/>
            <pc:sldMk cId="799745106" sldId="260"/>
            <ac:spMk id="3" creationId="{432CA720-CA5E-450A-B3E4-3B4725507FB2}"/>
          </ac:spMkLst>
        </pc:spChg>
        <pc:spChg chg="del mod">
          <ac:chgData name="Mahi Uddin" userId="e12d8e31e8d791c6" providerId="LiveId" clId="{31F5E56A-8D69-46CB-829E-DD064B406B2E}" dt="2020-09-14T00:35:58.640" v="391" actId="700"/>
          <ac:spMkLst>
            <pc:docMk/>
            <pc:sldMk cId="799745106" sldId="260"/>
            <ac:spMk id="4" creationId="{C5CE98DB-6C39-4894-BBDA-4C93E9132FDB}"/>
          </ac:spMkLst>
        </pc:spChg>
        <pc:picChg chg="add del mod">
          <ac:chgData name="Mahi Uddin" userId="e12d8e31e8d791c6" providerId="LiveId" clId="{31F5E56A-8D69-46CB-829E-DD064B406B2E}" dt="2020-09-15T15:09:26.431" v="1447" actId="478"/>
          <ac:picMkLst>
            <pc:docMk/>
            <pc:sldMk cId="799745106" sldId="260"/>
            <ac:picMk id="3" creationId="{89F96A27-5293-403D-B415-5101892B3386}"/>
          </ac:picMkLst>
        </pc:picChg>
        <pc:picChg chg="add mod">
          <ac:chgData name="Mahi Uddin" userId="e12d8e31e8d791c6" providerId="LiveId" clId="{31F5E56A-8D69-46CB-829E-DD064B406B2E}" dt="2020-09-15T15:09:58.169" v="1452" actId="14100"/>
          <ac:picMkLst>
            <pc:docMk/>
            <pc:sldMk cId="799745106" sldId="260"/>
            <ac:picMk id="5" creationId="{E3E47028-AD53-4883-B455-045CA8E35712}"/>
          </ac:picMkLst>
        </pc:picChg>
      </pc:sldChg>
      <pc:sldChg chg="addSp delSp modSp new mod modTransition modClrScheme modAnim chgLayout">
        <pc:chgData name="Mahi Uddin" userId="e12d8e31e8d791c6" providerId="LiveId" clId="{31F5E56A-8D69-46CB-829E-DD064B406B2E}" dt="2020-09-23T06:47:24.618" v="4375"/>
        <pc:sldMkLst>
          <pc:docMk/>
          <pc:sldMk cId="4098940007" sldId="261"/>
        </pc:sldMkLst>
        <pc:spChg chg="add del mod">
          <ac:chgData name="Mahi Uddin" userId="e12d8e31e8d791c6" providerId="LiveId" clId="{31F5E56A-8D69-46CB-829E-DD064B406B2E}" dt="2020-09-14T00:38:49.606" v="401" actId="478"/>
          <ac:spMkLst>
            <pc:docMk/>
            <pc:sldMk cId="4098940007" sldId="261"/>
            <ac:spMk id="2" creationId="{D103F89D-9BA7-49E3-A7D3-DF4FD950463E}"/>
          </ac:spMkLst>
        </pc:spChg>
        <pc:spChg chg="add mod">
          <ac:chgData name="Mahi Uddin" userId="e12d8e31e8d791c6" providerId="LiveId" clId="{31F5E56A-8D69-46CB-829E-DD064B406B2E}" dt="2020-09-14T00:39:37.678" v="453" actId="13822"/>
          <ac:spMkLst>
            <pc:docMk/>
            <pc:sldMk cId="4098940007" sldId="261"/>
            <ac:spMk id="3" creationId="{24CF3948-2FA6-4D3A-8FD4-177E96764FE7}"/>
          </ac:spMkLst>
        </pc:spChg>
        <pc:grpChg chg="add mod">
          <ac:chgData name="Mahi Uddin" userId="e12d8e31e8d791c6" providerId="LiveId" clId="{31F5E56A-8D69-46CB-829E-DD064B406B2E}" dt="2020-09-15T15:13:42.467" v="1501" actId="1036"/>
          <ac:grpSpMkLst>
            <pc:docMk/>
            <pc:sldMk cId="4098940007" sldId="261"/>
            <ac:grpSpMk id="7" creationId="{DED6DD89-B346-41F7-97CF-E6F7730B8E40}"/>
          </ac:grpSpMkLst>
        </pc:grpChg>
        <pc:picChg chg="add mod modCrop">
          <ac:chgData name="Mahi Uddin" userId="e12d8e31e8d791c6" providerId="LiveId" clId="{31F5E56A-8D69-46CB-829E-DD064B406B2E}" dt="2020-09-15T15:13:26.827" v="1478" actId="164"/>
          <ac:picMkLst>
            <pc:docMk/>
            <pc:sldMk cId="4098940007" sldId="261"/>
            <ac:picMk id="4" creationId="{41742697-8F0F-4F8B-84A7-7FF09D88CE13}"/>
          </ac:picMkLst>
        </pc:picChg>
        <pc:picChg chg="add mod modCrop">
          <ac:chgData name="Mahi Uddin" userId="e12d8e31e8d791c6" providerId="LiveId" clId="{31F5E56A-8D69-46CB-829E-DD064B406B2E}" dt="2020-09-15T15:13:26.827" v="1478" actId="164"/>
          <ac:picMkLst>
            <pc:docMk/>
            <pc:sldMk cId="4098940007" sldId="261"/>
            <ac:picMk id="6" creationId="{CD9680EC-766C-4A25-8412-D5C3191CB1E1}"/>
          </ac:picMkLst>
        </pc:picChg>
      </pc:sldChg>
      <pc:sldChg chg="addSp delSp modSp new mod modTransition modAnim">
        <pc:chgData name="Mahi Uddin" userId="e12d8e31e8d791c6" providerId="LiveId" clId="{31F5E56A-8D69-46CB-829E-DD064B406B2E}" dt="2020-09-23T04:05:43.368" v="1889" actId="1036"/>
        <pc:sldMkLst>
          <pc:docMk/>
          <pc:sldMk cId="2512779508" sldId="262"/>
        </pc:sldMkLst>
        <pc:spChg chg="del mod">
          <ac:chgData name="Mahi Uddin" userId="e12d8e31e8d791c6" providerId="LiveId" clId="{31F5E56A-8D69-46CB-829E-DD064B406B2E}" dt="2020-09-14T00:40:22.825" v="457" actId="478"/>
          <ac:spMkLst>
            <pc:docMk/>
            <pc:sldMk cId="2512779508" sldId="262"/>
            <ac:spMk id="2" creationId="{B2CBC3F2-C1AE-480C-A8FE-BDB474D7E67D}"/>
          </ac:spMkLst>
        </pc:spChg>
        <pc:spChg chg="add mod">
          <ac:chgData name="Mahi Uddin" userId="e12d8e31e8d791c6" providerId="LiveId" clId="{31F5E56A-8D69-46CB-829E-DD064B406B2E}" dt="2020-09-14T00:45:00.365" v="580" actId="13822"/>
          <ac:spMkLst>
            <pc:docMk/>
            <pc:sldMk cId="2512779508" sldId="262"/>
            <ac:spMk id="3" creationId="{18E8DAA7-9341-42AB-8269-7084676CEC41}"/>
          </ac:spMkLst>
        </pc:spChg>
        <pc:spChg chg="add mod">
          <ac:chgData name="Mahi Uddin" userId="e12d8e31e8d791c6" providerId="LiveId" clId="{31F5E56A-8D69-46CB-829E-DD064B406B2E}" dt="2020-09-23T04:04:42.417" v="1812" actId="1035"/>
          <ac:spMkLst>
            <pc:docMk/>
            <pc:sldMk cId="2512779508" sldId="262"/>
            <ac:spMk id="4" creationId="{B8CF35AD-8860-48B7-85B7-481BF84BAC48}"/>
          </ac:spMkLst>
        </pc:spChg>
        <pc:spChg chg="add mod">
          <ac:chgData name="Mahi Uddin" userId="e12d8e31e8d791c6" providerId="LiveId" clId="{31F5E56A-8D69-46CB-829E-DD064B406B2E}" dt="2020-09-14T00:48:50.276" v="1043" actId="1076"/>
          <ac:spMkLst>
            <pc:docMk/>
            <pc:sldMk cId="2512779508" sldId="262"/>
            <ac:spMk id="5" creationId="{FBDE4E39-5EEA-4DC5-9903-812758A39242}"/>
          </ac:spMkLst>
        </pc:spChg>
        <pc:spChg chg="add mod">
          <ac:chgData name="Mahi Uddin" userId="e12d8e31e8d791c6" providerId="LiveId" clId="{31F5E56A-8D69-46CB-829E-DD064B406B2E}" dt="2020-09-23T04:05:43.368" v="1889" actId="1036"/>
          <ac:spMkLst>
            <pc:docMk/>
            <pc:sldMk cId="2512779508" sldId="262"/>
            <ac:spMk id="6" creationId="{E2167E85-5C1E-40F0-9198-7618B02DB10E}"/>
          </ac:spMkLst>
        </pc:spChg>
        <pc:spChg chg="add mod">
          <ac:chgData name="Mahi Uddin" userId="e12d8e31e8d791c6" providerId="LiveId" clId="{31F5E56A-8D69-46CB-829E-DD064B406B2E}" dt="2020-09-23T04:05:36.933" v="1870" actId="1036"/>
          <ac:spMkLst>
            <pc:docMk/>
            <pc:sldMk cId="2512779508" sldId="262"/>
            <ac:spMk id="7" creationId="{42EEBB49-F031-402D-9C65-6E91B5EF1A49}"/>
          </ac:spMkLst>
        </pc:spChg>
        <pc:spChg chg="add mod">
          <ac:chgData name="Mahi Uddin" userId="e12d8e31e8d791c6" providerId="LiveId" clId="{31F5E56A-8D69-46CB-829E-DD064B406B2E}" dt="2020-09-23T04:05:40.174" v="1883" actId="1036"/>
          <ac:spMkLst>
            <pc:docMk/>
            <pc:sldMk cId="2512779508" sldId="262"/>
            <ac:spMk id="8" creationId="{6E08D4A1-3459-48D2-83C7-D509E7B4DD3A}"/>
          </ac:spMkLst>
        </pc:spChg>
      </pc:sldChg>
      <pc:sldChg chg="addSp delSp modSp new mod modTransition modAnim">
        <pc:chgData name="Mahi Uddin" userId="e12d8e31e8d791c6" providerId="LiveId" clId="{31F5E56A-8D69-46CB-829E-DD064B406B2E}" dt="2020-09-23T06:47:53.036" v="4381"/>
        <pc:sldMkLst>
          <pc:docMk/>
          <pc:sldMk cId="2625558868" sldId="263"/>
        </pc:sldMkLst>
        <pc:spChg chg="add del mod">
          <ac:chgData name="Mahi Uddin" userId="e12d8e31e8d791c6" providerId="LiveId" clId="{31F5E56A-8D69-46CB-829E-DD064B406B2E}" dt="2020-09-14T00:52:47.576" v="1164" actId="478"/>
          <ac:spMkLst>
            <pc:docMk/>
            <pc:sldMk cId="2625558868" sldId="263"/>
            <ac:spMk id="2" creationId="{3F45BA60-1641-491F-8CA9-A1D1998831E8}"/>
          </ac:spMkLst>
        </pc:spChg>
        <pc:spChg chg="add mod">
          <ac:chgData name="Mahi Uddin" userId="e12d8e31e8d791c6" providerId="LiveId" clId="{31F5E56A-8D69-46CB-829E-DD064B406B2E}" dt="2020-09-14T00:54:22.364" v="1198" actId="1076"/>
          <ac:spMkLst>
            <pc:docMk/>
            <pc:sldMk cId="2625558868" sldId="263"/>
            <ac:spMk id="3" creationId="{9CC76681-F31B-4934-BAD6-1035530DEDFB}"/>
          </ac:spMkLst>
        </pc:spChg>
        <pc:spChg chg="add del mod">
          <ac:chgData name="Mahi Uddin" userId="e12d8e31e8d791c6" providerId="LiveId" clId="{31F5E56A-8D69-46CB-829E-DD064B406B2E}" dt="2020-09-14T00:56:04.464" v="1212" actId="478"/>
          <ac:spMkLst>
            <pc:docMk/>
            <pc:sldMk cId="2625558868" sldId="263"/>
            <ac:spMk id="4" creationId="{101E358C-403B-493D-968D-763A856E62C8}"/>
          </ac:spMkLst>
        </pc:spChg>
        <pc:spChg chg="add del mod">
          <ac:chgData name="Mahi Uddin" userId="e12d8e31e8d791c6" providerId="LiveId" clId="{31F5E56A-8D69-46CB-829E-DD064B406B2E}" dt="2020-09-14T00:56:05.441" v="1213" actId="478"/>
          <ac:spMkLst>
            <pc:docMk/>
            <pc:sldMk cId="2625558868" sldId="263"/>
            <ac:spMk id="5" creationId="{C89C540A-D8F1-41A2-AE01-3043D2D64C53}"/>
          </ac:spMkLst>
        </pc:spChg>
        <pc:spChg chg="add del">
          <ac:chgData name="Mahi Uddin" userId="e12d8e31e8d791c6" providerId="LiveId" clId="{31F5E56A-8D69-46CB-829E-DD064B406B2E}" dt="2020-09-14T00:56:03.376" v="1211" actId="478"/>
          <ac:spMkLst>
            <pc:docMk/>
            <pc:sldMk cId="2625558868" sldId="263"/>
            <ac:spMk id="6" creationId="{DE5D4FD8-51C1-44D2-AD8B-420FD7EB8348}"/>
          </ac:spMkLst>
        </pc:spChg>
        <pc:spChg chg="add mod">
          <ac:chgData name="Mahi Uddin" userId="e12d8e31e8d791c6" providerId="LiveId" clId="{31F5E56A-8D69-46CB-829E-DD064B406B2E}" dt="2020-09-14T00:58:01.283" v="1231" actId="255"/>
          <ac:spMkLst>
            <pc:docMk/>
            <pc:sldMk cId="2625558868" sldId="263"/>
            <ac:spMk id="7" creationId="{C629E58D-BB5E-49B6-8F9B-2455B6B52592}"/>
          </ac:spMkLst>
        </pc:spChg>
        <pc:spChg chg="add mod">
          <ac:chgData name="Mahi Uddin" userId="e12d8e31e8d791c6" providerId="LiveId" clId="{31F5E56A-8D69-46CB-829E-DD064B406B2E}" dt="2020-09-14T01:00:17.851" v="1251" actId="14100"/>
          <ac:spMkLst>
            <pc:docMk/>
            <pc:sldMk cId="2625558868" sldId="263"/>
            <ac:spMk id="8" creationId="{DC16E115-0B20-49FF-AC7D-7C50F2726B49}"/>
          </ac:spMkLst>
        </pc:spChg>
        <pc:spChg chg="add mod">
          <ac:chgData name="Mahi Uddin" userId="e12d8e31e8d791c6" providerId="LiveId" clId="{31F5E56A-8D69-46CB-829E-DD064B406B2E}" dt="2020-09-14T01:02:24.652" v="1427" actId="255"/>
          <ac:spMkLst>
            <pc:docMk/>
            <pc:sldMk cId="2625558868" sldId="263"/>
            <ac:spMk id="9" creationId="{C348C1C1-DF02-479B-BDF9-5A3AE86833E2}"/>
          </ac:spMkLst>
        </pc:spChg>
        <pc:spChg chg="add mod">
          <ac:chgData name="Mahi Uddin" userId="e12d8e31e8d791c6" providerId="LiveId" clId="{31F5E56A-8D69-46CB-829E-DD064B406B2E}" dt="2020-09-14T01:01:58.868" v="1410" actId="255"/>
          <ac:spMkLst>
            <pc:docMk/>
            <pc:sldMk cId="2625558868" sldId="263"/>
            <ac:spMk id="10" creationId="{BB10B4A1-AD63-4B5E-96C0-271DC8793926}"/>
          </ac:spMkLst>
        </pc:spChg>
      </pc:sldChg>
      <pc:sldChg chg="modTransition modAnim">
        <pc:chgData name="Mahi Uddin" userId="e12d8e31e8d791c6" providerId="LiveId" clId="{31F5E56A-8D69-46CB-829E-DD064B406B2E}" dt="2020-09-23T06:48:08.835" v="4384"/>
        <pc:sldMkLst>
          <pc:docMk/>
          <pc:sldMk cId="912097910" sldId="264"/>
        </pc:sldMkLst>
      </pc:sldChg>
      <pc:sldChg chg="modSp mod modTransition">
        <pc:chgData name="Mahi Uddin" userId="e12d8e31e8d791c6" providerId="LiveId" clId="{31F5E56A-8D69-46CB-829E-DD064B406B2E}" dt="2020-09-23T06:46:34.284" v="4371"/>
        <pc:sldMkLst>
          <pc:docMk/>
          <pc:sldMk cId="1240693280" sldId="266"/>
        </pc:sldMkLst>
        <pc:spChg chg="mod">
          <ac:chgData name="Mahi Uddin" userId="e12d8e31e8d791c6" providerId="LiveId" clId="{31F5E56A-8D69-46CB-829E-DD064B406B2E}" dt="2020-09-23T03:59:03.607" v="1783" actId="207"/>
          <ac:spMkLst>
            <pc:docMk/>
            <pc:sldMk cId="1240693280" sldId="266"/>
            <ac:spMk id="4" creationId="{E64BD177-563C-4582-BA64-293F1B1DC61B}"/>
          </ac:spMkLst>
        </pc:spChg>
      </pc:sldChg>
      <pc:sldChg chg="addSp delSp modSp new mod modTransition modAnim">
        <pc:chgData name="Mahi Uddin" userId="e12d8e31e8d791c6" providerId="LiveId" clId="{31F5E56A-8D69-46CB-829E-DD064B406B2E}" dt="2020-09-23T06:48:43.158" v="4390"/>
        <pc:sldMkLst>
          <pc:docMk/>
          <pc:sldMk cId="2817367776" sldId="267"/>
        </pc:sldMkLst>
        <pc:spChg chg="del">
          <ac:chgData name="Mahi Uddin" userId="e12d8e31e8d791c6" providerId="LiveId" clId="{31F5E56A-8D69-46CB-829E-DD064B406B2E}" dt="2020-09-23T03:59:37.316" v="1785" actId="478"/>
          <ac:spMkLst>
            <pc:docMk/>
            <pc:sldMk cId="2817367776" sldId="267"/>
            <ac:spMk id="2" creationId="{863FBC7F-73A3-4D4A-B6DA-F6686F21E56F}"/>
          </ac:spMkLst>
        </pc:spChg>
        <pc:spChg chg="add mod">
          <ac:chgData name="Mahi Uddin" userId="e12d8e31e8d791c6" providerId="LiveId" clId="{31F5E56A-8D69-46CB-829E-DD064B406B2E}" dt="2020-09-23T04:09:59.931" v="1943" actId="1076"/>
          <ac:spMkLst>
            <pc:docMk/>
            <pc:sldMk cId="2817367776" sldId="267"/>
            <ac:spMk id="3" creationId="{44C09DFE-D7E6-4A0F-91A4-73F72646E9EC}"/>
          </ac:spMkLst>
        </pc:spChg>
        <pc:spChg chg="add mod">
          <ac:chgData name="Mahi Uddin" userId="e12d8e31e8d791c6" providerId="LiveId" clId="{31F5E56A-8D69-46CB-829E-DD064B406B2E}" dt="2020-09-23T04:19:44.683" v="2223" actId="1076"/>
          <ac:spMkLst>
            <pc:docMk/>
            <pc:sldMk cId="2817367776" sldId="267"/>
            <ac:spMk id="4" creationId="{C117AF5B-FCF3-4218-BB3C-7D9541605F3B}"/>
          </ac:spMkLst>
        </pc:spChg>
        <pc:spChg chg="add mod">
          <ac:chgData name="Mahi Uddin" userId="e12d8e31e8d791c6" providerId="LiveId" clId="{31F5E56A-8D69-46CB-829E-DD064B406B2E}" dt="2020-09-23T04:19:55.056" v="2226" actId="113"/>
          <ac:spMkLst>
            <pc:docMk/>
            <pc:sldMk cId="2817367776" sldId="267"/>
            <ac:spMk id="5" creationId="{95A50FA4-87C1-4DA7-B289-AEDAEE94E124}"/>
          </ac:spMkLst>
        </pc:spChg>
        <pc:spChg chg="add mod">
          <ac:chgData name="Mahi Uddin" userId="e12d8e31e8d791c6" providerId="LiveId" clId="{31F5E56A-8D69-46CB-829E-DD064B406B2E}" dt="2020-09-23T04:34:02.985" v="2333" actId="14100"/>
          <ac:spMkLst>
            <pc:docMk/>
            <pc:sldMk cId="2817367776" sldId="267"/>
            <ac:spMk id="6" creationId="{2FCDF169-7F7C-4E7D-BFA6-F5E22A265C93}"/>
          </ac:spMkLst>
        </pc:spChg>
        <pc:spChg chg="add mod">
          <ac:chgData name="Mahi Uddin" userId="e12d8e31e8d791c6" providerId="LiveId" clId="{31F5E56A-8D69-46CB-829E-DD064B406B2E}" dt="2020-09-23T04:21:33.265" v="2301" actId="20577"/>
          <ac:spMkLst>
            <pc:docMk/>
            <pc:sldMk cId="2817367776" sldId="267"/>
            <ac:spMk id="7" creationId="{911D2A7F-560E-49B5-A7C4-4A6573B8FB1A}"/>
          </ac:spMkLst>
        </pc:spChg>
        <pc:spChg chg="add mod">
          <ac:chgData name="Mahi Uddin" userId="e12d8e31e8d791c6" providerId="LiveId" clId="{31F5E56A-8D69-46CB-829E-DD064B406B2E}" dt="2020-09-23T04:19:21.232" v="2202" actId="113"/>
          <ac:spMkLst>
            <pc:docMk/>
            <pc:sldMk cId="2817367776" sldId="267"/>
            <ac:spMk id="8" creationId="{E205DC7E-53D7-4DAB-8B35-1AE724E8D462}"/>
          </ac:spMkLst>
        </pc:spChg>
        <pc:spChg chg="add mod">
          <ac:chgData name="Mahi Uddin" userId="e12d8e31e8d791c6" providerId="LiveId" clId="{31F5E56A-8D69-46CB-829E-DD064B406B2E}" dt="2020-09-23T04:19:10.035" v="2198" actId="1076"/>
          <ac:spMkLst>
            <pc:docMk/>
            <pc:sldMk cId="2817367776" sldId="267"/>
            <ac:spMk id="9" creationId="{64F7A77A-814E-4C33-9351-D20826FDD444}"/>
          </ac:spMkLst>
        </pc:spChg>
        <pc:spChg chg="add mod">
          <ac:chgData name="Mahi Uddin" userId="e12d8e31e8d791c6" providerId="LiveId" clId="{31F5E56A-8D69-46CB-829E-DD064B406B2E}" dt="2020-09-23T04:51:16.997" v="2683" actId="20577"/>
          <ac:spMkLst>
            <pc:docMk/>
            <pc:sldMk cId="2817367776" sldId="267"/>
            <ac:spMk id="10" creationId="{E575CB76-F602-4A1F-8168-A0160896438D}"/>
          </ac:spMkLst>
        </pc:spChg>
      </pc:sldChg>
      <pc:sldChg chg="addSp delSp modSp new mod modAnim">
        <pc:chgData name="Mahi Uddin" userId="e12d8e31e8d791c6" providerId="LiveId" clId="{31F5E56A-8D69-46CB-829E-DD064B406B2E}" dt="2020-09-23T04:36:25.041" v="2381"/>
        <pc:sldMkLst>
          <pc:docMk/>
          <pc:sldMk cId="2719519298" sldId="268"/>
        </pc:sldMkLst>
        <pc:spChg chg="del">
          <ac:chgData name="Mahi Uddin" userId="e12d8e31e8d791c6" providerId="LiveId" clId="{31F5E56A-8D69-46CB-829E-DD064B406B2E}" dt="2020-09-23T04:20:52.311" v="2250" actId="478"/>
          <ac:spMkLst>
            <pc:docMk/>
            <pc:sldMk cId="2719519298" sldId="268"/>
            <ac:spMk id="2" creationId="{413C528F-A971-4466-B6A0-5ECF2EE8DD28}"/>
          </ac:spMkLst>
        </pc:spChg>
        <pc:spChg chg="add mod">
          <ac:chgData name="Mahi Uddin" userId="e12d8e31e8d791c6" providerId="LiveId" clId="{31F5E56A-8D69-46CB-829E-DD064B406B2E}" dt="2020-09-23T04:36:02.316" v="2374" actId="1076"/>
          <ac:spMkLst>
            <pc:docMk/>
            <pc:sldMk cId="2719519298" sldId="268"/>
            <ac:spMk id="3" creationId="{92D00F13-2AF8-4F8B-9A12-318F9FE9C1A0}"/>
          </ac:spMkLst>
        </pc:spChg>
        <pc:spChg chg="add mod">
          <ac:chgData name="Mahi Uddin" userId="e12d8e31e8d791c6" providerId="LiveId" clId="{31F5E56A-8D69-46CB-829E-DD064B406B2E}" dt="2020-09-23T04:35:58.947" v="2373" actId="1076"/>
          <ac:spMkLst>
            <pc:docMk/>
            <pc:sldMk cId="2719519298" sldId="268"/>
            <ac:spMk id="4" creationId="{995D9211-307C-4451-B7A1-633FD9B57F51}"/>
          </ac:spMkLst>
        </pc:spChg>
        <pc:spChg chg="add mod">
          <ac:chgData name="Mahi Uddin" userId="e12d8e31e8d791c6" providerId="LiveId" clId="{31F5E56A-8D69-46CB-829E-DD064B406B2E}" dt="2020-09-23T04:36:25.041" v="2381"/>
          <ac:spMkLst>
            <pc:docMk/>
            <pc:sldMk cId="2719519298" sldId="268"/>
            <ac:spMk id="5" creationId="{83F34A76-75D6-4D61-A00F-C82466FAC1CD}"/>
          </ac:spMkLst>
        </pc:spChg>
      </pc:sldChg>
      <pc:sldChg chg="addSp delSp modSp new mod modTransition modAnim">
        <pc:chgData name="Mahi Uddin" userId="e12d8e31e8d791c6" providerId="LiveId" clId="{31F5E56A-8D69-46CB-829E-DD064B406B2E}" dt="2020-09-23T06:46:02.006" v="4368"/>
        <pc:sldMkLst>
          <pc:docMk/>
          <pc:sldMk cId="1150995016" sldId="269"/>
        </pc:sldMkLst>
        <pc:spChg chg="del">
          <ac:chgData name="Mahi Uddin" userId="e12d8e31e8d791c6" providerId="LiveId" clId="{31F5E56A-8D69-46CB-829E-DD064B406B2E}" dt="2020-09-23T04:37:21.679" v="2383" actId="478"/>
          <ac:spMkLst>
            <pc:docMk/>
            <pc:sldMk cId="1150995016" sldId="269"/>
            <ac:spMk id="2" creationId="{3DEDC0ED-D65C-407C-B6DB-F1B56372EFAB}"/>
          </ac:spMkLst>
        </pc:spChg>
        <pc:spChg chg="add mod">
          <ac:chgData name="Mahi Uddin" userId="e12d8e31e8d791c6" providerId="LiveId" clId="{31F5E56A-8D69-46CB-829E-DD064B406B2E}" dt="2020-09-23T04:39:36.199" v="2409" actId="2085"/>
          <ac:spMkLst>
            <pc:docMk/>
            <pc:sldMk cId="1150995016" sldId="269"/>
            <ac:spMk id="3" creationId="{D4055517-F0C0-4C69-B55E-B506DB2B9FDB}"/>
          </ac:spMkLst>
        </pc:spChg>
        <pc:spChg chg="add mod">
          <ac:chgData name="Mahi Uddin" userId="e12d8e31e8d791c6" providerId="LiveId" clId="{31F5E56A-8D69-46CB-829E-DD064B406B2E}" dt="2020-09-23T04:42:54.584" v="2426" actId="20577"/>
          <ac:spMkLst>
            <pc:docMk/>
            <pc:sldMk cId="1150995016" sldId="269"/>
            <ac:spMk id="4" creationId="{E21A7E05-5145-4F80-92C9-9B082923E5E8}"/>
          </ac:spMkLst>
        </pc:spChg>
        <pc:spChg chg="add mod">
          <ac:chgData name="Mahi Uddin" userId="e12d8e31e8d791c6" providerId="LiveId" clId="{31F5E56A-8D69-46CB-829E-DD064B406B2E}" dt="2020-09-23T04:47:33.163" v="2472" actId="1076"/>
          <ac:spMkLst>
            <pc:docMk/>
            <pc:sldMk cId="1150995016" sldId="269"/>
            <ac:spMk id="5" creationId="{F2653FBD-B110-49E7-8513-23A0DEA63E2F}"/>
          </ac:spMkLst>
        </pc:spChg>
        <pc:spChg chg="add mod">
          <ac:chgData name="Mahi Uddin" userId="e12d8e31e8d791c6" providerId="LiveId" clId="{31F5E56A-8D69-46CB-829E-DD064B406B2E}" dt="2020-09-23T04:51:11.488" v="2682" actId="20577"/>
          <ac:spMkLst>
            <pc:docMk/>
            <pc:sldMk cId="1150995016" sldId="269"/>
            <ac:spMk id="6" creationId="{9512C82A-C984-42E9-BA96-39EBB2DB918D}"/>
          </ac:spMkLst>
        </pc:spChg>
        <pc:spChg chg="add mod">
          <ac:chgData name="Mahi Uddin" userId="e12d8e31e8d791c6" providerId="LiveId" clId="{31F5E56A-8D69-46CB-829E-DD064B406B2E}" dt="2020-09-23T05:12:44.172" v="2886" actId="1076"/>
          <ac:spMkLst>
            <pc:docMk/>
            <pc:sldMk cId="1150995016" sldId="269"/>
            <ac:spMk id="7" creationId="{7928D152-2770-40D1-B396-6F34D3E5A361}"/>
          </ac:spMkLst>
        </pc:spChg>
        <pc:spChg chg="add mod">
          <ac:chgData name="Mahi Uddin" userId="e12d8e31e8d791c6" providerId="LiveId" clId="{31F5E56A-8D69-46CB-829E-DD064B406B2E}" dt="2020-09-23T04:53:30.956" v="2729" actId="1076"/>
          <ac:spMkLst>
            <pc:docMk/>
            <pc:sldMk cId="1150995016" sldId="269"/>
            <ac:spMk id="8" creationId="{DE0D33FC-45FF-46FB-8203-A5FD0C1AD464}"/>
          </ac:spMkLst>
        </pc:spChg>
        <pc:spChg chg="add mod">
          <ac:chgData name="Mahi Uddin" userId="e12d8e31e8d791c6" providerId="LiveId" clId="{31F5E56A-8D69-46CB-829E-DD064B406B2E}" dt="2020-09-23T05:13:09.178" v="2948" actId="1036"/>
          <ac:spMkLst>
            <pc:docMk/>
            <pc:sldMk cId="1150995016" sldId="269"/>
            <ac:spMk id="9" creationId="{C169C02D-F6F9-458D-9C96-1D4B965EED34}"/>
          </ac:spMkLst>
        </pc:spChg>
        <pc:spChg chg="add mod">
          <ac:chgData name="Mahi Uddin" userId="e12d8e31e8d791c6" providerId="LiveId" clId="{31F5E56A-8D69-46CB-829E-DD064B406B2E}" dt="2020-09-23T05:13:09.178" v="2948" actId="1036"/>
          <ac:spMkLst>
            <pc:docMk/>
            <pc:sldMk cId="1150995016" sldId="269"/>
            <ac:spMk id="10" creationId="{E7F9E3B5-A882-4BC6-81C3-B40F4979476C}"/>
          </ac:spMkLst>
        </pc:spChg>
        <pc:spChg chg="add mod">
          <ac:chgData name="Mahi Uddin" userId="e12d8e31e8d791c6" providerId="LiveId" clId="{31F5E56A-8D69-46CB-829E-DD064B406B2E}" dt="2020-09-23T05:13:09.178" v="2948" actId="1036"/>
          <ac:spMkLst>
            <pc:docMk/>
            <pc:sldMk cId="1150995016" sldId="269"/>
            <ac:spMk id="11" creationId="{30B54AF8-E4E4-4AD9-820E-8240FD683FA3}"/>
          </ac:spMkLst>
        </pc:spChg>
        <pc:spChg chg="add mod">
          <ac:chgData name="Mahi Uddin" userId="e12d8e31e8d791c6" providerId="LiveId" clId="{31F5E56A-8D69-46CB-829E-DD064B406B2E}" dt="2020-09-23T05:13:09.178" v="2948" actId="1036"/>
          <ac:spMkLst>
            <pc:docMk/>
            <pc:sldMk cId="1150995016" sldId="269"/>
            <ac:spMk id="12" creationId="{3AD018B8-E26C-49AE-89AD-D14255B5649D}"/>
          </ac:spMkLst>
        </pc:spChg>
        <pc:spChg chg="add del">
          <ac:chgData name="Mahi Uddin" userId="e12d8e31e8d791c6" providerId="LiveId" clId="{31F5E56A-8D69-46CB-829E-DD064B406B2E}" dt="2020-09-23T05:16:26.768" v="2952" actId="22"/>
          <ac:spMkLst>
            <pc:docMk/>
            <pc:sldMk cId="1150995016" sldId="269"/>
            <ac:spMk id="14" creationId="{01FCD3F4-7BA2-4301-A949-66E78DB38084}"/>
          </ac:spMkLst>
        </pc:spChg>
      </pc:sldChg>
      <pc:sldChg chg="addSp delSp modSp new mod modTransition modAnim">
        <pc:chgData name="Mahi Uddin" userId="e12d8e31e8d791c6" providerId="LiveId" clId="{31F5E56A-8D69-46CB-829E-DD064B406B2E}" dt="2020-09-23T06:45:52.267" v="4367"/>
        <pc:sldMkLst>
          <pc:docMk/>
          <pc:sldMk cId="1786995960" sldId="270"/>
        </pc:sldMkLst>
        <pc:spChg chg="del">
          <ac:chgData name="Mahi Uddin" userId="e12d8e31e8d791c6" providerId="LiveId" clId="{31F5E56A-8D69-46CB-829E-DD064B406B2E}" dt="2020-09-23T05:13:45.707" v="2950" actId="478"/>
          <ac:spMkLst>
            <pc:docMk/>
            <pc:sldMk cId="1786995960" sldId="270"/>
            <ac:spMk id="2" creationId="{64F4CF7D-09B8-41A4-B729-2F8EA4DF976B}"/>
          </ac:spMkLst>
        </pc:spChg>
        <pc:spChg chg="add mod">
          <ac:chgData name="Mahi Uddin" userId="e12d8e31e8d791c6" providerId="LiveId" clId="{31F5E56A-8D69-46CB-829E-DD064B406B2E}" dt="2020-09-23T05:16:49.810" v="2999" actId="20577"/>
          <ac:spMkLst>
            <pc:docMk/>
            <pc:sldMk cId="1786995960" sldId="270"/>
            <ac:spMk id="3" creationId="{53632E12-C880-4B82-9D38-DF037059E99B}"/>
          </ac:spMkLst>
        </pc:spChg>
        <pc:spChg chg="add mod">
          <ac:chgData name="Mahi Uddin" userId="e12d8e31e8d791c6" providerId="LiveId" clId="{31F5E56A-8D69-46CB-829E-DD064B406B2E}" dt="2020-09-23T05:17:00.053" v="3002" actId="1076"/>
          <ac:spMkLst>
            <pc:docMk/>
            <pc:sldMk cId="1786995960" sldId="270"/>
            <ac:spMk id="4" creationId="{31A11494-58CF-417D-B81D-895BA7C18622}"/>
          </ac:spMkLst>
        </pc:spChg>
        <pc:spChg chg="add mod">
          <ac:chgData name="Mahi Uddin" userId="e12d8e31e8d791c6" providerId="LiveId" clId="{31F5E56A-8D69-46CB-829E-DD064B406B2E}" dt="2020-09-23T05:29:46.135" v="3398" actId="1035"/>
          <ac:spMkLst>
            <pc:docMk/>
            <pc:sldMk cId="1786995960" sldId="270"/>
            <ac:spMk id="5" creationId="{B778E36B-C8B9-4019-AB16-9BBC7D27F052}"/>
          </ac:spMkLst>
        </pc:spChg>
        <pc:spChg chg="add mod">
          <ac:chgData name="Mahi Uddin" userId="e12d8e31e8d791c6" providerId="LiveId" clId="{31F5E56A-8D69-46CB-829E-DD064B406B2E}" dt="2020-09-23T05:29:46.135" v="3398" actId="1035"/>
          <ac:spMkLst>
            <pc:docMk/>
            <pc:sldMk cId="1786995960" sldId="270"/>
            <ac:spMk id="6" creationId="{E557BC88-CF51-482B-A1FB-BB023FDC1845}"/>
          </ac:spMkLst>
        </pc:spChg>
        <pc:spChg chg="add mod">
          <ac:chgData name="Mahi Uddin" userId="e12d8e31e8d791c6" providerId="LiveId" clId="{31F5E56A-8D69-46CB-829E-DD064B406B2E}" dt="2020-09-23T05:32:41.021" v="3431" actId="1076"/>
          <ac:spMkLst>
            <pc:docMk/>
            <pc:sldMk cId="1786995960" sldId="270"/>
            <ac:spMk id="7" creationId="{D1AD0A42-EC9B-475E-84AA-1464112A1D96}"/>
          </ac:spMkLst>
        </pc:spChg>
        <pc:spChg chg="add mod">
          <ac:chgData name="Mahi Uddin" userId="e12d8e31e8d791c6" providerId="LiveId" clId="{31F5E56A-8D69-46CB-829E-DD064B406B2E}" dt="2020-09-23T05:29:46.135" v="3398" actId="1035"/>
          <ac:spMkLst>
            <pc:docMk/>
            <pc:sldMk cId="1786995960" sldId="270"/>
            <ac:spMk id="8" creationId="{F3F9511E-113D-440D-B336-82B1CBC8BEAE}"/>
          </ac:spMkLst>
        </pc:spChg>
        <pc:spChg chg="add mod">
          <ac:chgData name="Mahi Uddin" userId="e12d8e31e8d791c6" providerId="LiveId" clId="{31F5E56A-8D69-46CB-829E-DD064B406B2E}" dt="2020-09-23T05:29:46.135" v="3398" actId="1035"/>
          <ac:spMkLst>
            <pc:docMk/>
            <pc:sldMk cId="1786995960" sldId="270"/>
            <ac:spMk id="9" creationId="{FDD1F986-F59F-4656-AEA1-153B8E5905C3}"/>
          </ac:spMkLst>
        </pc:spChg>
        <pc:spChg chg="add mod">
          <ac:chgData name="Mahi Uddin" userId="e12d8e31e8d791c6" providerId="LiveId" clId="{31F5E56A-8D69-46CB-829E-DD064B406B2E}" dt="2020-09-23T05:29:46.135" v="3398" actId="1035"/>
          <ac:spMkLst>
            <pc:docMk/>
            <pc:sldMk cId="1786995960" sldId="270"/>
            <ac:spMk id="10" creationId="{6DBB7D74-A7BB-4471-A27A-2BDCB0F1D226}"/>
          </ac:spMkLst>
        </pc:spChg>
        <pc:spChg chg="add mod">
          <ac:chgData name="Mahi Uddin" userId="e12d8e31e8d791c6" providerId="LiveId" clId="{31F5E56A-8D69-46CB-829E-DD064B406B2E}" dt="2020-09-23T05:29:46.135" v="3398" actId="1035"/>
          <ac:spMkLst>
            <pc:docMk/>
            <pc:sldMk cId="1786995960" sldId="270"/>
            <ac:spMk id="11" creationId="{79BEC3A1-6848-4F9F-A20E-8B3F9ED3A131}"/>
          </ac:spMkLst>
        </pc:spChg>
        <pc:spChg chg="add del mod">
          <ac:chgData name="Mahi Uddin" userId="e12d8e31e8d791c6" providerId="LiveId" clId="{31F5E56A-8D69-46CB-829E-DD064B406B2E}" dt="2020-09-23T05:32:36.262" v="3430" actId="478"/>
          <ac:spMkLst>
            <pc:docMk/>
            <pc:sldMk cId="1786995960" sldId="270"/>
            <ac:spMk id="13" creationId="{E6CF5C4B-A0B9-45F4-8E79-B28A033F9A71}"/>
          </ac:spMkLst>
        </pc:spChg>
        <pc:spChg chg="add mod">
          <ac:chgData name="Mahi Uddin" userId="e12d8e31e8d791c6" providerId="LiveId" clId="{31F5E56A-8D69-46CB-829E-DD064B406B2E}" dt="2020-09-23T05:32:47.801" v="3433" actId="1035"/>
          <ac:spMkLst>
            <pc:docMk/>
            <pc:sldMk cId="1786995960" sldId="270"/>
            <ac:spMk id="14" creationId="{7A2A3E55-7C4C-4FA4-86BC-5B3356B4049D}"/>
          </ac:spMkLst>
        </pc:spChg>
      </pc:sldChg>
      <pc:sldChg chg="addSp modSp new mod modTransition modAnim">
        <pc:chgData name="Mahi Uddin" userId="e12d8e31e8d791c6" providerId="LiveId" clId="{31F5E56A-8D69-46CB-829E-DD064B406B2E}" dt="2020-09-23T06:49:34.195" v="4398"/>
        <pc:sldMkLst>
          <pc:docMk/>
          <pc:sldMk cId="334762087" sldId="271"/>
        </pc:sldMkLst>
        <pc:spChg chg="add mod">
          <ac:chgData name="Mahi Uddin" userId="e12d8e31e8d791c6" providerId="LiveId" clId="{31F5E56A-8D69-46CB-829E-DD064B406B2E}" dt="2020-09-23T05:44:53.955" v="3743" actId="20577"/>
          <ac:spMkLst>
            <pc:docMk/>
            <pc:sldMk cId="334762087" sldId="271"/>
            <ac:spMk id="2" creationId="{EC749765-0A36-415C-A715-572AC38BFDA7}"/>
          </ac:spMkLst>
        </pc:spChg>
        <pc:spChg chg="add mod">
          <ac:chgData name="Mahi Uddin" userId="e12d8e31e8d791c6" providerId="LiveId" clId="{31F5E56A-8D69-46CB-829E-DD064B406B2E}" dt="2020-09-23T05:41:48.400" v="3630" actId="20577"/>
          <ac:spMkLst>
            <pc:docMk/>
            <pc:sldMk cId="334762087" sldId="271"/>
            <ac:spMk id="3" creationId="{91C2E5E8-F626-4B81-B130-3857C768E0C4}"/>
          </ac:spMkLst>
        </pc:spChg>
        <pc:spChg chg="add mod">
          <ac:chgData name="Mahi Uddin" userId="e12d8e31e8d791c6" providerId="LiveId" clId="{31F5E56A-8D69-46CB-829E-DD064B406B2E}" dt="2020-09-23T05:46:22.836" v="3831" actId="20577"/>
          <ac:spMkLst>
            <pc:docMk/>
            <pc:sldMk cId="334762087" sldId="271"/>
            <ac:spMk id="4" creationId="{229243A3-476A-49DF-BA36-745A73EFEDD1}"/>
          </ac:spMkLst>
        </pc:spChg>
        <pc:spChg chg="add mod">
          <ac:chgData name="Mahi Uddin" userId="e12d8e31e8d791c6" providerId="LiveId" clId="{31F5E56A-8D69-46CB-829E-DD064B406B2E}" dt="2020-09-23T06:16:30.719" v="3865" actId="113"/>
          <ac:spMkLst>
            <pc:docMk/>
            <pc:sldMk cId="334762087" sldId="271"/>
            <ac:spMk id="5" creationId="{6854839C-222E-46F0-A4A6-0406B6D99CB8}"/>
          </ac:spMkLst>
        </pc:spChg>
        <pc:spChg chg="add mod">
          <ac:chgData name="Mahi Uddin" userId="e12d8e31e8d791c6" providerId="LiveId" clId="{31F5E56A-8D69-46CB-829E-DD064B406B2E}" dt="2020-09-23T06:17:15.747" v="3866"/>
          <ac:spMkLst>
            <pc:docMk/>
            <pc:sldMk cId="334762087" sldId="271"/>
            <ac:spMk id="6" creationId="{B57FA586-C016-4708-A274-CCDF268E500E}"/>
          </ac:spMkLst>
        </pc:spChg>
        <pc:spChg chg="add mod">
          <ac:chgData name="Mahi Uddin" userId="e12d8e31e8d791c6" providerId="LiveId" clId="{31F5E56A-8D69-46CB-829E-DD064B406B2E}" dt="2020-09-23T06:19:56.303" v="3890" actId="20577"/>
          <ac:spMkLst>
            <pc:docMk/>
            <pc:sldMk cId="334762087" sldId="271"/>
            <ac:spMk id="7" creationId="{6D801E7C-3471-43EC-802E-9D4CA7A9586F}"/>
          </ac:spMkLst>
        </pc:spChg>
        <pc:spChg chg="add mod">
          <ac:chgData name="Mahi Uddin" userId="e12d8e31e8d791c6" providerId="LiveId" clId="{31F5E56A-8D69-46CB-829E-DD064B406B2E}" dt="2020-09-23T06:21:16.631" v="3914" actId="20577"/>
          <ac:spMkLst>
            <pc:docMk/>
            <pc:sldMk cId="334762087" sldId="271"/>
            <ac:spMk id="8" creationId="{0485FDF1-0E13-4E09-B5BB-041718DFC893}"/>
          </ac:spMkLst>
        </pc:spChg>
        <pc:spChg chg="add mod">
          <ac:chgData name="Mahi Uddin" userId="e12d8e31e8d791c6" providerId="LiveId" clId="{31F5E56A-8D69-46CB-829E-DD064B406B2E}" dt="2020-09-23T06:21:24.788" v="3918" actId="20577"/>
          <ac:spMkLst>
            <pc:docMk/>
            <pc:sldMk cId="334762087" sldId="271"/>
            <ac:spMk id="9" creationId="{B219E366-7CEE-4E66-B9D8-9F1D3E3157B5}"/>
          </ac:spMkLst>
        </pc:spChg>
        <pc:spChg chg="add mod">
          <ac:chgData name="Mahi Uddin" userId="e12d8e31e8d791c6" providerId="LiveId" clId="{31F5E56A-8D69-46CB-829E-DD064B406B2E}" dt="2020-09-23T06:22:04.889" v="3924" actId="20577"/>
          <ac:spMkLst>
            <pc:docMk/>
            <pc:sldMk cId="334762087" sldId="271"/>
            <ac:spMk id="10" creationId="{7FD481FB-06AA-4091-98AE-B19D75B2A681}"/>
          </ac:spMkLst>
        </pc:spChg>
        <pc:spChg chg="add mod">
          <ac:chgData name="Mahi Uddin" userId="e12d8e31e8d791c6" providerId="LiveId" clId="{31F5E56A-8D69-46CB-829E-DD064B406B2E}" dt="2020-09-23T06:18:22.052" v="3880" actId="20577"/>
          <ac:spMkLst>
            <pc:docMk/>
            <pc:sldMk cId="334762087" sldId="271"/>
            <ac:spMk id="11" creationId="{10AFDFD4-FF36-4662-A7D9-AD637D6CB802}"/>
          </ac:spMkLst>
        </pc:spChg>
      </pc:sldChg>
      <pc:sldChg chg="addSp modSp new mod modTransition modAnim">
        <pc:chgData name="Mahi Uddin" userId="e12d8e31e8d791c6" providerId="LiveId" clId="{31F5E56A-8D69-46CB-829E-DD064B406B2E}" dt="2020-09-23T06:50:01.863" v="4406"/>
        <pc:sldMkLst>
          <pc:docMk/>
          <pc:sldMk cId="1695457604" sldId="272"/>
        </pc:sldMkLst>
        <pc:spChg chg="add mod">
          <ac:chgData name="Mahi Uddin" userId="e12d8e31e8d791c6" providerId="LiveId" clId="{31F5E56A-8D69-46CB-829E-DD064B406B2E}" dt="2020-09-23T06:23:53.920" v="3976" actId="1035"/>
          <ac:spMkLst>
            <pc:docMk/>
            <pc:sldMk cId="1695457604" sldId="272"/>
            <ac:spMk id="2" creationId="{C97C6C9B-1C38-48FC-B148-67F7F6578ED7}"/>
          </ac:spMkLst>
        </pc:spChg>
        <pc:spChg chg="add mod">
          <ac:chgData name="Mahi Uddin" userId="e12d8e31e8d791c6" providerId="LiveId" clId="{31F5E56A-8D69-46CB-829E-DD064B406B2E}" dt="2020-09-23T06:23:29.746" v="3962" actId="1036"/>
          <ac:spMkLst>
            <pc:docMk/>
            <pc:sldMk cId="1695457604" sldId="272"/>
            <ac:spMk id="3" creationId="{6B141880-E853-4C8F-A229-BCE4E7FA5CFF}"/>
          </ac:spMkLst>
        </pc:spChg>
        <pc:spChg chg="add mod">
          <ac:chgData name="Mahi Uddin" userId="e12d8e31e8d791c6" providerId="LiveId" clId="{31F5E56A-8D69-46CB-829E-DD064B406B2E}" dt="2020-09-23T06:25:31.163" v="4022" actId="20577"/>
          <ac:spMkLst>
            <pc:docMk/>
            <pc:sldMk cId="1695457604" sldId="272"/>
            <ac:spMk id="4" creationId="{CEB50C8C-E33E-4920-83D9-135B0B958C5A}"/>
          </ac:spMkLst>
        </pc:spChg>
        <pc:spChg chg="add mod">
          <ac:chgData name="Mahi Uddin" userId="e12d8e31e8d791c6" providerId="LiveId" clId="{31F5E56A-8D69-46CB-829E-DD064B406B2E}" dt="2020-09-23T06:25:42.217" v="4029" actId="20577"/>
          <ac:spMkLst>
            <pc:docMk/>
            <pc:sldMk cId="1695457604" sldId="272"/>
            <ac:spMk id="5" creationId="{0462096B-C396-43E8-8691-E7E658621EAD}"/>
          </ac:spMkLst>
        </pc:spChg>
        <pc:spChg chg="add mod">
          <ac:chgData name="Mahi Uddin" userId="e12d8e31e8d791c6" providerId="LiveId" clId="{31F5E56A-8D69-46CB-829E-DD064B406B2E}" dt="2020-09-23T06:27:02.869" v="4045" actId="20577"/>
          <ac:spMkLst>
            <pc:docMk/>
            <pc:sldMk cId="1695457604" sldId="272"/>
            <ac:spMk id="6" creationId="{6155336B-4D99-4DAE-9A33-847E7800441B}"/>
          </ac:spMkLst>
        </pc:spChg>
        <pc:spChg chg="add mod">
          <ac:chgData name="Mahi Uddin" userId="e12d8e31e8d791c6" providerId="LiveId" clId="{31F5E56A-8D69-46CB-829E-DD064B406B2E}" dt="2020-09-23T06:27:22.851" v="4054" actId="20577"/>
          <ac:spMkLst>
            <pc:docMk/>
            <pc:sldMk cId="1695457604" sldId="272"/>
            <ac:spMk id="7" creationId="{1AB61D86-A253-4034-8C13-6705640486A1}"/>
          </ac:spMkLst>
        </pc:spChg>
        <pc:spChg chg="add mod">
          <ac:chgData name="Mahi Uddin" userId="e12d8e31e8d791c6" providerId="LiveId" clId="{31F5E56A-8D69-46CB-829E-DD064B406B2E}" dt="2020-09-23T06:24:55.723" v="4002" actId="20577"/>
          <ac:spMkLst>
            <pc:docMk/>
            <pc:sldMk cId="1695457604" sldId="272"/>
            <ac:spMk id="8" creationId="{478F9CBC-C4A1-440B-AC24-932A08FC7731}"/>
          </ac:spMkLst>
        </pc:spChg>
      </pc:sldChg>
      <pc:sldChg chg="addSp modSp new mod modTransition modAnim">
        <pc:chgData name="Mahi Uddin" userId="e12d8e31e8d791c6" providerId="LiveId" clId="{31F5E56A-8D69-46CB-829E-DD064B406B2E}" dt="2020-09-23T06:50:29.557" v="4414"/>
        <pc:sldMkLst>
          <pc:docMk/>
          <pc:sldMk cId="1227668858" sldId="273"/>
        </pc:sldMkLst>
        <pc:spChg chg="add mod">
          <ac:chgData name="Mahi Uddin" userId="e12d8e31e8d791c6" providerId="LiveId" clId="{31F5E56A-8D69-46CB-829E-DD064B406B2E}" dt="2020-09-23T06:31:02.971" v="4082" actId="207"/>
          <ac:spMkLst>
            <pc:docMk/>
            <pc:sldMk cId="1227668858" sldId="273"/>
            <ac:spMk id="6" creationId="{EC22B4FC-227C-462B-B297-1DED5949463A}"/>
          </ac:spMkLst>
        </pc:spChg>
        <pc:spChg chg="add mod">
          <ac:chgData name="Mahi Uddin" userId="e12d8e31e8d791c6" providerId="LiveId" clId="{31F5E56A-8D69-46CB-829E-DD064B406B2E}" dt="2020-09-23T06:31:55.301" v="4110" actId="1076"/>
          <ac:spMkLst>
            <pc:docMk/>
            <pc:sldMk cId="1227668858" sldId="273"/>
            <ac:spMk id="7" creationId="{36A87261-0BF8-4470-8415-91D7D5B47507}"/>
          </ac:spMkLst>
        </pc:spChg>
        <pc:spChg chg="add mod">
          <ac:chgData name="Mahi Uddin" userId="e12d8e31e8d791c6" providerId="LiveId" clId="{31F5E56A-8D69-46CB-829E-DD064B406B2E}" dt="2020-09-23T06:33:11.639" v="4141" actId="1076"/>
          <ac:spMkLst>
            <pc:docMk/>
            <pc:sldMk cId="1227668858" sldId="273"/>
            <ac:spMk id="8" creationId="{A1126EBB-609E-411C-B255-3AB08D69674C}"/>
          </ac:spMkLst>
        </pc:spChg>
        <pc:spChg chg="add mod">
          <ac:chgData name="Mahi Uddin" userId="e12d8e31e8d791c6" providerId="LiveId" clId="{31F5E56A-8D69-46CB-829E-DD064B406B2E}" dt="2020-09-23T06:34:57.521" v="4186" actId="1035"/>
          <ac:spMkLst>
            <pc:docMk/>
            <pc:sldMk cId="1227668858" sldId="273"/>
            <ac:spMk id="11" creationId="{58964485-6C21-4465-8197-390B7A2176E5}"/>
          </ac:spMkLst>
        </pc:spChg>
        <pc:picChg chg="add mod">
          <ac:chgData name="Mahi Uddin" userId="e12d8e31e8d791c6" providerId="LiveId" clId="{31F5E56A-8D69-46CB-829E-DD064B406B2E}" dt="2020-09-23T06:30:11.271" v="4066" actId="1076"/>
          <ac:picMkLst>
            <pc:docMk/>
            <pc:sldMk cId="1227668858" sldId="273"/>
            <ac:picMk id="5" creationId="{6B5B496C-7D4C-4A6D-9A54-18B66AC1F4E2}"/>
          </ac:picMkLst>
        </pc:picChg>
        <pc:picChg chg="add mod">
          <ac:chgData name="Mahi Uddin" userId="e12d8e31e8d791c6" providerId="LiveId" clId="{31F5E56A-8D69-46CB-829E-DD064B406B2E}" dt="2020-09-23T06:33:45.206" v="4146" actId="1076"/>
          <ac:picMkLst>
            <pc:docMk/>
            <pc:sldMk cId="1227668858" sldId="273"/>
            <ac:picMk id="10" creationId="{9C68AEB7-9D02-4F35-91A2-B51652783093}"/>
          </ac:picMkLst>
        </pc:picChg>
        <pc:cxnChg chg="add mod">
          <ac:chgData name="Mahi Uddin" userId="e12d8e31e8d791c6" providerId="LiveId" clId="{31F5E56A-8D69-46CB-829E-DD064B406B2E}" dt="2020-09-23T06:28:56.718" v="4062" actId="1035"/>
          <ac:cxnSpMkLst>
            <pc:docMk/>
            <pc:sldMk cId="1227668858" sldId="273"/>
            <ac:cxnSpMk id="3" creationId="{46F7FC76-77D4-4EA7-8D25-02DAB2CD4F5F}"/>
          </ac:cxnSpMkLst>
        </pc:cxnChg>
      </pc:sldChg>
      <pc:sldChg chg="addSp modSp new mod modTransition modAnim">
        <pc:chgData name="Mahi Uddin" userId="e12d8e31e8d791c6" providerId="LiveId" clId="{31F5E56A-8D69-46CB-829E-DD064B406B2E}" dt="2020-09-23T06:50:40.704" v="4417"/>
        <pc:sldMkLst>
          <pc:docMk/>
          <pc:sldMk cId="2298249774" sldId="274"/>
        </pc:sldMkLst>
        <pc:spChg chg="add mod">
          <ac:chgData name="Mahi Uddin" userId="e12d8e31e8d791c6" providerId="LiveId" clId="{31F5E56A-8D69-46CB-829E-DD064B406B2E}" dt="2020-09-23T06:36:33.349" v="4216" actId="207"/>
          <ac:spMkLst>
            <pc:docMk/>
            <pc:sldMk cId="2298249774" sldId="274"/>
            <ac:spMk id="2" creationId="{6FA219D9-7F7C-49C9-A823-DDDE6C2AE404}"/>
          </ac:spMkLst>
        </pc:spChg>
        <pc:spChg chg="add mod">
          <ac:chgData name="Mahi Uddin" userId="e12d8e31e8d791c6" providerId="LiveId" clId="{31F5E56A-8D69-46CB-829E-DD064B406B2E}" dt="2020-09-23T06:38:04.254" v="4258" actId="1076"/>
          <ac:spMkLst>
            <pc:docMk/>
            <pc:sldMk cId="2298249774" sldId="274"/>
            <ac:spMk id="5" creationId="{2A149C85-A3B7-4CF2-AF5D-EB052908A62C}"/>
          </ac:spMkLst>
        </pc:spChg>
        <pc:picChg chg="add mod">
          <ac:chgData name="Mahi Uddin" userId="e12d8e31e8d791c6" providerId="LiveId" clId="{31F5E56A-8D69-46CB-829E-DD064B406B2E}" dt="2020-09-23T06:38:01.669" v="4257" actId="1076"/>
          <ac:picMkLst>
            <pc:docMk/>
            <pc:sldMk cId="2298249774" sldId="274"/>
            <ac:picMk id="4" creationId="{3985D30E-F403-4425-9DF7-D93C3032F62A}"/>
          </ac:picMkLst>
        </pc:picChg>
      </pc:sldChg>
      <pc:sldChg chg="addSp modSp new mod modTransition">
        <pc:chgData name="Mahi Uddin" userId="e12d8e31e8d791c6" providerId="LiveId" clId="{31F5E56A-8D69-46CB-829E-DD064B406B2E}" dt="2020-09-23T06:45:10.027" v="4361" actId="1036"/>
        <pc:sldMkLst>
          <pc:docMk/>
          <pc:sldMk cId="1360164745" sldId="275"/>
        </pc:sldMkLst>
        <pc:picChg chg="add mod">
          <ac:chgData name="Mahi Uddin" userId="e12d8e31e8d791c6" providerId="LiveId" clId="{31F5E56A-8D69-46CB-829E-DD064B406B2E}" dt="2020-09-23T06:45:10.027" v="4361" actId="1036"/>
          <ac:picMkLst>
            <pc:docMk/>
            <pc:sldMk cId="1360164745" sldId="275"/>
            <ac:picMk id="3" creationId="{AD0C5D7A-D936-4F0B-BD83-4BC29ABB4DEE}"/>
          </ac:picMkLst>
        </pc:picChg>
      </pc:sldChg>
      <pc:sldChg chg="addSp modSp new mod modTransition modAnim">
        <pc:chgData name="Mahi Uddin" userId="e12d8e31e8d791c6" providerId="LiveId" clId="{31F5E56A-8D69-46CB-829E-DD064B406B2E}" dt="2020-09-23T06:50:51.001" v="4419"/>
        <pc:sldMkLst>
          <pc:docMk/>
          <pc:sldMk cId="3282130193" sldId="276"/>
        </pc:sldMkLst>
        <pc:spChg chg="add mod">
          <ac:chgData name="Mahi Uddin" userId="e12d8e31e8d791c6" providerId="LiveId" clId="{31F5E56A-8D69-46CB-829E-DD064B406B2E}" dt="2020-09-23T06:39:06.918" v="4271" actId="207"/>
          <ac:spMkLst>
            <pc:docMk/>
            <pc:sldMk cId="3282130193" sldId="276"/>
            <ac:spMk id="2" creationId="{4B2C75F5-FA6A-4A58-A4AC-27320028B2A4}"/>
          </ac:spMkLst>
        </pc:spChg>
        <pc:spChg chg="add mod">
          <ac:chgData name="Mahi Uddin" userId="e12d8e31e8d791c6" providerId="LiveId" clId="{31F5E56A-8D69-46CB-829E-DD064B406B2E}" dt="2020-09-23T06:43:04.494" v="4341" actId="1076"/>
          <ac:spMkLst>
            <pc:docMk/>
            <pc:sldMk cId="3282130193" sldId="276"/>
            <ac:spMk id="3" creationId="{EB6AC218-D8B1-4EFB-B8B0-0AF435624DDE}"/>
          </ac:spMkLst>
        </pc:spChg>
        <pc:spChg chg="add mod">
          <ac:chgData name="Mahi Uddin" userId="e12d8e31e8d791c6" providerId="LiveId" clId="{31F5E56A-8D69-46CB-829E-DD064B406B2E}" dt="2020-09-23T06:43:08.325" v="4342" actId="1076"/>
          <ac:spMkLst>
            <pc:docMk/>
            <pc:sldMk cId="3282130193" sldId="276"/>
            <ac:spMk id="4" creationId="{A12AB202-C3C6-4E32-BD7D-ABFC41F0236D}"/>
          </ac:spMkLst>
        </pc:spChg>
        <pc:spChg chg="add mod">
          <ac:chgData name="Mahi Uddin" userId="e12d8e31e8d791c6" providerId="LiveId" clId="{31F5E56A-8D69-46CB-829E-DD064B406B2E}" dt="2020-09-23T06:43:12.102" v="4344" actId="1076"/>
          <ac:spMkLst>
            <pc:docMk/>
            <pc:sldMk cId="3282130193" sldId="276"/>
            <ac:spMk id="6" creationId="{57797105-DB64-4962-A3B4-776E56D1FEF1}"/>
          </ac:spMkLst>
        </pc:spChg>
        <pc:spChg chg="add mod">
          <ac:chgData name="Mahi Uddin" userId="e12d8e31e8d791c6" providerId="LiveId" clId="{31F5E56A-8D69-46CB-829E-DD064B406B2E}" dt="2020-09-23T06:43:10.405" v="4343" actId="1076"/>
          <ac:spMkLst>
            <pc:docMk/>
            <pc:sldMk cId="3282130193" sldId="276"/>
            <ac:spMk id="8" creationId="{EAF441D6-2D3A-4834-A889-4AE78D84F1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9889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5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9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1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7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7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3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586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7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0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4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3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5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36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20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28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55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3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0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5942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54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71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9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85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56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45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9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3661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76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78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84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01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30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1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4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5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17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045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7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62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6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7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7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FCA4-9B55-4651-AB42-089390375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7AF57-3821-4BFF-91D7-FA8142062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28935-3612-42C2-900E-6802B05B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ED3C-CA6E-47C3-995E-7A3B5C75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525FF-649D-4A47-ABA3-C38E5B99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2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5E91-D5F7-4454-BEBC-426C53B3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CF23-6607-4E2E-B273-3D7ADA8CD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6D8BE-6980-490F-946A-A0D5FAB7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2AD32-BA19-4962-9E99-B1665C42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35E2-BA2C-4022-83FF-4539A77C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06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23F8-5D41-4583-87CD-47334DE7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3D89D-B396-4B7E-BB40-25442AE55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F9B34-C4D4-4AFA-8AB1-B7AAA8F3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9B61A-2BB0-442D-B3F6-BFAD4B0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933A-51E3-4019-A428-17B137F4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2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CBAF-7038-4F80-AE3C-E8F4AA8A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16A0-B227-40A2-AA51-C539D0869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FEBA8-312D-4DFC-AF33-1769D465F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196E7-8AE8-418F-AC6A-A29FF1BF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A5216-764B-4B3E-BD24-E78BAB13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32CF2-DEE4-4505-92D3-6704E722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4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0361-9D46-4BD1-AEE4-1807531F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E85F5-76E8-450F-AD6B-3B4407E40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933AC-63B7-4076-85F1-57642EB65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AA1E1-480B-4993-A46E-DD7EFD4A4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FC229-B29A-49CD-93BD-84BFC012C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D5510-5B5C-4F2F-BD82-C651AC95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97C6F-F7E2-44B7-A286-90729E65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A2030-4169-4732-B85C-48E47AD8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2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DE71-AE72-4BF1-A8EF-2D2262F2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19ED1-30A1-430D-8AEF-680B1DC8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0B6B6-464B-445F-9A6F-2526041E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E8003-4DF0-47D4-A7F7-D2522503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88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79EB8-8FA1-497F-B870-FE9843F2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20901-BC51-4DB6-8C18-62AF0305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89B33-D0FB-4750-82E0-4D61C190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0631-51C0-4EF2-ADC5-C08F9E96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5CE1-9464-4CC9-9147-4398F16C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B8DA0-7176-4800-93FD-31D451F53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86B79-E9A0-4191-A7E4-6C6D8241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DD050-88EE-4AA3-A244-CE7BB832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794D-254B-4285-A282-5F5DCF34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95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BB32-CAED-425D-B37D-4652ACCF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6380B-A324-485A-B8AE-973F6E308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27CB4-230A-4764-B2D1-1F1BDEF31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461EF-4F41-4A78-8CFA-A7B3959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93B1C-D42D-4788-8877-33BB0CD5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06A93-D5E9-4C1F-9C8B-0157E097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17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85C7-30F0-4ABD-A7BD-0D24DB3D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09A6E-8C35-4B00-9BD0-2CA413201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2926E-C618-40F1-8535-D2C76E3A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2AEC-6496-4848-888F-748A52DE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55A51-5B0E-4C8A-9A3C-8FF88270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7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31293-0F01-4C11-BA70-8FF708B1A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56CF0-43BA-489F-9CB7-5A27BF902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1F848-71C5-409B-9415-A97EBF60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43406-18C2-4607-932F-F51F98B9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5938-35D8-44D8-A483-D797592E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5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28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10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3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2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83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5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67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16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8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5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97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7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4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4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2486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5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1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53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39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0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1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6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888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8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5633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31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7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88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5551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44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9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1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8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986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8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1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1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971CE-4A57-4DB9-95BB-30192336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4EB4F-FF1E-41C6-BE66-9EDBA35C5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1755-EFAA-43F6-BDBE-F65A220D2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FD8A1-1A46-4BC7-B63C-0F3CC8DE1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EDDE-87EF-447F-B416-7080411E7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0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93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  <p:sldLayoutId id="2147484277" r:id="rId13"/>
    <p:sldLayoutId id="2147484278" r:id="rId14"/>
    <p:sldLayoutId id="2147484279" r:id="rId15"/>
    <p:sldLayoutId id="2147484280" r:id="rId16"/>
    <p:sldLayoutId id="21474842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9C50354-F042-4098-85A0-608CB994DA46}" type="datetimeFigureOut">
              <a:rPr lang="en-US" smtClean="0"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24A7872-ED6C-4CB8-98B2-3F52BB87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96" r:id="rId14"/>
    <p:sldLayoutId id="2147484297" r:id="rId15"/>
    <p:sldLayoutId id="2147484298" r:id="rId16"/>
    <p:sldLayoutId id="21474842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B966AECD-91A7-4FE5-85E7-C76EAD3CF9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PredefinedProcess">
            <a:avLst/>
          </a:prstGeom>
          <a:noFill/>
          <a:ln w="381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F98C8-FCD9-463C-8648-2691740B8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t="17013" r="1886" b="33507"/>
          <a:stretch/>
        </p:blipFill>
        <p:spPr>
          <a:xfrm>
            <a:off x="2201890" y="22568"/>
            <a:ext cx="7792947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531D3-4655-4F5E-88B1-26883EA8A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4" y="1835159"/>
            <a:ext cx="10308707" cy="1698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08668-4DEB-4919-ABEC-45C2A0DD6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28"/>
          <a:stretch/>
        </p:blipFill>
        <p:spPr>
          <a:xfrm>
            <a:off x="379028" y="4680489"/>
            <a:ext cx="10092753" cy="2177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96FC6-7A6B-4AC9-9722-074F22C9D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28" y="890958"/>
            <a:ext cx="4077632" cy="913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176FF7-63EC-43EC-A713-3DDF0AB1D9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556"/>
          <a:stretch/>
        </p:blipFill>
        <p:spPr>
          <a:xfrm>
            <a:off x="4504806" y="915111"/>
            <a:ext cx="4077632" cy="808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076976-8190-4467-8016-A92DA5BCE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28" y="3503250"/>
            <a:ext cx="5137468" cy="1146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37F1F8-1D42-4F26-8CA6-E19026A311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8970" y="3637473"/>
            <a:ext cx="4479911" cy="9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68AEB7-9D02-4F35-91A2-B5165278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7" y="18506"/>
            <a:ext cx="5050033" cy="336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E5B21-57FB-4F76-8E01-B9EF03984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05"/>
          <a:stretch/>
        </p:blipFill>
        <p:spPr>
          <a:xfrm>
            <a:off x="5717741" y="156429"/>
            <a:ext cx="6706734" cy="1824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8BE95-EA20-4325-B13C-AABAD744C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335"/>
          <a:stretch/>
        </p:blipFill>
        <p:spPr>
          <a:xfrm>
            <a:off x="6096000" y="2181184"/>
            <a:ext cx="4095026" cy="964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B73A2A-7C11-4993-9D1B-C1906D60A5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795"/>
          <a:stretch/>
        </p:blipFill>
        <p:spPr>
          <a:xfrm>
            <a:off x="666429" y="4108367"/>
            <a:ext cx="11391252" cy="8751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FCC970-9E75-4A78-A19D-21E2D9160A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730"/>
          <a:stretch/>
        </p:blipFill>
        <p:spPr>
          <a:xfrm>
            <a:off x="4378204" y="5510042"/>
            <a:ext cx="3435591" cy="10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2336C9-BDD2-4527-A58C-B8E95C28A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13268" r="4314" b="27166"/>
          <a:stretch/>
        </p:blipFill>
        <p:spPr>
          <a:xfrm>
            <a:off x="3740552" y="20187"/>
            <a:ext cx="5286277" cy="830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909ED6-23A7-476C-AF43-68797AED0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16"/>
          <a:stretch/>
        </p:blipFill>
        <p:spPr>
          <a:xfrm>
            <a:off x="95509" y="64082"/>
            <a:ext cx="2061224" cy="816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4B33CD-7B94-47F7-9415-EEC827227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65"/>
          <a:stretch/>
        </p:blipFill>
        <p:spPr>
          <a:xfrm>
            <a:off x="124892" y="983282"/>
            <a:ext cx="11988005" cy="8162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5E0BFD-1EA8-44D5-B4E8-034943FD3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780" y="1798812"/>
            <a:ext cx="4936220" cy="1269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4511E8-DF44-40AF-B9BD-532170A75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135" y="2094455"/>
            <a:ext cx="4354140" cy="29597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01520A-AC3E-49FD-A033-C45CD2823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733" y="3116732"/>
            <a:ext cx="2029846" cy="825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D16476-3A05-465D-A71D-098DB5A0C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733" y="3954581"/>
            <a:ext cx="1414741" cy="825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3C515A-2A95-4187-9660-82EDB41B7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900" y="4787923"/>
            <a:ext cx="1530073" cy="825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280BE8-E8B1-4CA0-964E-805D01AFA46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b="8193"/>
          <a:stretch/>
        </p:blipFill>
        <p:spPr>
          <a:xfrm>
            <a:off x="2154681" y="5561962"/>
            <a:ext cx="2398910" cy="6752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CC0163-4FCA-4C30-9278-324BC8E2032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7191"/>
          <a:stretch/>
        </p:blipFill>
        <p:spPr>
          <a:xfrm>
            <a:off x="396846" y="6137871"/>
            <a:ext cx="9353809" cy="7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93DE0-3E01-45FD-B697-C5A4AF0CC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17"/>
          <a:stretch/>
        </p:blipFill>
        <p:spPr>
          <a:xfrm>
            <a:off x="144023" y="-30996"/>
            <a:ext cx="1901753" cy="7117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48981B-9C80-4FD8-94ED-65D5AE0AF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51"/>
          <a:stretch/>
        </p:blipFill>
        <p:spPr>
          <a:xfrm>
            <a:off x="285975" y="644956"/>
            <a:ext cx="7853101" cy="6782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17F0AB-C9BF-4730-97D3-CA5F4454AB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14"/>
          <a:stretch/>
        </p:blipFill>
        <p:spPr>
          <a:xfrm>
            <a:off x="285975" y="1277871"/>
            <a:ext cx="10512897" cy="7087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A9D4D0-49E3-467C-93D4-A0CD766E86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78"/>
          <a:stretch/>
        </p:blipFill>
        <p:spPr>
          <a:xfrm>
            <a:off x="270477" y="1959098"/>
            <a:ext cx="8486066" cy="6401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2459CD-C505-4E2F-ACE2-3BFB322C9E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677"/>
          <a:stretch/>
        </p:blipFill>
        <p:spPr>
          <a:xfrm>
            <a:off x="214998" y="2570551"/>
            <a:ext cx="1759801" cy="7117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AB658B-557D-46CC-A647-F1CE35855F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234"/>
          <a:stretch/>
        </p:blipFill>
        <p:spPr>
          <a:xfrm>
            <a:off x="258716" y="3313208"/>
            <a:ext cx="4109114" cy="6401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81286F-1D2F-4F61-9615-85F0C0CCF2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370"/>
          <a:stretch/>
        </p:blipFill>
        <p:spPr>
          <a:xfrm>
            <a:off x="4733868" y="2601547"/>
            <a:ext cx="1555997" cy="6645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FE4ECF-9411-4B39-8706-3F366D90A1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473" y="2842454"/>
            <a:ext cx="3750405" cy="25186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D84109-0668-40AA-B301-B41210364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3868" y="3272968"/>
            <a:ext cx="3525342" cy="12172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47BC0A-B84A-457D-95E3-6E77BC46B6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9865" y="4563651"/>
            <a:ext cx="1741191" cy="768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16A0F7-6475-4FA7-A50D-C06732764A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4367" y="5410201"/>
            <a:ext cx="1538784" cy="802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AAE7A7-6F7F-4F7C-B05B-9F399335F1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2103" y="5410201"/>
            <a:ext cx="1591389" cy="8023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BDBACB-58FF-48D9-931D-250D0715FE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06947" y="5454035"/>
            <a:ext cx="2459433" cy="7600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677EF3-4A56-4F60-AFDF-99D5431DBBE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3628"/>
          <a:stretch/>
        </p:blipFill>
        <p:spPr>
          <a:xfrm>
            <a:off x="207321" y="6244654"/>
            <a:ext cx="10134338" cy="6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6C798F-7522-45E2-AF9A-F581E1AEC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89"/>
          <a:stretch/>
        </p:blipFill>
        <p:spPr>
          <a:xfrm>
            <a:off x="0" y="63348"/>
            <a:ext cx="2061275" cy="744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75DF22-3461-46E4-B3AD-B947EDCF9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34"/>
          <a:stretch/>
        </p:blipFill>
        <p:spPr>
          <a:xfrm>
            <a:off x="249043" y="841441"/>
            <a:ext cx="9030346" cy="763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87D13-6DAD-4CEE-A4A2-47C910E87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187"/>
          <a:stretch/>
        </p:blipFill>
        <p:spPr>
          <a:xfrm>
            <a:off x="280038" y="1582913"/>
            <a:ext cx="5019764" cy="686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93799-F9A7-46AD-81D5-3168BA6E99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578"/>
          <a:stretch/>
        </p:blipFill>
        <p:spPr>
          <a:xfrm>
            <a:off x="280038" y="2286484"/>
            <a:ext cx="11250702" cy="7631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2B20E5-D93E-41AC-9801-ADC81E272C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86"/>
          <a:stretch/>
        </p:blipFill>
        <p:spPr>
          <a:xfrm>
            <a:off x="258423" y="3027984"/>
            <a:ext cx="1725362" cy="7631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5A1491-984A-45AF-B02A-EB81A5FF0F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61"/>
          <a:stretch/>
        </p:blipFill>
        <p:spPr>
          <a:xfrm>
            <a:off x="7365959" y="3210728"/>
            <a:ext cx="4164781" cy="2528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D37024-99D4-4185-A5B6-7F8F7B1DE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020" y="3716263"/>
            <a:ext cx="4164781" cy="1157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A2D9A1-310D-4E3D-9D0D-247705A086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2056" y="4975541"/>
            <a:ext cx="2167745" cy="855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5C463C-E133-489E-B198-095C77993C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7554" y="5933837"/>
            <a:ext cx="1346954" cy="855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B4DBAD-5030-4A18-B3FE-DC5749189D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6145" y="5932861"/>
            <a:ext cx="1446727" cy="8344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DB7009-7834-45CF-AABC-9DEE9514313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4160"/>
          <a:stretch/>
        </p:blipFill>
        <p:spPr>
          <a:xfrm>
            <a:off x="6331282" y="6084080"/>
            <a:ext cx="1798476" cy="5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F76389-6416-418D-9B5D-E764B799A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2227"/>
          <a:stretch/>
        </p:blipFill>
        <p:spPr>
          <a:xfrm>
            <a:off x="432669" y="0"/>
            <a:ext cx="1794595" cy="7387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491276-664A-485A-9594-12844BEC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6"/>
          <a:stretch/>
        </p:blipFill>
        <p:spPr>
          <a:xfrm>
            <a:off x="188395" y="2453437"/>
            <a:ext cx="6874855" cy="2704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CA395-860B-469E-8E68-4D9C597F0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076" y="738793"/>
            <a:ext cx="6833922" cy="172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561410-5D42-498B-BAB5-16BC52285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893" y="2453437"/>
            <a:ext cx="1495105" cy="1204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1B8050-097E-4313-BBB9-E4DA42145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892" y="3746217"/>
            <a:ext cx="2965471" cy="9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BE63657-5DB8-478D-A75C-FF6B830F7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53107" r="52457" b="28587"/>
          <a:stretch/>
        </p:blipFill>
        <p:spPr bwMode="auto">
          <a:xfrm>
            <a:off x="0" y="1127502"/>
            <a:ext cx="11685722" cy="33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4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A5CE0-E5C7-44FA-8D0E-82AA47CF9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12"/>
          <a:stretch/>
        </p:blipFill>
        <p:spPr>
          <a:xfrm>
            <a:off x="8735842" y="0"/>
            <a:ext cx="3456158" cy="2107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C715E9-9795-4E9C-83C5-AD6EA049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8" y="64264"/>
            <a:ext cx="7699915" cy="963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A11E41-A9AC-4B37-ACEE-08088775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06" y="762388"/>
            <a:ext cx="1755800" cy="96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EBFA6A-53B9-49C5-987C-599DE3FD0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095" y="772066"/>
            <a:ext cx="2048434" cy="96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F6DBE2-9CEC-4261-9301-20F151179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06" y="1422522"/>
            <a:ext cx="1908213" cy="963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42EAD3-4F3B-4C1A-9AEE-7FF8B222A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9778" y="1403231"/>
            <a:ext cx="2158171" cy="9632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8910EB-1E2D-4CCF-81AD-DAE5A4F4C4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574" y="663391"/>
            <a:ext cx="731583" cy="9937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BB37C8-43B9-4E66-A45D-F557A6A72A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0678"/>
          <a:stretch/>
        </p:blipFill>
        <p:spPr>
          <a:xfrm>
            <a:off x="219268" y="2138769"/>
            <a:ext cx="6590347" cy="7672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7933FD-0B8E-46BD-8389-CA6AA1EF53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2901"/>
          <a:stretch/>
        </p:blipFill>
        <p:spPr>
          <a:xfrm>
            <a:off x="573538" y="2924574"/>
            <a:ext cx="2828789" cy="646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7B9AC2-0B8A-4D3E-B09D-A3D90E05E44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7223"/>
          <a:stretch/>
        </p:blipFill>
        <p:spPr>
          <a:xfrm>
            <a:off x="5209778" y="2862978"/>
            <a:ext cx="2706859" cy="7010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9808DD-40E0-4BB7-B7B7-F548589B7C9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27940"/>
          <a:stretch/>
        </p:blipFill>
        <p:spPr>
          <a:xfrm>
            <a:off x="585999" y="3564000"/>
            <a:ext cx="2584928" cy="6941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E1E9EF-0565-4ED4-A4E4-4CA32042685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27940"/>
          <a:stretch/>
        </p:blipFill>
        <p:spPr>
          <a:xfrm>
            <a:off x="5267922" y="3383223"/>
            <a:ext cx="2981202" cy="6941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8D5BA7-8366-446A-ADAD-38E88141F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4617" y="2698684"/>
            <a:ext cx="731583" cy="9937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C88227-F7A6-42DE-838C-FA8D880F6F4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3808"/>
          <a:stretch/>
        </p:blipFill>
        <p:spPr>
          <a:xfrm>
            <a:off x="379600" y="4293803"/>
            <a:ext cx="6584998" cy="7411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783888-99E3-4319-AA9C-12CC291405C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4872"/>
          <a:stretch/>
        </p:blipFill>
        <p:spPr>
          <a:xfrm>
            <a:off x="762278" y="5043291"/>
            <a:ext cx="2706859" cy="7361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852B25-B5A2-4A63-AE81-76482654C4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051" y="5853375"/>
            <a:ext cx="2706859" cy="9403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8F1DD30-9F8C-48C1-9D0E-B0CBF8A5647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16074"/>
          <a:stretch/>
        </p:blipFill>
        <p:spPr>
          <a:xfrm>
            <a:off x="4069224" y="5017330"/>
            <a:ext cx="2895373" cy="7439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A1A2D25-AFBB-4890-BDB1-77FB2DC39E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67260" y="5853374"/>
            <a:ext cx="2981202" cy="9403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82FBA0-AA15-4310-B95D-FDC3D4D68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406" y="5650092"/>
            <a:ext cx="73158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EB288F5-3C86-4CE5-9763-148B61B9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79807" cy="311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1B347-45BC-4DB4-939E-A7226CF7A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33"/>
          <a:stretch/>
        </p:blipFill>
        <p:spPr>
          <a:xfrm>
            <a:off x="0" y="3186433"/>
            <a:ext cx="2753579" cy="895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FE693-4393-43BA-BC24-A8EE9E9E7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8590"/>
            <a:ext cx="12152285" cy="2924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76F78-3305-4A60-8B5B-92C5CC4D1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8557" r="8978" b="8281"/>
          <a:stretch/>
        </p:blipFill>
        <p:spPr>
          <a:xfrm>
            <a:off x="8541179" y="0"/>
            <a:ext cx="36266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80A62-38A5-40E4-A167-D1A7EF522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13149" r="13254" b="13215"/>
          <a:stretch/>
        </p:blipFill>
        <p:spPr>
          <a:xfrm>
            <a:off x="6743219" y="447057"/>
            <a:ext cx="4224417" cy="5963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884D6-C287-4F15-A68D-50FA4606B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65" y="447057"/>
            <a:ext cx="4163467" cy="5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05260-A90A-4167-912C-62D17381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390"/>
            <a:ext cx="7510815" cy="4401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A125A-BC60-4239-BF9D-78D11E990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65" y="1007390"/>
            <a:ext cx="4215539" cy="42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093D2113-71D6-410A-A659-7879250B0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b="16339"/>
          <a:stretch/>
        </p:blipFill>
        <p:spPr bwMode="auto">
          <a:xfrm>
            <a:off x="708838" y="154983"/>
            <a:ext cx="11518602" cy="50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5A3B0-D366-404A-8221-49404E508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5" b="51864"/>
          <a:stretch/>
        </p:blipFill>
        <p:spPr>
          <a:xfrm>
            <a:off x="0" y="4773477"/>
            <a:ext cx="12192000" cy="1797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920318-7B6A-4875-BCF9-C0DD5ECF7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4788" b="71074"/>
          <a:stretch/>
        </p:blipFill>
        <p:spPr>
          <a:xfrm>
            <a:off x="2580" y="2255004"/>
            <a:ext cx="12189420" cy="22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AF620A-2D90-4993-BEAE-C7B0E6CE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4" y="0"/>
            <a:ext cx="11293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D561C-9973-4122-B8C3-B6A81899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7015D4-A4FF-4546-B362-F376FE1AA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55367" r="21314" b="18871"/>
          <a:stretch/>
        </p:blipFill>
        <p:spPr>
          <a:xfrm>
            <a:off x="3574" y="15498"/>
            <a:ext cx="11617713" cy="3626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B402E-CA48-4760-BEEE-DF1EC06FB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50000" r="46229" b="35142"/>
          <a:stretch/>
        </p:blipFill>
        <p:spPr>
          <a:xfrm>
            <a:off x="2490104" y="3642102"/>
            <a:ext cx="6932866" cy="19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9DF4F-C4E5-4946-B6D3-C455031A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24" y="265428"/>
            <a:ext cx="6883365" cy="1315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3B9AE8-2406-43D0-8068-0C4562C6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11" y="2244285"/>
            <a:ext cx="8560966" cy="1154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92E879-182E-4EF7-A023-C810949FE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211" y="3719788"/>
            <a:ext cx="9075167" cy="115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C077CE-6AED-411A-BC0C-64F8A4B65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211" y="5195291"/>
            <a:ext cx="8055789" cy="11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EE8CFF-A268-4EED-8BBD-B1C23242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54" y="622628"/>
            <a:ext cx="6331709" cy="1325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CCC3B-5B0D-476F-8EF1-D4E8FFD9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" y="2766110"/>
            <a:ext cx="12048847" cy="27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5CD3E-3A79-4EFD-87A5-191941348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19390" r="26949"/>
          <a:stretch/>
        </p:blipFill>
        <p:spPr>
          <a:xfrm>
            <a:off x="0" y="0"/>
            <a:ext cx="4083654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2910C-5092-4313-897B-6DAE90F8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752" y="2094161"/>
            <a:ext cx="8118667" cy="804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6C49-B362-4A00-AFFA-77DDAAB5A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310" y="4060556"/>
            <a:ext cx="6813953" cy="828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CDF099-AEEA-46E3-9250-86E7342F8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241" y="3981099"/>
            <a:ext cx="1912511" cy="9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7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963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Corbel</vt:lpstr>
      <vt:lpstr>Franklin Gothic Book</vt:lpstr>
      <vt:lpstr>Gill Sans MT</vt:lpstr>
      <vt:lpstr>Impact</vt:lpstr>
      <vt:lpstr>Wingdings 2</vt:lpstr>
      <vt:lpstr>Crop</vt:lpstr>
      <vt:lpstr>Gallery</vt:lpstr>
      <vt:lpstr>Quotable</vt:lpstr>
      <vt:lpstr>Main Event</vt:lpstr>
      <vt:lpstr>Office Theme</vt:lpstr>
      <vt:lpstr>Depth</vt:lpstr>
      <vt:lpstr>1_Main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Mahi Uddin</cp:lastModifiedBy>
  <cp:revision>67</cp:revision>
  <dcterms:created xsi:type="dcterms:W3CDTF">2020-09-14T00:08:09Z</dcterms:created>
  <dcterms:modified xsi:type="dcterms:W3CDTF">2021-06-26T23:55:08Z</dcterms:modified>
</cp:coreProperties>
</file>