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78" r:id="rId4"/>
    <p:sldId id="275" r:id="rId5"/>
    <p:sldId id="263" r:id="rId6"/>
    <p:sldId id="264" r:id="rId7"/>
    <p:sldId id="276" r:id="rId8"/>
    <p:sldId id="279" r:id="rId9"/>
    <p:sldId id="280" r:id="rId10"/>
    <p:sldId id="266" r:id="rId11"/>
    <p:sldId id="277" r:id="rId12"/>
    <p:sldId id="268" r:id="rId13"/>
    <p:sldId id="272" r:id="rId14"/>
    <p:sldId id="269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28" d="100"/>
          <a:sy n="28" d="100"/>
        </p:scale>
        <p:origin x="-74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/>
      <dgm:t>
        <a:bodyPr/>
        <a:lstStyle/>
        <a:p>
          <a:r>
            <a:rPr lang="en-US" sz="4400" u="sng" dirty="0" smtClean="0">
              <a:latin typeface="NikoshBAN" pitchFamily="2" charset="0"/>
              <a:cs typeface="NikoshBAN" pitchFamily="2" charset="0"/>
            </a:rPr>
            <a:t>পাঠ পরিচিতি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/>
        </a:p>
      </dgm:t>
    </dgm:pt>
    <dgm:pt modelId="{588B18B1-C390-4875-B911-E524E01DC8F2}">
      <dgm:prSet phldrT="[Text]"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ইলেকট্রিক্যাল ওয়ার্কাস-১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/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/>
        </a:p>
      </dgm:t>
    </dgm:pt>
    <dgm:pt modelId="{D28888FB-4BA1-490D-A104-B13C1209B03D}">
      <dgm:prSet phldrT="[Text]" custT="1"/>
      <dgm:spPr/>
      <dgm:t>
        <a:bodyPr/>
        <a:lstStyle/>
        <a:p>
          <a:r>
            <a:rPr lang="en-US" sz="2800" smtClean="0">
              <a:latin typeface="NikoshBAN" pitchFamily="2" charset="0"/>
              <a:cs typeface="NikoshBAN" pitchFamily="2" charset="0"/>
            </a:rPr>
            <a:t>সময় - ৫০ মিঃ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/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/>
        </a:p>
      </dgm:t>
    </dgm:pt>
    <dgm:pt modelId="{8B700932-D15A-4D10-8ECF-B22A04632129}">
      <dgm:prSet phldrT="[Text]" custT="1"/>
      <dgm:spPr/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তারিখ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-12/0</a:t>
          </a:r>
          <a:r>
            <a:rPr lang="bn-BD" sz="3600" dirty="0" smtClean="0">
              <a:latin typeface="NikoshBAN" pitchFamily="2" charset="0"/>
              <a:cs typeface="NikoshBAN" pitchFamily="2" charset="0"/>
            </a:rPr>
            <a:t>৭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/20</a:t>
          </a:r>
          <a:r>
            <a:rPr lang="bn-BD" sz="3600" dirty="0" smtClean="0">
              <a:latin typeface="NikoshBAN" pitchFamily="2" charset="0"/>
              <a:cs typeface="NikoshBAN" pitchFamily="2" charset="0"/>
            </a:rPr>
            <a:t>২১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/>
        </a:p>
      </dgm:t>
    </dgm:pt>
    <dgm:pt modelId="{393AEC8E-118F-41DC-8EBD-FC58029B31DE}">
      <dgm:prSet/>
      <dgm:spPr/>
      <dgm:t>
        <a:bodyPr/>
        <a:lstStyle/>
        <a:p>
          <a:r>
            <a:rPr lang="en-US" smtClean="0">
              <a:latin typeface="NikoshBAN" pitchFamily="2" charset="0"/>
              <a:cs typeface="NikoshBAN" pitchFamily="2" charset="0"/>
            </a:rPr>
            <a:t>শ্রেণি - নবম</a:t>
          </a:r>
          <a:endParaRPr lang="en-US" dirty="0" smtClean="0">
            <a:latin typeface="NikoshBAN" pitchFamily="2" charset="0"/>
            <a:cs typeface="NikoshBAN" pitchFamily="2" charset="0"/>
          </a:endParaRPr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/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/>
        </a:p>
      </dgm:t>
    </dgm:pt>
    <dgm:pt modelId="{E089E1BA-BACE-40C1-B627-A7D85439CDA6}">
      <dgm:prSet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অধ্যায়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-  </a:t>
          </a:r>
          <a:r>
            <a:rPr lang="en-US" dirty="0" smtClean="0">
              <a:latin typeface="NikoshBAN" pitchFamily="2" charset="0"/>
              <a:cs typeface="NikoshBAN" pitchFamily="2" charset="0"/>
            </a:rPr>
            <a:t>3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/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  <dgm:t>
        <a:bodyPr/>
        <a:lstStyle/>
        <a:p>
          <a:endParaRPr lang="en-US"/>
        </a:p>
      </dgm:t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  <dgm:t>
        <a:bodyPr/>
        <a:lstStyle/>
        <a:p>
          <a:endParaRPr lang="en-US"/>
        </a:p>
      </dgm:t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35589" custScaleY="99999" custLinFactY="1391" custLinFactNeighborX="456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C6D8-3C02-4F89-875D-91518CDD2E5D}" type="pres">
      <dgm:prSet presAssocID="{E089E1BA-BACE-40C1-B627-A7D85439CDA6}" presName="childTextArrow" presStyleLbl="fgAccFollowNode1" presStyleIdx="1" presStyleCnt="3" custScaleX="30447" custScaleY="125692" custLinFactY="132" custLinFactNeighborX="-4509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33C54E8-9328-40C3-BE42-900B0085B86F}" type="pres">
      <dgm:prSet presAssocID="{88762879-74B1-49E1-BD6F-B49BC15F6281}" presName="arrow" presStyleLbl="node1" presStyleIdx="2" presStyleCnt="3"/>
      <dgm:spPr/>
      <dgm:t>
        <a:bodyPr/>
        <a:lstStyle/>
        <a:p>
          <a:endParaRPr lang="en-US"/>
        </a:p>
      </dgm:t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9E8BBA-F89D-4422-AA45-2E331260B00B}" type="presOf" srcId="{88762879-74B1-49E1-BD6F-B49BC15F6281}" destId="{5FC3AB60-0E03-460D-AEDE-BF8CBC07F5CA}" srcOrd="0" destOrd="0" presId="urn:microsoft.com/office/officeart/2005/8/layout/process4"/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36780CBE-C74A-4EF9-B8B1-CA53C892994D}" type="presOf" srcId="{88762879-74B1-49E1-BD6F-B49BC15F6281}" destId="{733C54E8-9328-40C3-BE42-900B0085B86F}" srcOrd="1" destOrd="0" presId="urn:microsoft.com/office/officeart/2005/8/layout/process4"/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F91D9B45-B54B-46F4-BA3F-16453EE263FF}" type="presOf" srcId="{D28888FB-4BA1-490D-A104-B13C1209B03D}" destId="{0073A041-F9B7-43F8-B513-FC3355813D4F}" srcOrd="0" destOrd="0" presId="urn:microsoft.com/office/officeart/2005/8/layout/process4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91F8138A-34BE-4D43-B8E8-684F6216FE85}" type="presOf" srcId="{393AEC8E-118F-41DC-8EBD-FC58029B31DE}" destId="{0BF23FA0-8870-4F39-8532-10C10257E428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94EE3F2D-27E8-4CA4-AFC3-C63E9A26ACD3}" type="presOf" srcId="{588B18B1-C390-4875-B911-E524E01DC8F2}" destId="{3A4EAB2E-8464-4152-9A3F-6E41882C3C00}" srcOrd="0" destOrd="0" presId="urn:microsoft.com/office/officeart/2005/8/layout/process4"/>
    <dgm:cxn modelId="{F18B4694-3611-4FD5-B265-E06528C140AD}" type="presOf" srcId="{E089E1BA-BACE-40C1-B627-A7D85439CDA6}" destId="{C631C6D8-3C02-4F89-875D-91518CDD2E5D}" srcOrd="0" destOrd="0" presId="urn:microsoft.com/office/officeart/2005/8/layout/process4"/>
    <dgm:cxn modelId="{74EC96B6-DF44-45AB-9E7C-35C02B47C547}" type="presOf" srcId="{588B18B1-C390-4875-B911-E524E01DC8F2}" destId="{290AE2C2-0399-4B04-BA32-2EC85CBB08A0}" srcOrd="1" destOrd="0" presId="urn:microsoft.com/office/officeart/2005/8/layout/process4"/>
    <dgm:cxn modelId="{769D2F66-E94D-4821-AC77-248BBC34B46E}" type="presOf" srcId="{51F68B8F-B159-43F5-AFD7-BBF255EFC9EA}" destId="{2EC8C3B0-139C-48F6-B410-61D2547BB26D}" srcOrd="0" destOrd="0" presId="urn:microsoft.com/office/officeart/2005/8/layout/process4"/>
    <dgm:cxn modelId="{3D93AD8B-DBD9-4BEF-B50F-3FB75020F86A}" type="presOf" srcId="{8B700932-D15A-4D10-8ECF-B22A04632129}" destId="{BF1EE291-16B2-43BB-8706-4877A85D4F3F}" srcOrd="0" destOrd="0" presId="urn:microsoft.com/office/officeart/2005/8/layout/process4"/>
    <dgm:cxn modelId="{3BCA0203-B03D-45D7-983C-5771B5390DFA}" type="presParOf" srcId="{2EC8C3B0-139C-48F6-B410-61D2547BB26D}" destId="{7B170633-44DC-4A25-A5BF-A54BB60F5576}" srcOrd="0" destOrd="0" presId="urn:microsoft.com/office/officeart/2005/8/layout/process4"/>
    <dgm:cxn modelId="{5A505010-1A14-472C-B906-39E98A3D1196}" type="presParOf" srcId="{7B170633-44DC-4A25-A5BF-A54BB60F5576}" destId="{BF1EE291-16B2-43BB-8706-4877A85D4F3F}" srcOrd="0" destOrd="0" presId="urn:microsoft.com/office/officeart/2005/8/layout/process4"/>
    <dgm:cxn modelId="{2E42E277-B48F-40AB-9965-040A1A6CA76F}" type="presParOf" srcId="{2EC8C3B0-139C-48F6-B410-61D2547BB26D}" destId="{4888F464-4A0F-4BAC-874A-15F433B68737}" srcOrd="1" destOrd="0" presId="urn:microsoft.com/office/officeart/2005/8/layout/process4"/>
    <dgm:cxn modelId="{81324924-47AA-4A14-B24A-6605C9DEE126}" type="presParOf" srcId="{2EC8C3B0-139C-48F6-B410-61D2547BB26D}" destId="{DA23CF32-658B-478F-B7F1-53B69A958855}" srcOrd="2" destOrd="0" presId="urn:microsoft.com/office/officeart/2005/8/layout/process4"/>
    <dgm:cxn modelId="{C8B190EF-07BE-454E-A562-E75993F12C41}" type="presParOf" srcId="{DA23CF32-658B-478F-B7F1-53B69A958855}" destId="{3A4EAB2E-8464-4152-9A3F-6E41882C3C00}" srcOrd="0" destOrd="0" presId="urn:microsoft.com/office/officeart/2005/8/layout/process4"/>
    <dgm:cxn modelId="{854825E7-0614-4B01-A6E6-11B4FF594796}" type="presParOf" srcId="{DA23CF32-658B-478F-B7F1-53B69A958855}" destId="{290AE2C2-0399-4B04-BA32-2EC85CBB08A0}" srcOrd="1" destOrd="0" presId="urn:microsoft.com/office/officeart/2005/8/layout/process4"/>
    <dgm:cxn modelId="{76287BAC-6AF3-4990-AB4F-17D4134BC4DD}" type="presParOf" srcId="{DA23CF32-658B-478F-B7F1-53B69A958855}" destId="{B7A1334B-5C8F-4C4A-A3D2-DDF46D01C226}" srcOrd="2" destOrd="0" presId="urn:microsoft.com/office/officeart/2005/8/layout/process4"/>
    <dgm:cxn modelId="{3D19AB4B-EE4C-4AEC-A496-782DD6AE984A}" type="presParOf" srcId="{B7A1334B-5C8F-4C4A-A3D2-DDF46D01C226}" destId="{0073A041-F9B7-43F8-B513-FC3355813D4F}" srcOrd="0" destOrd="0" presId="urn:microsoft.com/office/officeart/2005/8/layout/process4"/>
    <dgm:cxn modelId="{61978CF6-39B8-43EB-A4EA-B03560FF5E5D}" type="presParOf" srcId="{B7A1334B-5C8F-4C4A-A3D2-DDF46D01C226}" destId="{C631C6D8-3C02-4F89-875D-91518CDD2E5D}" srcOrd="1" destOrd="0" presId="urn:microsoft.com/office/officeart/2005/8/layout/process4"/>
    <dgm:cxn modelId="{2F3C61EE-6E22-47F6-A2D4-85647CB14B64}" type="presParOf" srcId="{2EC8C3B0-139C-48F6-B410-61D2547BB26D}" destId="{186F8453-88F7-46DE-97B0-0CF6CF786DD0}" srcOrd="3" destOrd="0" presId="urn:microsoft.com/office/officeart/2005/8/layout/process4"/>
    <dgm:cxn modelId="{0FF5E86F-C62B-4D8F-996A-FBA68DCC4D94}" type="presParOf" srcId="{2EC8C3B0-139C-48F6-B410-61D2547BB26D}" destId="{DEBBC031-6230-4143-A53A-FEDC11349593}" srcOrd="4" destOrd="0" presId="urn:microsoft.com/office/officeart/2005/8/layout/process4"/>
    <dgm:cxn modelId="{E8B53781-6D4E-4355-894C-CCC892414F5F}" type="presParOf" srcId="{DEBBC031-6230-4143-A53A-FEDC11349593}" destId="{5FC3AB60-0E03-460D-AEDE-BF8CBC07F5CA}" srcOrd="0" destOrd="0" presId="urn:microsoft.com/office/officeart/2005/8/layout/process4"/>
    <dgm:cxn modelId="{21756E40-BB13-4138-8109-75ECE823712A}" type="presParOf" srcId="{DEBBC031-6230-4143-A53A-FEDC11349593}" destId="{733C54E8-9328-40C3-BE42-900B0085B86F}" srcOrd="1" destOrd="0" presId="urn:microsoft.com/office/officeart/2005/8/layout/process4"/>
    <dgm:cxn modelId="{19DAB2B0-0E42-4513-BB6E-42063316DDFB}" type="presParOf" srcId="{DEBBC031-6230-4143-A53A-FEDC11349593}" destId="{6FD60C47-AE58-4E4E-BD75-835ED64B8B79}" srcOrd="2" destOrd="0" presId="urn:microsoft.com/office/officeart/2005/8/layout/process4"/>
    <dgm:cxn modelId="{590EA20F-6AEB-4955-B88A-A18EB4CABBC9}" type="presParOf" srcId="{6FD60C47-AE58-4E4E-BD75-835ED64B8B79}" destId="{0BF23FA0-8870-4F39-8532-10C10257E428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90492-4A57-4717-B5AB-855E41CBA7AF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16336-7214-4349-862E-464DAE45E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16336-7214-4349-862E-464DAE45E7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bloom-flower-gif-pink-Favim_com-23422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752600"/>
            <a:ext cx="548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                            </a:t>
            </a:r>
            <a:endParaRPr lang="en-US" sz="80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6934200" cy="1371600"/>
          </a:xfrm>
        </p:spPr>
        <p:txBody>
          <a:bodyPr>
            <a:normAutofit fontScale="90000"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solidFill>
            <a:srgbClr val="00B050"/>
          </a:solidFill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পরিবাহী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কি 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পরিবাহী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নাম লিখ।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20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একক কাজ                    সময় - ০৫ 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742950" indent="-742950"/>
            <a:r>
              <a:rPr lang="as-IN" dirty="0" smtClean="0">
                <a:latin typeface="NikoshBAN" pitchFamily="2" charset="0"/>
                <a:cs typeface="NikoshBAN" pitchFamily="2" charset="0"/>
              </a:rPr>
              <a:t>বিদ্যুৎ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পরিবাহী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পদার্থ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3886200" y="3733800"/>
            <a:ext cx="533400" cy="3048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5562600" y="1752600"/>
            <a:ext cx="609600" cy="2286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Left-Right Arrow 16"/>
          <p:cNvSpPr/>
          <p:nvPr/>
        </p:nvSpPr>
        <p:spPr>
          <a:xfrm>
            <a:off x="1905000" y="5791200"/>
            <a:ext cx="4724400" cy="2286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2362200" y="1752600"/>
            <a:ext cx="381000" cy="2286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Content Placeholder 10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5675" y="2801144"/>
            <a:ext cx="2152650" cy="212407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4936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জোড়া কাজ                    সময় - ১০ 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  </a:t>
            </a:r>
          </a:p>
          <a:p>
            <a:pPr marL="742950" indent="-742950"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১০টি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পরিবাহী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পদার্থের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নাম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 algn="just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742950" indent="-742950" algn="ctr">
              <a:buFont typeface="+mj-lt"/>
              <a:buAutoNum type="arabicPeriod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ctr">
              <a:buFont typeface="+mj-lt"/>
              <a:buAutoNum type="arabicPeriod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পরিবাহী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কি?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ctr">
              <a:buFont typeface="+mj-lt"/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পরিবাহী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নাম লিখ।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just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marL="742950" indent="-742950"/>
            <a:r>
              <a:rPr lang="as-IN" dirty="0" smtClean="0">
                <a:latin typeface="NikoshBAN" pitchFamily="2" charset="0"/>
                <a:cs typeface="NikoshBAN" pitchFamily="2" charset="0"/>
              </a:rPr>
              <a:t>বিদ্যুৎ পরিবাহী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Content Placeholder 13" descr="download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04937" y="2791619"/>
            <a:ext cx="2143125" cy="2143125"/>
          </a:xfrm>
        </p:spPr>
      </p:pic>
      <p:pic>
        <p:nvPicPr>
          <p:cNvPr id="15" name="Content Placeholder 14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2458244"/>
            <a:ext cx="2605087" cy="280987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accent6"/>
          </a:solidFill>
        </p:spPr>
        <p:txBody>
          <a:bodyPr/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বিদ্যুৎ </a:t>
            </a: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পরিবাহী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পদার্থের </a:t>
            </a: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মের  তালিকা লিখ ?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362200" y="-228600"/>
            <a:ext cx="4343400" cy="12192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990600"/>
            <a:ext cx="358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19600" y="1219200"/>
            <a:ext cx="381000" cy="838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1371600"/>
            <a:ext cx="6858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0" y="1219200"/>
            <a:ext cx="609600" cy="533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81200" y="28194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lower_animated_4345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133600"/>
            <a:ext cx="7010400" cy="3943350"/>
          </a:xfrm>
        </p:spPr>
      </p:pic>
      <p:pic>
        <p:nvPicPr>
          <p:cNvPr id="7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514600"/>
            <a:ext cx="7010400" cy="3943350"/>
          </a:xfrm>
          <a:prstGeom prst="rect">
            <a:avLst/>
          </a:prstGeom>
        </p:spPr>
      </p:pic>
      <p:pic>
        <p:nvPicPr>
          <p:cNvPr id="8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7010400" cy="3943350"/>
          </a:xfrm>
          <a:prstGeom prst="rect">
            <a:avLst/>
          </a:prstGeom>
        </p:spPr>
      </p:pic>
      <p:pic>
        <p:nvPicPr>
          <p:cNvPr id="9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00" y="3200400"/>
            <a:ext cx="7010400" cy="3943350"/>
          </a:xfrm>
          <a:prstGeom prst="rect">
            <a:avLst/>
          </a:prstGeom>
        </p:spPr>
      </p:pic>
      <p:pic>
        <p:nvPicPr>
          <p:cNvPr id="10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0"/>
            <a:ext cx="7010400" cy="39433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28800" y="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33  C 0.081 -0.06533  0.102 -0.072  0.124 -0.072  C 0.149 -0.072  0.169 -0.06533  0.183 -0.05333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>
              <a:buNone/>
            </a:pPr>
            <a:endParaRPr lang="en-US" sz="4400" b="1" u="sng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400" b="1" u="sng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মোঃ আবুল খায়ের খন্দকার</a:t>
            </a:r>
          </a:p>
          <a:p>
            <a:pPr algn="ctr">
              <a:buNone/>
            </a:pP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ড. আখতার হামিদ খান ভি, টি, আই</a:t>
            </a:r>
          </a:p>
          <a:p>
            <a:pPr algn="ctr">
              <a:buNone/>
            </a:pP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নং-০১৮১৯৮৬৭০১২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Kkhair2003@yahoo.co.in</a:t>
            </a:r>
            <a:endParaRPr lang="en-US" sz="3600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5" descr="14808767690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0"/>
            <a:ext cx="1295400" cy="16464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1534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438400"/>
            <a:ext cx="2143125" cy="2143125"/>
          </a:xfr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2438400"/>
            <a:ext cx="2028825" cy="19050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0" y="2438400"/>
            <a:ext cx="1628775" cy="28098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বিদ্যুৎ </a:t>
            </a:r>
            <a:r>
              <a:rPr lang="as-IN" sz="4400" b="1" dirty="0" smtClean="0">
                <a:latin typeface="NikoshBAN" pitchFamily="2" charset="0"/>
                <a:cs typeface="NikoshBAN" pitchFamily="2" charset="0"/>
              </a:rPr>
              <a:t>পরিবাহী পদার্থ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শিখন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ফল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বিদ্যুৎ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পরিবাহী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পদার্থের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নাম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বিদ্যুৎ পরিবাহী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বলতে পারবে।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২0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atin typeface="NikoshBAN" pitchFamily="2" charset="0"/>
                <a:cs typeface="NikoshBAN" pitchFamily="2" charset="0"/>
              </a:rPr>
            </a:br>
            <a:r>
              <a:rPr lang="as-IN" b="1" dirty="0" smtClean="0"/>
              <a:t>বিদ্যুৎ </a:t>
            </a:r>
            <a:r>
              <a:rPr lang="as-IN" b="1" dirty="0" smtClean="0"/>
              <a:t>পরিবাহী</a:t>
            </a:r>
            <a:r>
              <a:rPr lang="en-US" b="1" dirty="0" smtClean="0"/>
              <a:t> </a:t>
            </a:r>
            <a:r>
              <a:rPr lang="as-IN" b="1" dirty="0" smtClean="0"/>
              <a:t>পদার্থ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/>
              <a:t>      </a:t>
            </a:r>
            <a:r>
              <a:rPr lang="as-IN" dirty="0" smtClean="0"/>
              <a:t>বিদ্যুৎ পরিবাহী</a:t>
            </a:r>
            <a:r>
              <a:rPr lang="en-US" dirty="0" smtClean="0"/>
              <a:t> </a:t>
            </a:r>
            <a:r>
              <a:rPr lang="as-IN" dirty="0" smtClean="0"/>
              <a:t>পদার্থের নাম</a:t>
            </a:r>
            <a:endParaRPr lang="bn-BD" dirty="0" smtClean="0"/>
          </a:p>
          <a:p>
            <a:r>
              <a:rPr lang="as-IN" dirty="0" smtClean="0"/>
              <a:t> </a:t>
            </a:r>
            <a:r>
              <a:rPr lang="as-IN" dirty="0" smtClean="0"/>
              <a:t>বিদ্যুৎ পরিবাহী পদার্থের নাম হলঃ তামার তার, লোহা, স্টিলের স্কেল, দস্তার পাত।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ap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1`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155</Words>
  <Application>Microsoft Office PowerPoint</Application>
  <PresentationFormat>On-screen Show (4:3)</PresentationFormat>
  <Paragraphs>62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</vt:lpstr>
      <vt:lpstr>Slide 2</vt:lpstr>
      <vt:lpstr>Slide 3</vt:lpstr>
      <vt:lpstr>Slide 4</vt:lpstr>
      <vt:lpstr>Slide 5</vt:lpstr>
      <vt:lpstr>শিখন ফল</vt:lpstr>
      <vt:lpstr>উপস্থাপন                                      ২0 মিনিট  বিদ্যুৎ পরিবাহী পদার্থ</vt:lpstr>
      <vt:lpstr>Slide 8</vt:lpstr>
      <vt:lpstr>Slide 9</vt:lpstr>
      <vt:lpstr>একক কাজ                    সময় - ০৫ মিঃ</vt:lpstr>
      <vt:lpstr>বিদ্যুৎ পরিবাহী পদার্থ</vt:lpstr>
      <vt:lpstr>জোড়া কাজ                    সময় - ১০ মিঃ</vt:lpstr>
      <vt:lpstr>মুল্যায়ন</vt:lpstr>
      <vt:lpstr>বিদ্যুৎ পরিবাহী পদার্থ  </vt:lpstr>
      <vt:lpstr>বাড়ির কাজ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 খ গ ঘ ঙ চ ছ জ ঝ ঞ ট ঠ ড ঢ ন ত থ দ ধ ণ প ফ ব ভ ম য র ল শ স হ ষ  য় ড় ড়</dc:title>
  <dc:creator>User</dc:creator>
  <cp:lastModifiedBy>Pc-Net</cp:lastModifiedBy>
  <cp:revision>282</cp:revision>
  <dcterms:created xsi:type="dcterms:W3CDTF">2006-08-16T00:00:00Z</dcterms:created>
  <dcterms:modified xsi:type="dcterms:W3CDTF">2021-07-13T10:48:02Z</dcterms:modified>
</cp:coreProperties>
</file>