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2" r:id="rId2"/>
    <p:sldId id="274" r:id="rId3"/>
    <p:sldId id="275" r:id="rId4"/>
    <p:sldId id="284" r:id="rId5"/>
    <p:sldId id="293" r:id="rId6"/>
    <p:sldId id="294" r:id="rId7"/>
    <p:sldId id="295" r:id="rId8"/>
    <p:sldId id="279" r:id="rId9"/>
    <p:sldId id="282" r:id="rId10"/>
    <p:sldId id="283" r:id="rId11"/>
    <p:sldId id="258" r:id="rId12"/>
    <p:sldId id="276" r:id="rId13"/>
    <p:sldId id="277" r:id="rId14"/>
    <p:sldId id="278" r:id="rId15"/>
    <p:sldId id="272" r:id="rId16"/>
    <p:sldId id="285" r:id="rId17"/>
    <p:sldId id="259" r:id="rId18"/>
    <p:sldId id="29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66CC"/>
    <a:srgbClr val="CC0066"/>
    <a:srgbClr val="0066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228"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27381-DADC-45FF-B4A5-1D5B78A46B80}" type="datetimeFigureOut">
              <a:rPr lang="en-US" smtClean="0"/>
              <a:t>7/14/2021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AB8D5-72C0-47BD-8A66-9D66E3EF4A01}" type="slidenum">
              <a:rPr lang="en-US" smtClean="0"/>
              <a:t>‹#›</a:t>
            </a:fld>
            <a:endParaRPr lang="en-US"/>
          </a:p>
        </p:txBody>
      </p:sp>
    </p:spTree>
    <p:extLst>
      <p:ext uri="{BB962C8B-B14F-4D97-AF65-F5344CB8AC3E}">
        <p14:creationId xmlns:p14="http://schemas.microsoft.com/office/powerpoint/2010/main" val="375378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AB8D5-72C0-47BD-8A66-9D66E3EF4A01}" type="slidenum">
              <a:rPr lang="en-US" smtClean="0"/>
              <a:t>3</a:t>
            </a:fld>
            <a:endParaRPr lang="en-US"/>
          </a:p>
        </p:txBody>
      </p:sp>
    </p:spTree>
    <p:extLst>
      <p:ext uri="{BB962C8B-B14F-4D97-AF65-F5344CB8AC3E}">
        <p14:creationId xmlns:p14="http://schemas.microsoft.com/office/powerpoint/2010/main" val="59181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smtClean="0"/>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F4FE27-E580-4815-9D1B-CA591E93733E}" type="datetimeFigureOut">
              <a:rPr lang="en-US" smtClean="0"/>
              <a:pPr/>
              <a:t>7/14/2021</a:t>
            </a:fld>
            <a:endParaRPr lang="en-US"/>
          </a:p>
        </p:txBody>
      </p:sp>
      <p:sp>
        <p:nvSpPr>
          <p:cNvPr id="5" name="Footer Placeholder 4"/>
          <p:cNvSpPr>
            <a:spLocks noGrp="1"/>
          </p:cNvSpPr>
          <p:nvPr>
            <p:ph type="ftr" sz="quarter" idx="11"/>
          </p:nvPr>
        </p:nvSpPr>
        <p:spPr>
          <a:xfrm>
            <a:off x="1812376" y="246981"/>
            <a:ext cx="3730436" cy="231901"/>
          </a:xfrm>
        </p:spPr>
        <p:txBody>
          <a:bodyPr/>
          <a:lstStyle/>
          <a:p>
            <a:endParaRPr lang="en-US"/>
          </a:p>
        </p:txBody>
      </p:sp>
      <p:sp>
        <p:nvSpPr>
          <p:cNvPr id="6" name="Slide Number Placeholder 5"/>
          <p:cNvSpPr>
            <a:spLocks noGrp="1"/>
          </p:cNvSpPr>
          <p:nvPr>
            <p:ph type="sldNum" sz="quarter" idx="12"/>
          </p:nvPr>
        </p:nvSpPr>
        <p:spPr>
          <a:xfrm>
            <a:off x="1078249" y="599230"/>
            <a:ext cx="608264" cy="377684"/>
          </a:xfrm>
        </p:spPr>
        <p:txBody>
          <a:bodyPr/>
          <a:lstStyle/>
          <a:p>
            <a:fld id="{9886B5FF-7415-4409-ADCF-9BF32BFA4A31}" type="slidenum">
              <a:rPr lang="en-US" smtClean="0"/>
              <a:pPr/>
              <a:t>‹#›</a:t>
            </a:fld>
            <a:endParaRPr lang="en-US"/>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148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F4FE27-E580-4815-9D1B-CA591E93733E}"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6B5FF-7415-4409-ADCF-9BF32BFA4A31}" type="slidenum">
              <a:rPr lang="en-US" smtClean="0"/>
              <a:pPr/>
              <a:t>‹#›</a:t>
            </a:fld>
            <a:endParaRPr lang="en-US"/>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191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F4FE27-E580-4815-9D1B-CA591E93733E}"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6B5FF-7415-4409-ADCF-9BF32BFA4A31}" type="slidenum">
              <a:rPr lang="en-US" smtClean="0"/>
              <a:pPr/>
              <a:t>‹#›</a:t>
            </a:fld>
            <a:endParaRPr lang="en-US"/>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322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F4FE27-E580-4815-9D1B-CA591E93733E}"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6B5FF-7415-4409-ADCF-9BF32BFA4A31}" type="slidenum">
              <a:rPr lang="en-US" smtClean="0"/>
              <a:pPr/>
              <a:t>‹#›</a:t>
            </a:fld>
            <a:endParaRPr lang="en-US"/>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84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F4FE27-E580-4815-9D1B-CA591E93733E}"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6B5FF-7415-4409-ADCF-9BF32BFA4A31}" type="slidenum">
              <a:rPr lang="en-US" smtClean="0"/>
              <a:pPr/>
              <a:t>‹#›</a:t>
            </a:fld>
            <a:endParaRPr lang="en-US"/>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541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F4FE27-E580-4815-9D1B-CA591E93733E}" type="datetimeFigureOut">
              <a:rPr lang="en-US" smtClean="0"/>
              <a:pPr/>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6B5FF-7415-4409-ADCF-9BF32BFA4A31}" type="slidenum">
              <a:rPr lang="en-US" smtClean="0"/>
              <a:pPr/>
              <a:t>‹#›</a:t>
            </a:fld>
            <a:endParaRPr lang="en-US"/>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906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F4FE27-E580-4815-9D1B-CA591E93733E}" type="datetimeFigureOut">
              <a:rPr lang="en-US" smtClean="0"/>
              <a:pPr/>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6B5FF-7415-4409-ADCF-9BF32BFA4A31}" type="slidenum">
              <a:rPr lang="en-US" smtClean="0"/>
              <a:pPr/>
              <a:t>‹#›</a:t>
            </a:fld>
            <a:endParaRPr lang="en-US"/>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830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F4FE27-E580-4815-9D1B-CA591E93733E}" type="datetimeFigureOut">
              <a:rPr lang="en-US" smtClean="0"/>
              <a:pPr/>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6B5FF-7415-4409-ADCF-9BF32BFA4A31}" type="slidenum">
              <a:rPr lang="en-US" smtClean="0"/>
              <a:pPr/>
              <a:t>‹#›</a:t>
            </a:fld>
            <a:endParaRPr lang="en-US"/>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718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4FE27-E580-4815-9D1B-CA591E93733E}" type="datetimeFigureOut">
              <a:rPr lang="en-US" smtClean="0"/>
              <a:pPr/>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6B5FF-7415-4409-ADCF-9BF32BFA4A31}" type="slidenum">
              <a:rPr lang="en-US" smtClean="0"/>
              <a:pPr/>
              <a:t>‹#›</a:t>
            </a:fld>
            <a:endParaRPr lang="en-US"/>
          </a:p>
        </p:txBody>
      </p:sp>
    </p:spTree>
    <p:extLst>
      <p:ext uri="{BB962C8B-B14F-4D97-AF65-F5344CB8AC3E}">
        <p14:creationId xmlns:p14="http://schemas.microsoft.com/office/powerpoint/2010/main" val="220411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smtClean="0"/>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7F4FE27-E580-4815-9D1B-CA591E93733E}" type="datetimeFigureOut">
              <a:rPr lang="en-US" smtClean="0"/>
              <a:pPr/>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6B5FF-7415-4409-ADCF-9BF32BFA4A31}" type="slidenum">
              <a:rPr lang="en-US" smtClean="0"/>
              <a:pPr/>
              <a:t>‹#›</a:t>
            </a:fld>
            <a:endParaRPr lang="en-US"/>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227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B7F4FE27-E580-4815-9D1B-CA591E93733E}" type="datetimeFigureOut">
              <a:rPr lang="en-US" smtClean="0"/>
              <a:pPr/>
              <a:t>7/14/2021</a:t>
            </a:fld>
            <a:endParaRPr lang="en-US"/>
          </a:p>
        </p:txBody>
      </p:sp>
      <p:sp>
        <p:nvSpPr>
          <p:cNvPr id="6" name="Footer Placeholder 5"/>
          <p:cNvSpPr>
            <a:spLocks noGrp="1"/>
          </p:cNvSpPr>
          <p:nvPr>
            <p:ph type="ftr" sz="quarter" idx="11"/>
          </p:nvPr>
        </p:nvSpPr>
        <p:spPr>
          <a:xfrm>
            <a:off x="1085537" y="238981"/>
            <a:ext cx="4155753" cy="240698"/>
          </a:xfrm>
        </p:spPr>
        <p:txBody>
          <a:bodyPr/>
          <a:lstStyle/>
          <a:p>
            <a:endParaRPr lang="en-US"/>
          </a:p>
        </p:txBody>
      </p:sp>
      <p:sp>
        <p:nvSpPr>
          <p:cNvPr id="7" name="Slide Number Placeholder 6"/>
          <p:cNvSpPr>
            <a:spLocks noGrp="1"/>
          </p:cNvSpPr>
          <p:nvPr>
            <p:ph type="sldNum" sz="quarter" idx="12"/>
          </p:nvPr>
        </p:nvSpPr>
        <p:spPr/>
        <p:txBody>
          <a:bodyPr/>
          <a:lstStyle/>
          <a:p>
            <a:fld id="{9886B5FF-7415-4409-ADCF-9BF32BFA4A31}" type="slidenum">
              <a:rPr lang="en-US" smtClean="0"/>
              <a:pPr/>
              <a:t>‹#›</a:t>
            </a:fld>
            <a:endParaRPr lang="en-US"/>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4925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B7F4FE27-E580-4815-9D1B-CA591E93733E}" type="datetimeFigureOut">
              <a:rPr lang="en-US" smtClean="0"/>
              <a:pPr/>
              <a:t>7/14/2021</a:t>
            </a:fld>
            <a:endParaRPr lang="en-US"/>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9886B5FF-7415-4409-ADCF-9BF32BFA4A31}" type="slidenum">
              <a:rPr lang="en-US" smtClean="0"/>
              <a:pPr/>
              <a:t>‹#›</a:t>
            </a:fld>
            <a:endParaRPr lang="en-US"/>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43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d.zillurrahman975@gmai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57200" y="590550"/>
            <a:ext cx="8077200" cy="2123658"/>
          </a:xfrm>
          <a:prstGeom prst="rect">
            <a:avLst/>
          </a:prstGeom>
          <a:noFill/>
        </p:spPr>
        <p:txBody>
          <a:bodyPr wrap="square" rtlCol="0">
            <a:spAutoFit/>
          </a:bodyPr>
          <a:lstStyle/>
          <a:p>
            <a:pPr algn="ctr"/>
            <a:r>
              <a:rPr lang="en-US" sz="6600" dirty="0" err="1" smtClean="0">
                <a:latin typeface="NikoshBAN" panose="02000000000000000000" pitchFamily="2" charset="0"/>
                <a:cs typeface="NikoshBAN" panose="02000000000000000000" pitchFamily="2" charset="0"/>
              </a:rPr>
              <a:t>আজকের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ক্লাসে</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তোমাদের</a:t>
            </a:r>
            <a:r>
              <a:rPr lang="en-US" sz="6600" dirty="0" smtClean="0">
                <a:latin typeface="NikoshBAN" panose="02000000000000000000" pitchFamily="2" charset="0"/>
                <a:cs typeface="NikoshBAN" panose="02000000000000000000" pitchFamily="2" charset="0"/>
              </a:rPr>
              <a:t> </a:t>
            </a:r>
          </a:p>
          <a:p>
            <a:pPr algn="ctr"/>
            <a:r>
              <a:rPr lang="en-US" sz="6600" dirty="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স্বাগতম</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895350"/>
            <a:ext cx="1688593" cy="1313690"/>
          </a:xfrm>
          <a:prstGeom prst="rect">
            <a:avLst/>
          </a:prstGeom>
        </p:spPr>
      </p:pic>
    </p:spTree>
    <p:extLst>
      <p:ext uri="{BB962C8B-B14F-4D97-AF65-F5344CB8AC3E}">
        <p14:creationId xmlns:p14="http://schemas.microsoft.com/office/powerpoint/2010/main" val="15743003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5"/>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11511 -0.05741 L 0.11511 -0.0571 C 0.11164 -0.05802 0.10799 -0.05802 0.10469 -0.05957 C 0.10296 -0.06018 0.09844 -0.06296 0.1 -0.06358 C 0.10313 -0.06481 0.10625 -0.06234 0.10921 -0.06142 C 0.11042 -0.06018 0.11181 -0.05926 0.11268 -0.05741 C 0.11441 -0.0537 0.11407 -0.04691 0.11268 -0.04321 C 0.11198 -0.04105 0.11042 -0.04043 0.10921 -0.0392 C 0.10782 -0.03981 0.10573 -0.0392 0.10469 -0.04105 C 0.10191 -0.04629 0.10174 -0.05771 0.10348 -0.06358 C 0.10417 -0.06543 0.10591 -0.06481 0.10695 -0.06574 C 0.10973 -0.06481 0.1125 -0.06481 0.11511 -0.06358 C 0.11632 -0.06296 0.11737 -0.06111 0.11841 -0.05957 C 0.12188 -0.05463 0.12188 -0.05339 0.12431 -0.04722 C 0.1257 -0.0392 0.12657 -0.03734 0.12431 -0.02685 C 0.12362 -0.02407 0.12188 -0.02284 0.12084 -0.02068 C 0.11997 -0.01883 0.11928 -0.01666 0.11841 -0.0145 C 0.11684 -0.01481 0.10191 -0.01142 0.09775 -0.02068 C 0.09705 -0.02222 0.09723 -0.025 0.09671 -0.02685 C 0.09532 -0.03117 0.09202 -0.0392 0.09202 -0.03889 C 0.09167 -0.04259 0.09098 -0.04568 0.09098 -0.04938 C 0.09098 -0.05154 0.0915 -0.04506 0.09202 -0.04321 C 0.09271 -0.04043 0.09341 -0.03765 0.09428 -0.03487 C 0.09497 -0.03271 0.09566 -0.03055 0.09671 -0.02901 C 0.09792 -0.02654 0.09966 -0.02438 0.10122 -0.02284 C 0.10244 -0.02129 0.10834 -0.01913 0.10921 -0.01852 C 0.11198 -0.01944 0.11511 -0.01759 0.11737 -0.02068 C 0.11928 -0.02345 0.11893 -0.02901 0.11962 -0.03302 C 0.12136 -0.04166 0.12049 -0.03704 0.12188 -0.04722 C 0.12309 -0.04599 0.12448 -0.04506 0.12535 -0.04321 C 0.13473 -0.02407 0.1257 -0.03611 0.13334 -0.02685 C 0.13386 -0.02469 0.13386 -0.02253 0.13455 -0.02068 C 0.13542 -0.01821 0.13646 -0.0145 0.13803 -0.0145 C 0.13941 -0.0145 0.13646 -0.01852 0.13577 -0.02068 C 0.13646 -0.03704 0.13594 -0.04105 0.13803 -0.05339 C 0.13872 -0.05741 0.14028 -0.06574 0.14028 -0.06543 C 0.12969 -0.07808 0.14375 -0.05957 0.15643 -0.0716 C 0.15886 -0.07407 0.15174 -0.08395 0.15174 -0.08364 C 0.15226 -0.08055 0.15261 -0.07716 0.15296 -0.07376 C 0.1533 -0.07099 0.15417 -0.06852 0.15417 -0.06574 C 0.15417 -0.04784 0.15296 -0.03025 0.15296 -0.01265 C 0.15296 -0.00555 0.15382 -0.02623 0.15417 -0.03302 C 0.15469 -0.04599 0.15105 -0.06111 0.15521 -0.0716 C 0.15816 -0.07901 0.16528 -0.07315 0.17014 -0.07376 C 0.18021 -0.07654 0.1882 -0.08673 0.18403 -0.0716 C 0.18334 -0.06944 0.18247 -0.06759 0.18178 -0.06574 C 0.17969 -0.05525 0.17778 -0.05031 0.18056 -0.0392 C 0.18108 -0.03673 0.18282 -0.03642 0.18403 -0.03487 C 0.18785 -0.0358 0.19254 -0.04136 0.19549 -0.03704 C 0.19757 -0.03395 0.19184 -0.02932 0.19098 -0.02469 C 0.19046 -0.02284 0.19011 -0.02068 0.18976 -0.01852 C 0.18924 -0.01605 0.18959 -0.01265 0.18855 -0.01049 C 0.18785 -0.00895 0.18629 -0.00926 0.18507 -0.00833 C 0.18212 -0.00926 0.17691 -0.00957 0.17362 -0.01265 C 0.1724 -0.01358 0.17119 -0.01512 0.17014 -0.01666 C 0.16893 -0.01852 0.16789 -0.02068 0.16684 -0.02284 C 0.1625 -0.04506 0.16928 -0.01111 0.16337 -0.03487 C 0.16233 -0.03889 0.16181 -0.04321 0.16094 -0.04722 C 0.16059 -0.04938 0.16007 -0.05123 0.1599 -0.05339 C 0.15834 -0.06358 0.15921 -0.05895 0.15764 -0.06759 C 0.15869 -0.06821 0.15973 -0.06975 0.16094 -0.06975 C 0.18282 -0.06975 0.17813 -0.07191 0.18855 -0.06574 C 0.1941 -0.05926 0.1908 -0.06234 0.19896 -0.05741 L 0.20244 -0.05555 L 0.20591 -0.05339 C 0.20434 -0.04938 0.20105 -0.04599 0.20122 -0.04105 C 0.20157 -0.03148 0.20174 -0.02191 0.20244 -0.01265 C 0.20261 -0.01049 0.20296 -0.00833 0.20348 -0.00648 C 0.20452 -0.00339 0.20591 -0.00092 0.20695 0.00185 C 0.2073 -0.00031 0.20816 -0.00216 0.20816 -0.00432 C 0.20816 -0.0071 0.20712 -0.00987 0.20695 -0.01265 C 0.20643 -0.02284 0.20799 -0.03364 0.20591 -0.04321 C 0.20487 -0.04722 0.20105 -0.04475 0.19896 -0.04722 C 0.1908 -0.05679 0.20053 -0.04444 0.19202 -0.05957 C 0.19115 -0.06111 0.18976 -0.06234 0.18855 -0.06358 C 0.18785 -0.06574 0.18577 -0.06759 0.18629 -0.06975 C 0.18698 -0.07222 0.18924 -0.0716 0.19098 -0.0716 C 0.19549 -0.0716 0.2 -0.07006 0.20469 -0.06975 C 0.21424 -0.06883 0.22379 -0.06821 0.23351 -0.06759 C 0.23264 -0.06574 0.23195 -0.06327 0.23108 -0.06142 C 0.23004 -0.05926 0.22848 -0.05802 0.22761 -0.05555 C 0.22657 -0.05154 0.22622 -0.04722 0.22535 -0.04321 L 0.22431 -0.03704 C 0.22674 -0.01728 0.225 -0.02099 0.23108 -0.00648 C 0.2323 -0.0037 0.23299 -0.00031 0.23455 0.00185 C 0.23629 0.00401 0.23837 0.00463 0.24028 0.00587 C 0.24219 0.00525 0.24462 0.00617 0.24601 0.00371 C 0.24688 0.00216 0.24375 0.00247 0.24271 0.00185 C 0.24115 0.00093 0.23959 -1.85185E-6 0.23803 -0.00031 C 0.23299 -0.00123 0.22813 -0.00154 0.22309 -0.00216 C 0.225 -0.02222 0.22223 -0.00833 0.22761 -0.02068 C 0.22934 -0.02469 0.2323 -0.03302 0.2323 -0.03271 C 0.23264 -0.04784 0.23004 -0.0642 0.23351 -0.07778 C 0.23473 -0.08302 0.23959 -0.07685 0.24271 -0.07592 C 0.24983 -0.07345 0.25313 -0.07099 0.2599 -0.06975 C 0.26476 -0.06883 0.2698 -0.06821 0.27483 -0.06759 C 0.28612 -0.0642 0.28178 -0.06697 0.27605 -0.06358 C 0.27431 -0.06265 0.27292 -0.0608 0.27136 -0.05957 C 0.26945 -0.05802 0.26754 -0.05679 0.26563 -0.05555 C 0.26528 -0.05339 0.26528 -0.05092 0.26441 -0.04938 C 0.26355 -0.04722 0.26216 -0.04691 0.26094 -0.04506 C 0.25973 -0.04321 0.25869 -0.04105 0.25764 -0.0392 C 0.26025 -0.02037 0.25643 -0.0395 0.26216 -0.02685 C 0.26285 -0.025 0.26268 -0.02253 0.26337 -0.02068 C 0.26459 -0.01636 0.26598 -0.01204 0.26789 -0.00833 C 0.2724 -0.00062 0.27049 -0.00463 0.27362 0.00371 C 0.28421 -0.02438 0.26285 0.03488 0.2783 -0.06759 C 0.27882 -0.07191 0.28525 -0.06358 0.28525 -0.06327 C 0.29063 -0.04907 0.28907 -0.05617 0.29098 -0.04321 C 0.29046 -0.03981 0.2915 -0.03426 0.28976 -0.03302 C 0.28698 -0.03086 0.28316 -0.0321 0.28056 -0.03487 C 0.27934 -0.03611 0.28282 -0.03765 0.28403 -0.0392 C 0.2875 -0.03827 0.2915 -0.03333 0.29428 -0.03704 C 0.29653 -0.03981 0.29393 -0.0466 0.29323 -0.05123 C 0.29271 -0.05432 0.28872 -0.06234 0.2875 -0.06358 C 0.28542 -0.06574 0.28056 -0.06759 0.28056 -0.06728 C 0.28021 -0.06975 0.27865 -0.07222 0.27934 -0.07376 C 0.28143 -0.07839 0.28664 -0.07469 0.28855 -0.07376 L 0.29896 -0.06975 C 0.30955 -0.06543 0.29705 -0.07006 0.30938 -0.06574 C 0.31424 -0.06636 0.31928 -0.06666 0.32431 -0.06759 C 0.32553 -0.0679 0.32657 -0.06883 0.32761 -0.06975 C 0.329 -0.07068 0.3323 -0.07284 0.33108 -0.07376 C 0.32934 -0.07531 0.32726 -0.07253 0.32535 -0.0716 C 0.32431 -0.06975 0.32327 -0.06728 0.32188 -0.06574 C 0.3198 -0.06265 0.31702 -0.0608 0.31511 -0.05741 C 0.31389 -0.05555 0.31303 -0.05278 0.31164 -0.05123 C 0.31059 -0.05 0.30921 -0.05031 0.30816 -0.04938 C 0.30695 -0.04815 0.30591 -0.0466 0.30469 -0.04506 C 0.30591 -0.04321 0.3066 -0.04012 0.30816 -0.0392 C 0.31059 -0.03734 0.31355 -0.03796 0.31615 -0.03704 C 0.31771 -0.03642 0.31928 -0.0358 0.32084 -0.03487 C 0.32709 -0.02747 0.32205 -0.03518 0.32535 -0.02469 C 0.32674 -0.02037 0.32917 -0.01728 0.33004 -0.01265 C 0.33039 -0.01049 0.3323 -0.00648 0.33108 -0.00648 C 0.32969 -0.00648 0.32969 -0.01049 0.32882 -0.01265 C 0.32917 -0.03426 0.33004 -0.05617 0.33004 -0.07778 C 0.33004 -0.08333 0.32744 -0.0892 0.32882 -0.09413 C 0.32987 -0.09815 0.33039 -0.08611 0.33108 -0.0821 C 0.3316 -0.06759 0.3316 -0.05339 0.3323 -0.0392 C 0.33247 -0.03642 0.33369 -0.03364 0.33351 -0.03086 C 0.33316 -0.02778 0.33264 -0.02438 0.33108 -0.02284 C 0.32813 -0.01913 0.32084 -0.01666 0.32084 -0.01636 C 0.31962 -0.01512 0.31858 -0.01358 0.31737 -0.01265 C 0.3125 -0.00802 0.3099 -0.01142 0.30348 -0.01265 C 0.30591 -0.01543 0.30973 -0.02253 0.31164 -0.01049 C 0.31216 -0.00741 0.31007 -0.00494 0.30938 -0.00216 C 0.30695 -0.00308 0.30365 -0.00092 0.30244 -0.00432 C 0.30139 -0.00679 0.30521 -0.00802 0.30695 -0.00833 C 0.30886 -0.00895 0.31077 -0.0071 0.31268 -0.00648 C 0.31355 -0.00432 0.31372 -0.00092 0.31511 -0.00031 C 0.3158 -1.85185E-6 0.32431 -0.0037 0.32535 -0.00432 C 0.32848 -0.0037 0.33299 0.00247 0.33455 -0.00216 C 0.33716 -0.00987 0.33403 -0.02006 0.33351 -0.02901 C 0.33282 -0.03981 0.33108 -0.06142 0.33108 -0.06111 C 0.33577 -0.0858 0.33091 -0.06666 0.36441 -0.0716 C 0.37171 -0.07284 0.37309 -0.07376 0.37934 -0.07592 C 0.38403 -0.07531 0.38924 -0.07808 0.39323 -0.07376 C 0.39497 -0.0716 0.39028 -0.06821 0.38855 -0.06574 C 0.38716 -0.06327 0.38542 -0.06173 0.38403 -0.05957 C 0.38282 -0.05771 0.38195 -0.05463 0.38056 -0.05339 C 0.37848 -0.05123 0.3757 -0.05154 0.37362 -0.04938 C 0.36928 -0.04413 0.37153 -0.04599 0.36684 -0.04321 C 0.36632 -0.04043 0.36459 -0.03704 0.36563 -0.03487 C 0.36719 -0.03179 0.37257 -0.03086 0.37257 -0.03055 C 0.37865 -0.0145 0.37066 -0.03426 0.3783 -0.02068 C 0.37917 -0.01883 0.37969 -0.01636 0.38056 -0.0145 C 0.38334 -0.00864 0.38403 -0.00833 0.3875 -0.00432 C 0.39219 -0.02994 0.38299 0.02099 0.38976 -0.05957 C 0.38994 -0.06234 0.39202 -0.06358 0.39323 -0.06574 C 0.39584 -0.06481 0.39879 -0.06543 0.40122 -0.06358 C 0.40382 -0.06173 0.40816 -0.05555 0.40816 -0.05525 C 0.40869 -0.05247 0.41042 -0.04383 0.41042 -0.04105 C 0.41042 -0.03704 0.41007 -0.03271 0.40938 -0.02901 C 0.40886 -0.02654 0.40816 -0.02407 0.40695 -0.02284 C 0.40573 -0.02129 0.404 -0.0216 0.40244 -0.02068 C 0.40122 -0.02006 0.40018 -0.01944 0.39896 -0.01852 C 0.39862 -0.02068 0.3974 -0.02284 0.39775 -0.02469 C 0.39896 -0.03055 0.40209 -0.03148 0.40469 -0.03302 C 0.40504 -0.03025 0.40643 -0.02747 0.40591 -0.02469 C 0.40278 -0.00864 0.40244 -0.00987 0.39671 -0.00648 C 0.39584 -0.00432 0.3948 -0.00247 0.39445 -0.00031 C 0.39375 0.00309 0.39462 0.00741 0.39323 0.00988 C 0.39237 0.01142 0.39271 0.00556 0.39202 0.00371 C 0.38959 -0.00247 0.38733 -0.00463 0.38403 -0.00833 C 0.38247 -0.00771 0.38021 -0.00864 0.37934 -0.00648 C 0.37483 0.00648 0.38212 0.01266 0.37483 0.00371 C 0.37448 -0.00031 0.37414 -0.00432 0.37362 -0.00833 C 0.37344 -0.01049 0.37379 -0.0142 0.37257 -0.0145 C 0.36893 -0.01512 0.36563 -0.01173 0.36216 -0.01049 C 0.3625 -0.0071 0.3625 -0.00339 0.36337 -0.00031 C 0.36511 0.00587 0.36719 0.00617 0.37014 0.00803 C 0.37257 0.0071 0.37587 0.00926 0.37709 0.00587 C 0.37813 0.0034 0.37414 0.00216 0.37257 0.00185 C 0.37136 0.00155 0.37014 0.00309 0.3691 0.00371 C 0.36858 0.00031 0.36615 -0.01173 0.3691 -0.0145 C 0.37119 -0.01666 0.37362 -0.01327 0.37605 -0.01265 C 0.37709 -0.01049 0.37848 -0.00895 0.37934 -0.00648 C 0.38004 -0.00463 0.37934 -0.00092 0.38056 -0.00031 C 0.38455 0.00216 0.38907 0.00124 0.39323 0.00185 C 0.39323 0.00216 0.39237 -0.00216 0.39202 -0.00432 L 0.39098 -0.01265 C 0.39323 -0.03241 0.38907 -0.05895 0.39775 -0.0716 C 0.4073 -0.08549 0.42257 -0.07129 0.43455 -0.07592 C 0.43646 -0.07654 0.43264 -0.08179 0.43108 -0.08395 C 0.43021 -0.08549 0.42882 -0.08549 0.42778 -0.08611 C 0.42466 -0.10185 0.42518 -0.10092 0.42778 -0.05741 C 0.42778 -0.05525 0.42848 -0.05339 0.42882 -0.05123 C 0.42934 -0.04876 0.42969 -0.04599 0.43004 -0.04321 C 0.42969 -0.03302 0.43438 -0.01574 0.42882 -0.01265 C 0.42379 -0.00957 0.42709 -0.03148 0.42657 -0.04105 C 0.42605 -0.05123 0.42587 -0.06142 0.42535 -0.0716 C 0.43247 -0.08457 0.42674 -0.07685 0.44375 -0.07994 C 0.45 -0.08117 0.45608 -0.08271 0.46216 -0.08395 C 0.46112 -0.08271 0.45973 -0.08148 0.45869 -0.07994 C 0.45608 -0.07592 0.45174 -0.06666 0.4507 -0.06142 L 0.44948 -0.05555 C 0.45 -0.03981 0.45 -0.02407 0.4507 -0.00833 C 0.45087 -0.00617 0.45122 -0.00432 0.45191 -0.00216 C 0.45244 -1.85185E-6 0.4533 0.00185 0.45417 0.00371 C 0.45521 0.00617 0.45643 0.00803 0.45764 0.00988 C 0.45869 0.01142 0.4599 0.01266 0.46112 0.01389 C 0.46216 0.01327 0.46424 0.0142 0.46441 0.01204 C 0.46476 0.00957 0.46355 0.00648 0.46216 0.00587 C 0.4573 0.00371 0.45226 0.00463 0.44723 0.00371 C 0.44688 0.00185 0.44619 -0.00031 0.44601 -0.00216 C 0.44549 -0.01852 0.44462 -0.03487 0.44497 -0.05123 C 0.44497 -0.05494 0.44584 -0.05895 0.44723 -0.06142 C 0.44914 -0.06512 0.45139 -0.06913 0.45417 -0.06975 L 0.46684 -0.0716 C 0.46719 -0.06697 0.46632 -0.06111 0.46789 -0.05741 C 0.46945 -0.05401 0.47483 -0.05339 0.47483 -0.05308 C 0.48004 -0.0392 0.47848 -0.04568 0.48056 -0.03487 C 0.47952 -0.03364 0.4783 -0.0321 0.47709 -0.03086 C 0.47309 -0.02685 0.46962 -0.025 0.47605 -0.02901 C 0.47674 -0.03086 0.47813 -0.03271 0.4783 -0.03487 C 0.47917 -0.04506 0.47744 -0.05586 0.47952 -0.06574 C 0.48004 -0.06821 0.48247 -0.0645 0.48403 -0.06358 C 0.48629 -0.06234 0.49098 -0.05957 0.49098 -0.05926 C 0.49202 -0.05679 0.49341 -0.05432 0.49445 -0.05123 C 0.49532 -0.04876 0.49584 -0.04568 0.49671 -0.04321 C 0.4974 -0.04105 0.49827 -0.0392 0.49896 -0.03704 C 0.49862 -0.02685 0.49844 -0.01666 0.49775 -0.00648 C 0.49775 -0.00432 0.49775 -0.00123 0.49671 -0.00031 C 0.49566 0.00062 0.49445 -0.00154 0.49323 -0.00216 C 0.49289 -0.00494 0.49254 -0.00771 0.49202 -0.01049 C 0.49167 -0.01265 0.49098 -0.0145 0.49098 -0.01666 C 0.48994 -0.03827 0.48941 -0.06018 0.48855 -0.0821 C 0.48716 -0.08055 0.48559 -0.07901 0.48403 -0.07778 C 0.48143 -0.07562 0.47865 -0.07407 0.47605 -0.0716 C 0.47483 -0.07068 0.47379 -0.06883 0.47257 -0.06759 C 0.47153 -0.06666 0.46789 -0.06574 0.4691 -0.06574 C 0.48369 -0.06574 0.49827 -0.06697 0.51285 -0.06759 C 0.51355 -0.06975 0.51389 -0.07222 0.51511 -0.07376 C 0.51667 -0.07592 0.51893 -0.07685 0.52084 -0.07778 C 0.5224 -0.0787 0.52396 -0.07901 0.52535 -0.07994 C 0.52657 -0.08055 0.52778 -0.08117 0.52882 -0.0821 C 0.53768 -0.08117 0.54671 -0.08302 0.55539 -0.07994 C 0.55695 -0.07932 0.55313 -0.07562 0.55191 -0.07376 C 0.55053 -0.07191 0.54879 -0.07099 0.54723 -0.06975 C 0.54688 -0.06697 0.54653 -0.0642 0.54619 -0.06142 C 0.54549 -0.05802 0.5441 -0.05494 0.54375 -0.05123 C 0.54306 -0.04321 0.54306 -0.03487 0.54271 -0.02685 C 0.54323 -0.01728 0.54306 -0.01204 0.54497 -0.00432 C 0.54566 -0.00154 0.54619 0.00155 0.54723 0.00371 C 0.54931 0.00834 0.55244 0.00864 0.55539 0.00988 C 0.55764 0.00926 0.56042 0.0105 0.56216 0.00803 C 0.5632 0.00648 0.56198 0.0034 0.56112 0.00185 C 0.56025 0.00031 0.55869 0.00031 0.55764 -0.00031 C 0.55226 0.00031 0.54671 0.00371 0.5415 0.00185 C 0.53994 0.00124 0.54028 -0.0037 0.54028 -0.00648 C 0.54028 -0.0145 0.54098 -0.02284 0.5415 -0.03086 C 0.54202 -0.03827 0.54219 -0.04197 0.54497 -0.04722 C 0.54757 -0.05216 0.54948 -0.05926 0.55296 -0.06142 C 0.55903 -0.06512 0.55712 -0.0645 0.56684 -0.06574 C 0.57483 -0.06666 0.58282 -0.06697 0.59098 -0.06759 C 0.59445 -0.06821 0.59792 -0.07068 0.60122 -0.06975 C 0.60261 -0.06944 0.59896 -0.06697 0.59792 -0.06574 C 0.58785 -0.05308 0.59792 -0.06512 0.58976 -0.05555 C 0.58386 -0.03981 0.58803 -0.04506 0.58056 -0.04105 C 0.57934 -0.04043 0.5783 -0.03981 0.57709 -0.0392 C 0.57518 -0.04413 0.57257 -0.04722 0.57709 -0.05339 C 0.579 -0.05586 0.58403 -0.05741 0.58403 -0.0571 C 0.5875 -0.05679 0.5915 -0.05864 0.59445 -0.05555 C 0.59636 -0.05308 0.59671 -0.04321 0.59671 -0.0429 C 0.59636 -0.03704 0.59636 -0.03086 0.59549 -0.02469 C 0.59462 -0.01852 0.59271 -0.01821 0.58976 -0.01666 C 0.5882 -0.01574 0.58664 -0.01512 0.58525 -0.0145 C 0.57848 -0.00648 0.5783 -0.00463 0.56563 -0.01265 C 0.56146 -0.01512 0.55539 -0.02685 0.55539 -0.02654 C 0.55452 -0.03025 0.554 -0.03364 0.55296 -0.03704 C 0.55244 -0.0392 0.55122 -0.04105 0.5507 -0.04321 C 0.54966 -0.04722 0.54931 -0.05154 0.54844 -0.05555 C 0.54792 -0.05771 0.54688 -0.05957 0.54619 -0.06142 C 0.54497 -0.06481 0.54375 -0.06821 0.54271 -0.0716 C 0.54462 -0.07315 0.54636 -0.07562 0.54844 -0.07592 C 0.59254 -0.07747 0.58629 -0.0787 0.60938 -0.0716 C 0.61094 -0.07253 0.61355 -0.07099 0.61389 -0.07376 C 0.61424 -0.07716 0.61146 -0.07901 0.61042 -0.0821 C 0.6099 -0.08395 0.60938 -0.08796 0.60938 -0.08765 C 0.60973 -0.08055 0.6099 -0.07315 0.61042 -0.06574 C 0.61059 -0.06358 0.61146 -0.06173 0.61164 -0.05957 C 0.61233 -0.04321 0.61216 -0.02685 0.61285 -0.01049 C 0.61285 -0.0071 0.61389 0.00309 0.61389 -0.00031 C 0.61389 -0.01142 0.6132 -0.01111 0.61042 -0.01852 C 0.60973 -0.02963 0.60816 -0.04938 0.60816 -0.05957 C 0.60816 -0.0642 0.60712 -0.07129 0.60938 -0.07376 C 0.61355 -0.0787 0.61928 -0.07654 0.62431 -0.07778 C 0.62882 -0.07716 0.63351 -0.07747 0.63803 -0.07592 C 0.64237 -0.07438 0.64115 -0.07068 0.64271 -0.06574 C 0.64323 -0.06358 0.64428 -0.06142 0.64497 -0.05957 C 0.64688 -0.04938 0.65105 -0.03611 0.64723 -0.02469 C 0.64584 -0.02068 0.64028 -0.01666 0.64028 -0.01636 C 0.63959 -0.01852 0.63837 -0.02037 0.63803 -0.02284 C 0.63681 -0.03673 0.65122 -0.02685 0.65191 -0.02685 C 0.65261 -0.02469 0.65313 -0.02253 0.65417 -0.02068 C 0.65521 -0.01883 0.65695 -0.01883 0.65764 -0.01666 C 0.66702 0.01019 0.65382 -0.01512 0.66337 0.00185 C 0.66268 -0.00092 0.66198 -0.0037 0.66112 -0.00648 C 0.66042 -0.00864 0.65886 -0.01018 0.65869 -0.01265 C 0.65695 -0.03549 0.65539 -0.0821 0.65539 -0.08179 C 0.65417 -0.08055 0.65296 -0.07932 0.65191 -0.07778 C 0.65035 -0.07592 0.64896 -0.07345 0.64723 -0.0716 C 0.64619 -0.07068 0.64497 -0.07037 0.64375 -0.06975 C 0.64271 -0.06821 0.63907 -0.06543 0.64028 -0.06574 C 0.64619 -0.06636 0.65174 -0.07037 0.65764 -0.0716 C 0.66875 -0.07469 0.66303 -0.07315 0.67483 -0.07592 C 0.67761 -0.07716 0.68143 -0.07562 0.68282 -0.07994 C 0.68421 -0.08364 0.68143 -0.08796 0.68056 -0.09228 L 0.67952 -0.09815 C 0.67865 -0.09629 0.67726 -0.09475 0.67709 -0.09228 C 0.67674 -0.07716 0.67744 -0.06204 0.6783 -0.04722 C 0.67848 -0.0429 0.67987 -0.0392 0.68056 -0.03487 L 0.68178 -0.02901 C 0.68386 -0.01821 0.68247 -0.02623 0.68403 -0.01049 C 0.68438 -0.0071 0.68664 -0.00278 0.68525 -0.00031 C 0.68403 0.00185 0.68369 -0.00586 0.68282 -0.00833 C 0.68247 -0.01265 0.68178 -0.01666 0.68178 -0.02068 C 0.68178 -0.09105 0.67379 -0.07654 0.70816 -0.07376 C 0.70782 -0.07129 0.70678 -0.06234 0.70591 -0.05957 C 0.70521 -0.05741 0.70434 -0.05555 0.70365 -0.05339 C 0.704 -0.04599 0.70417 -0.03827 0.70469 -0.03086 C 0.70487 -0.0287 0.70556 -0.02685 0.70591 -0.02469 C 0.71094 0.00834 0.70556 -0.02099 0.71042 -0.00031 C 0.71094 0.00185 0.71094 0.00432 0.71164 0.00587 C 0.7132 0.00957 0.71632 0.0105 0.71858 0.01204 C 0.72049 0.01142 0.72344 0.01296 0.72431 0.00988 C 0.725 0.00741 0.72223 0.00556 0.72084 0.00371 C 0.71893 0.00155 0.71129 -1.85185E-6 0.71042 -0.00031 C 0.71094 -0.00926 0.71129 -0.02808 0.71285 -0.0392 C 0.71337 -0.04321 0.71424 -0.04722 0.71511 -0.05123 C 0.71546 -0.05339 0.71598 -0.05525 0.71615 -0.05741 C 0.71771 -0.06759 0.71684 -0.06296 0.71858 -0.0716 C 0.72483 -0.0642 0.72119 -0.07099 0.72309 -0.05123 C 0.72396 -0.04321 0.72448 -0.0466 0.72657 -0.0392 C 0.72709 -0.03704 0.72674 -0.03426 0.72778 -0.03302 C 0.72969 -0.03055 0.7323 -0.03025 0.73455 -0.02901 C 0.73612 -0.03086 0.73803 -0.03241 0.73924 -0.03487 C 0.74705 -0.05123 0.73612 -0.03673 0.74497 -0.04722 C 0.74757 -0.06142 0.74653 -0.06358 0.74844 -0.05339 C 0.74497 -0.03487 0.74671 -0.04629 0.74844 -0.00648 C 0.74862 -0.00308 0.75053 0.00062 0.74966 0.00371 C 0.74896 0.00587 0.74809 -0.00031 0.74723 -0.00216 C 0.74688 -0.00586 0.74619 -0.00895 0.74619 -0.01265 C 0.74619 -0.03302 0.74671 -0.0358 0.74844 -0.05123 C 0.74723 -0.05463 0.74671 -0.05926 0.74497 -0.06142 C 0.74341 -0.06358 0.74115 -0.06296 0.73924 -0.06358 C 0.73698 -0.0642 0.73455 -0.06481 0.7323 -0.06574 L 0.72205 -0.0716 L 0.71858 -0.07376 C 0.71962 -0.07531 0.72066 -0.07685 0.72205 -0.07778 C 0.74271 -0.09629 0.77726 -0.08025 0.79219 -0.07994 C 0.78559 -0.06821 0.7908 -0.07963 0.7875 -0.06759 C 0.78542 -0.06018 0.7849 -0.06204 0.78178 -0.05555 C 0.77691 -0.04506 0.7823 -0.05278 0.77605 -0.04506 C 0.7757 -0.04321 0.77431 -0.04105 0.77483 -0.0392 C 0.77553 -0.03704 0.78143 -0.03395 0.78299 -0.03302 C 0.78525 -0.02901 0.78872 -0.02623 0.78976 -0.02068 C 0.79254 -0.00586 0.7915 -0.01265 0.79323 -0.00031 C 0.79289 0.00247 0.79358 0.00679 0.79219 0.00803 C 0.79098 0.00895 0.79098 0.00401 0.79098 0.00185 C 0.79028 -0.01234 0.79011 -0.02685 0.78976 -0.04105 C 0.79028 -0.0466 0.79167 -0.07129 0.79445 -0.07376 L 0.79896 -0.07778 L 0.81285 -0.07592 C 0.81424 -0.07469 0.81216 -0.07037 0.81164 -0.06759 C 0.81025 -0.05864 0.81077 -0.06204 0.80591 -0.05339 C 0.80556 -0.0466 0.80573 -0.0395 0.80469 -0.03302 C 0.80417 -0.02932 0.80035 -0.02068 0.79896 -0.01666 C 0.79809 -0.01389 0.79601 -0.00494 0.79445 -0.00216 C 0.79184 0.00155 0.78577 0.00957 0.78178 0.01204 C 0.77917 0.01358 0.77639 0.01482 0.77379 0.01605 C 0.76997 0.02068 0.76893 0.02377 0.76337 0.01821 C 0.76233 0.01698 0.76268 0.01389 0.76216 0.01204 C 0.76303 0.00988 0.7632 0.00648 0.76459 0.00587 C 0.76962 0.00309 0.77049 0.00864 0.77257 0.01389 C 0.77223 0.01667 0.7724 0.02006 0.77136 0.02222 C 0.76997 0.02562 0.76233 0.03457 0.7599 0.03642 C 0.75851 0.03766 0.75678 0.03766 0.75539 0.03858 C 0.75365 0.03951 0.75226 0.04136 0.7507 0.04259 C 0.74879 0.04414 0.74688 0.04506 0.74497 0.04661 C 0.74375 0.04784 0.74289 0.05 0.7415 0.05093 C 0.73889 0.05216 0.73612 0.05216 0.73351 0.05278 C 0.73125 0.05432 0.72882 0.05556 0.72657 0.05679 C 0.72396 0.05834 0.72119 0.05957 0.71858 0.06111 C 0.71737 0.06173 0.71615 0.06204 0.71511 0.06296 C 0.70834 0.06914 0.71494 0.06574 0.70816 0.06914 C 0.70122 0.07253 0.70278 0.07099 0.69323 0.07315 C 0.69098 0.07377 0.68872 0.07469 0.68629 0.07531 C 0.68438 0.07655 0.68264 0.07809 0.68056 0.07932 C 0.67917 0.08025 0.67744 0.08056 0.67605 0.08148 C 0.67448 0.08241 0.67309 0.08488 0.67136 0.0855 C 0.66719 0.08704 0.66303 0.08673 0.65869 0.08766 C 0.65539 0.08827 0.65191 0.08889 0.64844 0.08951 C 0.64341 0.09074 0.63837 0.09229 0.63351 0.09383 C 0.6316 0.09414 0.62969 0.09537 0.62778 0.09568 C 0.62014 0.09692 0.61233 0.09692 0.60469 0.09784 L 0.56684 0.10185 L 0.53924 0.10803 C 0.53577 0.10864 0.5323 0.10895 0.52882 0.10988 C 0.52119 0.11235 0.52049 0.11296 0.51511 0.11605 L 0.46112 0.1142 C 0.45799 0.11389 0.45487 0.11266 0.45191 0.11204 C 0.44844 0.11142 0.44497 0.1105 0.4415 0.10988 C 0.43299 0.10895 0.42466 0.10864 0.41615 0.10803 C 0.41389 0.10648 0.41164 0.10463 0.40938 0.10401 C 0.40122 0.10155 0.36563 0.1 0.36441 0.09969 C 0.34688 0.0929 0.36146 0.09784 0.34271 0.09383 C 0.34028 0.09321 0.33803 0.09259 0.33577 0.09167 C 0.33421 0.09105 0.32952 0.08951 0.33108 0.08951 C 0.33646 0.08951 0.34184 0.09105 0.34723 0.09167 C 0.34688 0.09383 0.34671 0.09599 0.34601 0.09784 C 0.34549 0.1 0.34375 0.10155 0.34375 0.10401 C 0.34375 0.13241 0.34271 0.12778 0.3507 0.13858 C 0.35573 0.13796 0.36077 0.13889 0.36563 0.13642 C 0.36806 0.1355 0.36789 0.12685 0.3691 0.12438 C 0.36997 0.12253 0.37136 0.12161 0.37257 0.12037 C 0.37292 0.11821 0.37309 0.11204 0.37362 0.1142 C 0.37518 0.11975 0.37518 0.12655 0.37605 0.13241 C 0.37622 0.13457 0.37605 0.13735 0.37709 0.13858 C 0.37882 0.14043 0.38091 0.14013 0.38282 0.14074 C 0.3875 0.1392 0.39219 0.13858 0.39671 0.13642 C 0.39792 0.1358 0.40018 0.13488 0.40018 0.13241 C 0.40018 0.12994 0.39775 0.12963 0.39671 0.1284 C 0.39636 0.13056 0.39619 0.13272 0.39549 0.13457 C 0.39428 0.13766 0.39254 0.14013 0.39098 0.14259 C 0.39028 0.14383 0.38438 0.15155 0.38282 0.15278 C 0.38178 0.15401 0.38056 0.15432 0.37934 0.15494 C 0.3783 0.15617 0.37535 0.15679 0.37605 0.15895 C 0.38039 0.17469 0.38316 0.17438 0.38976 0.17747 C 0.39098 0.17871 0.39237 0.17963 0.39323 0.18148 C 0.39497 0.18519 0.39775 0.19383 0.39775 0.19414 C 0.39827 0.19167 0.39862 0.18982 0.39896 0.18766 C 0.39948 0.18488 0.39948 0.1821 0.40018 0.17932 C 0.4007 0.17716 0.40157 0.17531 0.40244 0.17346 C 0.40226 0.16945 0.40209 0.14105 0.40018 0.13056 C 0.39966 0.12747 0.39862 0.125 0.39775 0.12222 C 0.39931 0.12161 0.40087 0.12037 0.40244 0.12037 C 0.41094 0.12037 0.40834 0.12747 0.41042 0.11605 C 0.41303 0.08889 0.41042 0.1105 0.41268 0.13642 C 0.41303 0.13889 0.41441 0.14043 0.41511 0.14259 C 0.41598 0.14537 0.41667 0.14815 0.41737 0.15093 C 0.41702 0.17192 0.41702 0.19321 0.41615 0.2142 C 0.41615 0.21636 0.41546 0.21019 0.41511 0.20803 C 0.41459 0.20525 0.41424 0.20247 0.41389 0.2 C 0.41632 0.15 0.41094 0.17963 0.41962 0.18148 C 0.42431 0.18241 0.42882 0.18025 0.43351 0.17932 C 0.42709 0.17192 0.42934 0.17685 0.43924 0.1713 C 0.44237 0.16945 0.44532 0.16729 0.44844 0.16513 C 0.45 0.16327 0.45174 0.16173 0.45296 0.15895 C 0.45521 0.15432 0.45348 0.14753 0.45296 0.14259 C 0.44688 0.14352 0.44063 0.14352 0.43455 0.14475 C 0.42535 0.14661 0.43872 0.14938 0.42535 0.14475 C 0.42587 0.14013 0.42396 0.13179 0.42657 0.13056 C 0.4448 0.1213 0.44549 0.12531 0.45296 0.13858 C 0.45382 0.14259 0.45556 0.14661 0.45521 0.15093 L 0.45296 0.19383 C 0.45226 0.19167 0.4507 0.19013 0.4507 0.18766 C 0.44983 0.15401 0.44844 0.15988 0.45417 0.14475 C 0.45452 0.12624 0.45365 0.10772 0.45521 0.08951 C 0.45556 0.08735 0.45799 0.09013 0.45869 0.09167 C 0.46007 0.09445 0.46025 0.09846 0.46112 0.10185 C 0.46025 0.11204 0.46077 0.12284 0.45869 0.13241 C 0.45834 0.13457 0.45521 0.13272 0.45521 0.13056 C 0.45521 0.1284 0.45764 0.12901 0.45869 0.1284 C 0.46945 0.12901 0.48039 0.12624 0.49098 0.13056 C 0.49289 0.13117 0.49028 0.13735 0.48976 0.14074 C 0.48941 0.14352 0.48976 0.14692 0.48855 0.14877 C 0.4875 0.15093 0.48559 0.15 0.48403 0.15093 C 0.48282 0.15155 0.48178 0.15216 0.48056 0.15278 C 0.47987 0.15093 0.47744 0.14877 0.4783 0.14692 C 0.48021 0.14198 0.48785 0.14599 0.48976 0.14692 C 0.49063 0.14877 0.49184 0.15062 0.49202 0.15278 C 0.49289 0.16142 0.48803 0.15988 0.48525 0.16111 C 0.48403 0.16173 0.48282 0.16235 0.48178 0.16327 C 0.48091 0.16111 0.47952 0.15957 0.47952 0.1571 C 0.47952 0.15463 0.48073 0.15247 0.48178 0.15093 C 0.48247 0.14969 0.48941 0.14692 0.48976 0.14692 C 0.50365 0.15 0.50434 0.14383 0.51042 0.1571 C 0.51129 0.15895 0.51198 0.16111 0.51285 0.16327 C 0.51233 0.16729 0.51285 0.17192 0.51164 0.17531 C 0.51094 0.17716 0.50938 0.17685 0.50816 0.17747 C 0.5066 0.17809 0.50504 0.17871 0.50365 0.17932 C 0.50244 0.17994 0.50122 0.18087 0.50018 0.18148 C 0.49827 0.18241 0.49636 0.18272 0.49445 0.18364 C 0.48976 0.18272 0.48473 0.18488 0.48056 0.18148 C 0.47813 0.17963 0.47796 0.17284 0.47605 0.16914 C 0.47483 0.16729 0.47344 0.16543 0.47257 0.16327 C 0.46875 0.15401 0.46928 0.15247 0.46684 0.14259 C 0.46476 0.13488 0.46459 0.13488 0.46216 0.1284 C 0.48039 0.10679 0.46459 0.12377 0.51858 0.13056 C 0.52275 0.13087 0.52691 0.13179 0.53108 0.13241 C 0.5316 0.13457 0.5323 0.13642 0.5323 0.13858 C 0.5323 0.17593 0.53507 0.16667 0.51615 0.16914 C 0.51476 0.16852 0.51285 0.16883 0.51164 0.16729 C 0.51059 0.16574 0.50973 0.16296 0.51042 0.16111 C 0.51303 0.15494 0.51719 0.15309 0.52084 0.15093 C 0.52882 0.15155 0.53698 0.15062 0.54497 0.15278 C 0.54653 0.1534 0.54723 0.1571 0.54844 0.15895 C 0.54983 0.16111 0.55139 0.16327 0.55296 0.16513 C 0.55625 0.18241 0.55764 0.18056 0.55539 0.19568 C 0.55469 0.19938 0.55382 0.20247 0.55296 0.20587 C 0.55261 0.20957 0.5533 0.21389 0.55191 0.21636 C 0.55105 0.21759 0.54896 0.21605 0.54844 0.2142 C 0.54723 0.20988 0.54792 0.20463 0.54723 0.2 C 0.54671 0.19568 0.54497 0.18766 0.54497 0.18796 C 0.5441 0.16574 0.54219 0.13241 0.54497 0.11204 C 0.54532 0.10926 0.54809 0.11327 0.54948 0.1142 C 0.5507 0.11543 0.55174 0.11698 0.55296 0.11821 C 0.5566 0.1213 0.5625 0.12161 0.56563 0.12222 C 0.58559 0.13642 0.57049 0.12685 0.58178 0.13241 C 0.58299 0.13303 0.58403 0.13395 0.58525 0.13457 C 0.59271 0.13766 0.59375 0.13611 0.60244 0.13858 C 0.60625 0.13982 0.61007 0.14105 0.61389 0.14259 C 0.61511 0.14321 0.61615 0.14414 0.61737 0.14475 C 0.61893 0.14537 0.62049 0.14599 0.62205 0.14692 C 0.62431 0.15093 0.62605 0.15617 0.62882 0.15895 C 0.63282 0.16327 0.64428 0.16852 0.64948 0.1713 C 0.65469 0.17747 0.65504 0.17932 0.6599 0.18148 C 0.66181 0.18241 0.66372 0.18272 0.66563 0.18364 C 0.66615 0.18334 0.68941 0.18117 0.69323 0.17932 C 0.69462 0.17901 0.69532 0.17624 0.69671 0.17531 C 0.70087 0.17253 0.71511 0.17161 0.71615 0.1713 C 0.73421 0.15864 0.71146 0.17346 0.75643 0.16513 C 0.75782 0.16482 0.76858 0.15864 0.77136 0.15494 C 0.77553 0.14938 0.77518 0.14599 0.77952 0.14259 C 0.78594 0.13766 0.78559 0.13858 0.79219 0.13858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8" dur="7750" fill="hold"/>
                                        <p:tgtEl>
                                          <p:spTgt spid="3"/>
                                        </p:tgtEl>
                                        <p:attrNameLst>
                                          <p:attrName>ppt_x</p:attrName>
                                          <p:attrName>ppt_y</p:attrName>
                                        </p:attrNameLst>
                                      </p:cBhvr>
                                      <p:rCtr x="33698" y="1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xtBox 19"/>
          <p:cNvSpPr txBox="1"/>
          <p:nvPr/>
        </p:nvSpPr>
        <p:spPr>
          <a:xfrm>
            <a:off x="914400" y="384273"/>
            <a:ext cx="7782910" cy="584775"/>
          </a:xfrm>
          <a:prstGeom prst="rect">
            <a:avLst/>
          </a:prstGeom>
          <a:noFill/>
        </p:spPr>
        <p:txBody>
          <a:bodyPr wrap="square" rtlCol="0">
            <a:spAutoFit/>
          </a:bodyPr>
          <a:lstStyle/>
          <a:p>
            <a:r>
              <a:rPr lang="bn-IN" sz="3200" dirty="0" smtClean="0">
                <a:ln w="19050">
                  <a:solidFill>
                    <a:srgbClr val="0000CC"/>
                  </a:solidFill>
                </a:ln>
                <a:solidFill>
                  <a:srgbClr val="0000CC"/>
                </a:solidFill>
                <a:latin typeface="NikoshBAN" panose="02000000000000000000" pitchFamily="2" charset="0"/>
                <a:cs typeface="NikoshBAN" panose="02000000000000000000" pitchFamily="2" charset="0"/>
              </a:rPr>
              <a:t>১২টি প্লেট এবং ২০টি কাপের মূল্য একত্রে ৩৯২০ টাকা </a:t>
            </a:r>
            <a:endParaRPr lang="en-US" sz="3200" dirty="0">
              <a:ln>
                <a:solidFill>
                  <a:srgbClr val="0000CC"/>
                </a:solidFill>
              </a:ln>
              <a:solidFill>
                <a:srgbClr val="0000CC"/>
              </a:solidFill>
              <a:latin typeface="NikoshBAN" panose="02000000000000000000" pitchFamily="2" charset="0"/>
              <a:cs typeface="NikoshBAN" panose="02000000000000000000" pitchFamily="2" charset="0"/>
            </a:endParaRPr>
          </a:p>
        </p:txBody>
      </p:sp>
      <p:grpSp>
        <p:nvGrpSpPr>
          <p:cNvPr id="3" name="Group 2"/>
          <p:cNvGrpSpPr/>
          <p:nvPr/>
        </p:nvGrpSpPr>
        <p:grpSpPr>
          <a:xfrm>
            <a:off x="353410" y="1473419"/>
            <a:ext cx="560990" cy="753673"/>
            <a:chOff x="848710" y="1447613"/>
            <a:chExt cx="560990" cy="753673"/>
          </a:xfrm>
        </p:grpSpPr>
        <p:sp>
          <p:nvSpPr>
            <p:cNvPr id="12" name="TextBox 11"/>
            <p:cNvSpPr txBox="1"/>
            <p:nvPr/>
          </p:nvSpPr>
          <p:spPr>
            <a:xfrm>
              <a:off x="848710" y="1610929"/>
              <a:ext cx="381000" cy="584775"/>
            </a:xfrm>
            <a:prstGeom prst="rect">
              <a:avLst/>
            </a:prstGeom>
            <a:noFill/>
          </p:spPr>
          <p:txBody>
            <a:bodyPr wrap="square" rtlCol="0">
              <a:spAutoFit/>
            </a:bodyPr>
            <a:lstStyle/>
            <a:p>
              <a:r>
                <a:rPr lang="bn-IN" sz="32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32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3" name="TextBox 12"/>
            <p:cNvSpPr txBox="1"/>
            <p:nvPr/>
          </p:nvSpPr>
          <p:spPr>
            <a:xfrm>
              <a:off x="1028700" y="1616511"/>
              <a:ext cx="381000" cy="584775"/>
            </a:xfrm>
            <a:prstGeom prst="rect">
              <a:avLst/>
            </a:prstGeom>
            <a:noFill/>
          </p:spPr>
          <p:txBody>
            <a:bodyPr wrap="square" rtlCol="0">
              <a:spAutoFit/>
            </a:bodyPr>
            <a:lstStyle/>
            <a:p>
              <a:r>
                <a:rPr lang="bn-IN" sz="32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32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4" name="TextBox 13"/>
            <p:cNvSpPr txBox="1"/>
            <p:nvPr/>
          </p:nvSpPr>
          <p:spPr>
            <a:xfrm>
              <a:off x="952500" y="1447613"/>
              <a:ext cx="381000" cy="584775"/>
            </a:xfrm>
            <a:prstGeom prst="rect">
              <a:avLst/>
            </a:prstGeom>
            <a:noFill/>
          </p:spPr>
          <p:txBody>
            <a:bodyPr wrap="square" rtlCol="0">
              <a:spAutoFit/>
            </a:bodyPr>
            <a:lstStyle/>
            <a:p>
              <a:r>
                <a:rPr lang="bn-IN" sz="32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32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grpSp>
      <p:sp>
        <p:nvSpPr>
          <p:cNvPr id="15" name="TextBox 14"/>
          <p:cNvSpPr txBox="1"/>
          <p:nvPr/>
        </p:nvSpPr>
        <p:spPr>
          <a:xfrm>
            <a:off x="6849322" y="1719142"/>
            <a:ext cx="1189167" cy="584775"/>
          </a:xfrm>
          <a:prstGeom prst="rect">
            <a:avLst/>
          </a:prstGeom>
          <a:noFill/>
        </p:spPr>
        <p:txBody>
          <a:bodyPr wrap="square" rtlCol="0">
            <a:spAutoFit/>
          </a:bodyPr>
          <a:lstStyle/>
          <a:p>
            <a:r>
              <a:rPr lang="bn-IN" sz="3200" dirty="0" smtClean="0">
                <a:ln w="19050">
                  <a:solidFill>
                    <a:srgbClr val="0000CC"/>
                  </a:solidFill>
                </a:ln>
                <a:solidFill>
                  <a:srgbClr val="0000CC"/>
                </a:solidFill>
                <a:latin typeface="NikoshBAN" panose="02000000000000000000" pitchFamily="2" charset="0"/>
                <a:cs typeface="NikoshBAN" panose="02000000000000000000" pitchFamily="2" charset="0"/>
              </a:rPr>
              <a:t>টাকা</a:t>
            </a:r>
            <a:endParaRPr lang="en-US" sz="32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6" name="TextBox 15"/>
          <p:cNvSpPr txBox="1"/>
          <p:nvPr/>
        </p:nvSpPr>
        <p:spPr>
          <a:xfrm>
            <a:off x="2774074" y="927280"/>
            <a:ext cx="5715657" cy="584775"/>
          </a:xfrm>
          <a:prstGeom prst="rect">
            <a:avLst/>
          </a:prstGeom>
          <a:noFill/>
        </p:spPr>
        <p:txBody>
          <a:bodyPr wrap="square" rtlCol="0">
            <a:spAutoFit/>
          </a:bodyPr>
          <a:lstStyle/>
          <a:p>
            <a:r>
              <a:rPr lang="bn-IN" sz="3200" dirty="0" smtClean="0">
                <a:ln w="19050">
                  <a:solidFill>
                    <a:srgbClr val="0000CC"/>
                  </a:solidFill>
                </a:ln>
                <a:solidFill>
                  <a:srgbClr val="0000CC"/>
                </a:solidFill>
                <a:latin typeface="NikoshBAN" panose="02000000000000000000" pitchFamily="2" charset="0"/>
                <a:cs typeface="NikoshBAN" panose="02000000000000000000" pitchFamily="2" charset="0"/>
              </a:rPr>
              <a:t>২০টি কাপের মূল্য          ২৯০০ টাকা </a:t>
            </a:r>
            <a:endParaRPr lang="en-US" sz="32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7" name="TextBox 16"/>
          <p:cNvSpPr txBox="1"/>
          <p:nvPr/>
        </p:nvSpPr>
        <p:spPr>
          <a:xfrm>
            <a:off x="2140740" y="3954642"/>
            <a:ext cx="3269459" cy="646331"/>
          </a:xfrm>
          <a:prstGeom prst="rect">
            <a:avLst/>
          </a:prstGeom>
          <a:noFill/>
        </p:spPr>
        <p:txBody>
          <a:bodyPr wrap="square" rtlCol="0">
            <a:spAutoFit/>
          </a:bodyPr>
          <a:lstStyle/>
          <a:p>
            <a:r>
              <a:rPr lang="bn-IN" sz="3600" dirty="0" smtClean="0">
                <a:ln w="19050">
                  <a:solidFill>
                    <a:schemeClr val="tx1"/>
                  </a:solidFill>
                </a:ln>
                <a:latin typeface="NikoshBAN" panose="02000000000000000000" pitchFamily="2" charset="0"/>
                <a:cs typeface="NikoshBAN" panose="02000000000000000000" pitchFamily="2" charset="0"/>
              </a:rPr>
              <a:t>উত্তরঃ ৮৫ টাকা।  </a:t>
            </a:r>
            <a:endParaRPr lang="en-US" sz="3600" dirty="0">
              <a:ln w="19050">
                <a:solidFill>
                  <a:schemeClr val="tx1"/>
                </a:solidFill>
              </a:ln>
              <a:latin typeface="NikoshBAN" panose="02000000000000000000" pitchFamily="2" charset="0"/>
              <a:cs typeface="NikoshBAN" panose="02000000000000000000" pitchFamily="2" charset="0"/>
            </a:endParaRPr>
          </a:p>
        </p:txBody>
      </p:sp>
      <p:cxnSp>
        <p:nvCxnSpPr>
          <p:cNvPr id="4" name="Straight Connector 3"/>
          <p:cNvCxnSpPr/>
          <p:nvPr/>
        </p:nvCxnSpPr>
        <p:spPr>
          <a:xfrm>
            <a:off x="231228" y="1733550"/>
            <a:ext cx="8610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4410" y="1683981"/>
            <a:ext cx="3075590" cy="584775"/>
          </a:xfrm>
          <a:prstGeom prst="rect">
            <a:avLst/>
          </a:prstGeom>
          <a:noFill/>
        </p:spPr>
        <p:txBody>
          <a:bodyPr wrap="square" rtlCol="0">
            <a:spAutoFit/>
          </a:bodyPr>
          <a:lstStyle/>
          <a:p>
            <a:r>
              <a:rPr lang="bn-IN" sz="3200" dirty="0" smtClean="0">
                <a:ln w="19050">
                  <a:solidFill>
                    <a:srgbClr val="0000CC"/>
                  </a:solidFill>
                </a:ln>
                <a:solidFill>
                  <a:srgbClr val="0000CC"/>
                </a:solidFill>
                <a:latin typeface="NikoshBAN" panose="02000000000000000000" pitchFamily="2" charset="0"/>
                <a:cs typeface="NikoshBAN" panose="02000000000000000000" pitchFamily="2" charset="0"/>
              </a:rPr>
              <a:t>১২টি প্লেটের মূল্য </a:t>
            </a:r>
            <a:endParaRPr lang="en-US" sz="32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21" name="TextBox 20"/>
          <p:cNvSpPr txBox="1"/>
          <p:nvPr/>
        </p:nvSpPr>
        <p:spPr>
          <a:xfrm>
            <a:off x="6566283" y="1693098"/>
            <a:ext cx="468692" cy="584775"/>
          </a:xfrm>
          <a:prstGeom prst="rect">
            <a:avLst/>
          </a:prstGeom>
          <a:noFill/>
        </p:spPr>
        <p:txBody>
          <a:bodyPr wrap="square" rtlCol="0">
            <a:spAutoFit/>
          </a:bodyPr>
          <a:lstStyle/>
          <a:p>
            <a:r>
              <a:rPr lang="bn-IN" sz="3200" dirty="0">
                <a:ln w="19050">
                  <a:solidFill>
                    <a:srgbClr val="0000CC"/>
                  </a:solidFill>
                </a:ln>
                <a:solidFill>
                  <a:srgbClr val="0000CC"/>
                </a:solidFill>
                <a:latin typeface="NikoshBAN" panose="02000000000000000000" pitchFamily="2" charset="0"/>
                <a:cs typeface="NikoshBAN" panose="02000000000000000000" pitchFamily="2" charset="0"/>
              </a:rPr>
              <a:t>০</a:t>
            </a:r>
            <a:endParaRPr lang="en-US" sz="32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22" name="TextBox 21"/>
          <p:cNvSpPr txBox="1"/>
          <p:nvPr/>
        </p:nvSpPr>
        <p:spPr>
          <a:xfrm>
            <a:off x="6331937" y="1683090"/>
            <a:ext cx="468692" cy="584775"/>
          </a:xfrm>
          <a:prstGeom prst="rect">
            <a:avLst/>
          </a:prstGeom>
          <a:noFill/>
        </p:spPr>
        <p:txBody>
          <a:bodyPr wrap="square" rtlCol="0">
            <a:spAutoFit/>
          </a:bodyPr>
          <a:lstStyle/>
          <a:p>
            <a:r>
              <a:rPr lang="bn-IN" sz="3200" dirty="0" smtClean="0">
                <a:ln w="19050">
                  <a:solidFill>
                    <a:srgbClr val="0000CC"/>
                  </a:solidFill>
                </a:ln>
                <a:solidFill>
                  <a:srgbClr val="0000CC"/>
                </a:solidFill>
                <a:latin typeface="NikoshBAN" panose="02000000000000000000" pitchFamily="2" charset="0"/>
                <a:cs typeface="NikoshBAN" panose="02000000000000000000" pitchFamily="2" charset="0"/>
              </a:rPr>
              <a:t>২</a:t>
            </a:r>
            <a:endParaRPr lang="en-US" sz="32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23" name="TextBox 22"/>
          <p:cNvSpPr txBox="1"/>
          <p:nvPr/>
        </p:nvSpPr>
        <p:spPr>
          <a:xfrm>
            <a:off x="2891824" y="3098662"/>
            <a:ext cx="2213576" cy="646331"/>
          </a:xfrm>
          <a:prstGeom prst="rect">
            <a:avLst/>
          </a:prstGeom>
          <a:noFill/>
        </p:spPr>
        <p:txBody>
          <a:bodyPr wrap="square" rtlCol="0">
            <a:spAutoFit/>
          </a:bodyPr>
          <a:lstStyle/>
          <a:p>
            <a:r>
              <a:rPr lang="bn-IN" sz="3600" dirty="0" smtClean="0">
                <a:ln w="19050">
                  <a:solidFill>
                    <a:srgbClr val="0000CC"/>
                  </a:solidFill>
                </a:ln>
                <a:solidFill>
                  <a:srgbClr val="0000CC"/>
                </a:solidFill>
                <a:latin typeface="NikoshBAN" panose="02000000000000000000" pitchFamily="2" charset="0"/>
                <a:cs typeface="NikoshBAN" panose="02000000000000000000" pitchFamily="2" charset="0"/>
              </a:rPr>
              <a:t>= ৮৫ টাকা </a:t>
            </a:r>
            <a:endParaRPr lang="en-US" sz="36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8" name="TextBox 17"/>
          <p:cNvSpPr txBox="1"/>
          <p:nvPr/>
        </p:nvSpPr>
        <p:spPr>
          <a:xfrm>
            <a:off x="6117193" y="1683981"/>
            <a:ext cx="468692" cy="584775"/>
          </a:xfrm>
          <a:prstGeom prst="rect">
            <a:avLst/>
          </a:prstGeom>
          <a:noFill/>
        </p:spPr>
        <p:txBody>
          <a:bodyPr wrap="square" rtlCol="0">
            <a:spAutoFit/>
          </a:bodyPr>
          <a:lstStyle/>
          <a:p>
            <a:r>
              <a:rPr lang="bn-IN" sz="3200" dirty="0">
                <a:ln w="19050">
                  <a:solidFill>
                    <a:srgbClr val="0000CC"/>
                  </a:solidFill>
                </a:ln>
                <a:solidFill>
                  <a:srgbClr val="0000CC"/>
                </a:solidFill>
                <a:latin typeface="NikoshBAN" panose="02000000000000000000" pitchFamily="2" charset="0"/>
                <a:cs typeface="NikoshBAN" panose="02000000000000000000" pitchFamily="2" charset="0"/>
              </a:rPr>
              <a:t>০</a:t>
            </a:r>
            <a:endParaRPr lang="en-US" sz="32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24" name="TextBox 23"/>
          <p:cNvSpPr txBox="1"/>
          <p:nvPr/>
        </p:nvSpPr>
        <p:spPr>
          <a:xfrm>
            <a:off x="5921807" y="1663965"/>
            <a:ext cx="468692" cy="584775"/>
          </a:xfrm>
          <a:prstGeom prst="rect">
            <a:avLst/>
          </a:prstGeom>
          <a:noFill/>
        </p:spPr>
        <p:txBody>
          <a:bodyPr wrap="square" rtlCol="0">
            <a:spAutoFit/>
          </a:bodyPr>
          <a:lstStyle/>
          <a:p>
            <a:r>
              <a:rPr lang="bn-IN" sz="3200" dirty="0">
                <a:ln w="19050">
                  <a:solidFill>
                    <a:srgbClr val="0000CC"/>
                  </a:solidFill>
                </a:ln>
                <a:solidFill>
                  <a:srgbClr val="0000CC"/>
                </a:solidFill>
                <a:latin typeface="NikoshBAN" panose="02000000000000000000" pitchFamily="2" charset="0"/>
                <a:cs typeface="NikoshBAN" panose="02000000000000000000" pitchFamily="2" charset="0"/>
              </a:rPr>
              <a:t>১</a:t>
            </a:r>
            <a:endParaRPr lang="en-US" sz="32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25" name="TextBox 24"/>
          <p:cNvSpPr txBox="1"/>
          <p:nvPr/>
        </p:nvSpPr>
        <p:spPr>
          <a:xfrm>
            <a:off x="941989" y="2565847"/>
            <a:ext cx="5723215" cy="646331"/>
          </a:xfrm>
          <a:prstGeom prst="rect">
            <a:avLst/>
          </a:prstGeom>
          <a:noFill/>
        </p:spPr>
        <p:txBody>
          <a:bodyPr wrap="square" rtlCol="0">
            <a:spAutoFit/>
          </a:bodyPr>
          <a:lstStyle/>
          <a:p>
            <a:r>
              <a:rPr lang="bn-IN" sz="3600" dirty="0" smtClean="0">
                <a:ln w="19050">
                  <a:solidFill>
                    <a:srgbClr val="0000CC"/>
                  </a:solidFill>
                </a:ln>
                <a:solidFill>
                  <a:srgbClr val="0000CC"/>
                </a:solidFill>
                <a:latin typeface="NikoshBAN" panose="02000000000000000000" pitchFamily="2" charset="0"/>
                <a:cs typeface="NikoshBAN" panose="02000000000000000000" pitchFamily="2" charset="0"/>
              </a:rPr>
              <a:t>১টি প্লেটের মূল্য ( ১০২০ ÷ ১২ ) টাকা </a:t>
            </a:r>
            <a:endParaRPr lang="en-US" sz="3600" dirty="0">
              <a:ln>
                <a:solidFill>
                  <a:srgbClr val="0000CC"/>
                </a:solidFill>
              </a:ln>
              <a:solidFill>
                <a:srgbClr val="0000CC"/>
              </a:solidFill>
              <a:latin typeface="NikoshBAN" panose="02000000000000000000" pitchFamily="2" charset="0"/>
              <a:cs typeface="NikoshBAN" panose="02000000000000000000" pitchFamily="2" charset="0"/>
            </a:endParaRPr>
          </a:p>
        </p:txBody>
      </p:sp>
      <p:grpSp>
        <p:nvGrpSpPr>
          <p:cNvPr id="26" name="Group 25"/>
          <p:cNvGrpSpPr/>
          <p:nvPr/>
        </p:nvGrpSpPr>
        <p:grpSpPr>
          <a:xfrm>
            <a:off x="470995" y="2348705"/>
            <a:ext cx="560990" cy="815229"/>
            <a:chOff x="848710" y="1447613"/>
            <a:chExt cx="560990" cy="815229"/>
          </a:xfrm>
        </p:grpSpPr>
        <p:sp>
          <p:nvSpPr>
            <p:cNvPr id="27" name="TextBox 26"/>
            <p:cNvSpPr txBox="1"/>
            <p:nvPr/>
          </p:nvSpPr>
          <p:spPr>
            <a:xfrm>
              <a:off x="848710" y="1610929"/>
              <a:ext cx="381000" cy="646331"/>
            </a:xfrm>
            <a:prstGeom prst="rect">
              <a:avLst/>
            </a:prstGeom>
            <a:noFill/>
          </p:spPr>
          <p:txBody>
            <a:bodyPr wrap="square" rtlCol="0">
              <a:spAutoFit/>
            </a:bodyPr>
            <a:lstStyle/>
            <a:p>
              <a:r>
                <a:rPr lang="bn-IN" sz="36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36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28" name="TextBox 27"/>
            <p:cNvSpPr txBox="1"/>
            <p:nvPr/>
          </p:nvSpPr>
          <p:spPr>
            <a:xfrm>
              <a:off x="1028700" y="1616511"/>
              <a:ext cx="381000" cy="646331"/>
            </a:xfrm>
            <a:prstGeom prst="rect">
              <a:avLst/>
            </a:prstGeom>
            <a:noFill/>
          </p:spPr>
          <p:txBody>
            <a:bodyPr wrap="square" rtlCol="0">
              <a:spAutoFit/>
            </a:bodyPr>
            <a:lstStyle/>
            <a:p>
              <a:r>
                <a:rPr lang="bn-IN" sz="36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36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29" name="TextBox 28"/>
            <p:cNvSpPr txBox="1"/>
            <p:nvPr/>
          </p:nvSpPr>
          <p:spPr>
            <a:xfrm>
              <a:off x="952500" y="1447613"/>
              <a:ext cx="381000" cy="646331"/>
            </a:xfrm>
            <a:prstGeom prst="rect">
              <a:avLst/>
            </a:prstGeom>
            <a:noFill/>
          </p:spPr>
          <p:txBody>
            <a:bodyPr wrap="square" rtlCol="0">
              <a:spAutoFit/>
            </a:bodyPr>
            <a:lstStyle/>
            <a:p>
              <a:r>
                <a:rPr lang="bn-IN" sz="36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36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grpSp>
      <p:cxnSp>
        <p:nvCxnSpPr>
          <p:cNvPr id="7" name="Straight Connector 6"/>
          <p:cNvCxnSpPr/>
          <p:nvPr/>
        </p:nvCxnSpPr>
        <p:spPr>
          <a:xfrm flipV="1">
            <a:off x="6962916" y="3562350"/>
            <a:ext cx="1495284" cy="237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308897" y="2966529"/>
            <a:ext cx="904482" cy="646331"/>
          </a:xfrm>
          <a:prstGeom prst="rect">
            <a:avLst/>
          </a:prstGeom>
          <a:noFill/>
        </p:spPr>
        <p:txBody>
          <a:bodyPr wrap="square" rtlCol="0">
            <a:spAutoFit/>
          </a:bodyPr>
          <a:lstStyle/>
          <a:p>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৯৬</a:t>
            </a:r>
            <a:endParaRPr lang="en-US" sz="36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34" name="TextBox 33"/>
          <p:cNvSpPr txBox="1"/>
          <p:nvPr/>
        </p:nvSpPr>
        <p:spPr>
          <a:xfrm>
            <a:off x="7586576" y="3820984"/>
            <a:ext cx="795423" cy="646331"/>
          </a:xfrm>
          <a:prstGeom prst="rect">
            <a:avLst/>
          </a:prstGeom>
          <a:noFill/>
        </p:spPr>
        <p:txBody>
          <a:bodyPr wrap="square" rtlCol="0">
            <a:spAutoFit/>
          </a:bodyPr>
          <a:lstStyle/>
          <a:p>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৬০</a:t>
            </a:r>
            <a:endParaRPr lang="en-US" sz="36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grpSp>
        <p:nvGrpSpPr>
          <p:cNvPr id="10" name="Group 9"/>
          <p:cNvGrpSpPr/>
          <p:nvPr/>
        </p:nvGrpSpPr>
        <p:grpSpPr>
          <a:xfrm>
            <a:off x="6373034" y="2458475"/>
            <a:ext cx="1945384" cy="769441"/>
            <a:chOff x="6373034" y="2458475"/>
            <a:chExt cx="1945384" cy="769441"/>
          </a:xfrm>
        </p:grpSpPr>
        <p:grpSp>
          <p:nvGrpSpPr>
            <p:cNvPr id="8" name="Group 7"/>
            <p:cNvGrpSpPr/>
            <p:nvPr/>
          </p:nvGrpSpPr>
          <p:grpSpPr>
            <a:xfrm>
              <a:off x="6833716" y="2458475"/>
              <a:ext cx="1484702" cy="769441"/>
              <a:chOff x="6534771" y="2458447"/>
              <a:chExt cx="1484702" cy="769441"/>
            </a:xfrm>
          </p:grpSpPr>
          <p:sp>
            <p:nvSpPr>
              <p:cNvPr id="30" name="TextBox 29"/>
              <p:cNvSpPr txBox="1"/>
              <p:nvPr/>
            </p:nvSpPr>
            <p:spPr>
              <a:xfrm>
                <a:off x="6812635" y="2562101"/>
                <a:ext cx="1058174" cy="646331"/>
              </a:xfrm>
              <a:prstGeom prst="rect">
                <a:avLst/>
              </a:prstGeom>
              <a:noFill/>
            </p:spPr>
            <p:txBody>
              <a:bodyPr wrap="square" rtlCol="0">
                <a:spAutoFit/>
              </a:bodyPr>
              <a:lstStyle/>
              <a:p>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১০২০</a:t>
                </a:r>
                <a:r>
                  <a:rPr lang="bn-IN" sz="3600" dirty="0" smtClean="0">
                    <a:ln w="19050">
                      <a:solidFill>
                        <a:srgbClr val="0000CC"/>
                      </a:solidFill>
                    </a:ln>
                    <a:solidFill>
                      <a:srgbClr val="0000CC"/>
                    </a:solidFill>
                    <a:latin typeface="NikoshBAN" panose="02000000000000000000" pitchFamily="2" charset="0"/>
                    <a:cs typeface="NikoshBAN" panose="02000000000000000000" pitchFamily="2" charset="0"/>
                  </a:rPr>
                  <a:t>  </a:t>
                </a:r>
                <a:endParaRPr lang="en-US" sz="3600" dirty="0">
                  <a:ln>
                    <a:solidFill>
                      <a:srgbClr val="0000CC"/>
                    </a:solidFill>
                  </a:ln>
                  <a:solidFill>
                    <a:srgbClr val="0000CC"/>
                  </a:solidFill>
                  <a:latin typeface="NikoshBAN" panose="02000000000000000000" pitchFamily="2" charset="0"/>
                  <a:cs typeface="NikoshBAN" panose="02000000000000000000" pitchFamily="2" charset="0"/>
                </a:endParaRPr>
              </a:p>
            </p:txBody>
          </p:sp>
          <p:cxnSp>
            <p:nvCxnSpPr>
              <p:cNvPr id="31" name="Straight Connector 30"/>
              <p:cNvCxnSpPr/>
              <p:nvPr/>
            </p:nvCxnSpPr>
            <p:spPr>
              <a:xfrm>
                <a:off x="6665204" y="2671870"/>
                <a:ext cx="135426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34771" y="2458447"/>
                <a:ext cx="350860" cy="769441"/>
              </a:xfrm>
              <a:prstGeom prst="rect">
                <a:avLst/>
              </a:prstGeom>
              <a:noFill/>
            </p:spPr>
            <p:txBody>
              <a:bodyPr wrap="square" rtlCol="0">
                <a:spAutoFit/>
              </a:bodyPr>
              <a:lstStyle/>
              <a:p>
                <a:r>
                  <a:rPr lang="bn-IN" sz="4400" dirty="0" smtClean="0">
                    <a:ln w="19050">
                      <a:solidFill>
                        <a:srgbClr val="C00000"/>
                      </a:solidFill>
                    </a:ln>
                    <a:solidFill>
                      <a:srgbClr val="C00000"/>
                    </a:solidFill>
                    <a:latin typeface="NikoshBAN" panose="02000000000000000000" pitchFamily="2" charset="0"/>
                    <a:cs typeface="NikoshBAN" panose="02000000000000000000" pitchFamily="2" charset="0"/>
                  </a:rPr>
                  <a:t>)</a:t>
                </a:r>
                <a:endParaRPr lang="en-US" sz="44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grpSp>
        <p:sp>
          <p:nvSpPr>
            <p:cNvPr id="35" name="TextBox 34"/>
            <p:cNvSpPr txBox="1"/>
            <p:nvPr/>
          </p:nvSpPr>
          <p:spPr>
            <a:xfrm>
              <a:off x="6373034" y="2526723"/>
              <a:ext cx="589882" cy="646331"/>
            </a:xfrm>
            <a:prstGeom prst="rect">
              <a:avLst/>
            </a:prstGeom>
            <a:noFill/>
          </p:spPr>
          <p:txBody>
            <a:bodyPr wrap="square" rtlCol="0">
              <a:spAutoFit/>
            </a:bodyPr>
            <a:lstStyle/>
            <a:p>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১২</a:t>
              </a:r>
              <a:endParaRPr lang="en-US" sz="36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grpSp>
      <p:sp>
        <p:nvSpPr>
          <p:cNvPr id="36" name="TextBox 35"/>
          <p:cNvSpPr txBox="1"/>
          <p:nvPr/>
        </p:nvSpPr>
        <p:spPr>
          <a:xfrm>
            <a:off x="7483820" y="2123718"/>
            <a:ext cx="468692" cy="646331"/>
          </a:xfrm>
          <a:prstGeom prst="rect">
            <a:avLst/>
          </a:prstGeom>
          <a:noFill/>
        </p:spPr>
        <p:txBody>
          <a:bodyPr wrap="square" rtlCol="0">
            <a:spAutoFit/>
          </a:bodyPr>
          <a:lstStyle/>
          <a:p>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৮</a:t>
            </a:r>
            <a:endParaRPr lang="en-US" sz="36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37" name="TextBox 36"/>
          <p:cNvSpPr txBox="1"/>
          <p:nvPr/>
        </p:nvSpPr>
        <p:spPr>
          <a:xfrm>
            <a:off x="7551649" y="3512943"/>
            <a:ext cx="468692" cy="646331"/>
          </a:xfrm>
          <a:prstGeom prst="rect">
            <a:avLst/>
          </a:prstGeom>
          <a:noFill/>
        </p:spPr>
        <p:txBody>
          <a:bodyPr wrap="square" rtlCol="0">
            <a:spAutoFit/>
          </a:bodyPr>
          <a:lstStyle/>
          <a:p>
            <a:r>
              <a:rPr lang="bn-IN" sz="3600" dirty="0">
                <a:ln w="19050">
                  <a:solidFill>
                    <a:srgbClr val="C00000"/>
                  </a:solidFill>
                </a:ln>
                <a:solidFill>
                  <a:srgbClr val="C00000"/>
                </a:solidFill>
                <a:latin typeface="NikoshBAN" panose="02000000000000000000" pitchFamily="2" charset="0"/>
                <a:cs typeface="NikoshBAN" panose="02000000000000000000" pitchFamily="2" charset="0"/>
              </a:rPr>
              <a:t>৬</a:t>
            </a:r>
            <a:endParaRPr lang="en-US" sz="36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38" name="TextBox 37"/>
          <p:cNvSpPr txBox="1"/>
          <p:nvPr/>
        </p:nvSpPr>
        <p:spPr>
          <a:xfrm>
            <a:off x="7825911" y="3514233"/>
            <a:ext cx="343843" cy="646331"/>
          </a:xfrm>
          <a:prstGeom prst="rect">
            <a:avLst/>
          </a:prstGeom>
          <a:noFill/>
        </p:spPr>
        <p:txBody>
          <a:bodyPr wrap="square" rtlCol="0">
            <a:spAutoFit/>
          </a:bodyPr>
          <a:lstStyle/>
          <a:p>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০</a:t>
            </a:r>
            <a:endParaRPr lang="en-US" sz="36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cxnSp>
        <p:nvCxnSpPr>
          <p:cNvPr id="39" name="Straight Connector 38"/>
          <p:cNvCxnSpPr/>
          <p:nvPr/>
        </p:nvCxnSpPr>
        <p:spPr>
          <a:xfrm flipV="1">
            <a:off x="7133897" y="4367398"/>
            <a:ext cx="1495284" cy="237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837010" y="4220952"/>
            <a:ext cx="343843" cy="646331"/>
          </a:xfrm>
          <a:prstGeom prst="rect">
            <a:avLst/>
          </a:prstGeom>
          <a:noFill/>
        </p:spPr>
        <p:txBody>
          <a:bodyPr wrap="square" rtlCol="0">
            <a:spAutoFit/>
          </a:bodyPr>
          <a:lstStyle/>
          <a:p>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০</a:t>
            </a:r>
            <a:endParaRPr lang="en-US" sz="36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41" name="TextBox 40"/>
          <p:cNvSpPr txBox="1"/>
          <p:nvPr/>
        </p:nvSpPr>
        <p:spPr>
          <a:xfrm>
            <a:off x="7744687" y="2127970"/>
            <a:ext cx="468692" cy="646331"/>
          </a:xfrm>
          <a:prstGeom prst="rect">
            <a:avLst/>
          </a:prstGeom>
          <a:noFill/>
        </p:spPr>
        <p:txBody>
          <a:bodyPr wrap="square" rtlCol="0">
            <a:spAutoFit/>
          </a:bodyPr>
          <a:lstStyle/>
          <a:p>
            <a:r>
              <a:rPr lang="bn-IN" sz="3600" dirty="0">
                <a:ln w="19050">
                  <a:solidFill>
                    <a:srgbClr val="C00000"/>
                  </a:solidFill>
                </a:ln>
                <a:solidFill>
                  <a:srgbClr val="C00000"/>
                </a:solidFill>
                <a:latin typeface="NikoshBAN" panose="02000000000000000000" pitchFamily="2" charset="0"/>
                <a:cs typeface="NikoshBAN" panose="02000000000000000000" pitchFamily="2" charset="0"/>
              </a:rPr>
              <a:t>৫</a:t>
            </a:r>
            <a:endParaRPr lang="en-US" sz="36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42" name="TextBox 41"/>
          <p:cNvSpPr txBox="1"/>
          <p:nvPr/>
        </p:nvSpPr>
        <p:spPr>
          <a:xfrm>
            <a:off x="5334000" y="1012032"/>
            <a:ext cx="659654" cy="584775"/>
          </a:xfrm>
          <a:prstGeom prst="rect">
            <a:avLst/>
          </a:prstGeom>
          <a:noFill/>
        </p:spPr>
        <p:txBody>
          <a:bodyPr wrap="square" rtlCol="0">
            <a:spAutoFit/>
          </a:bodyPr>
          <a:lstStyle/>
          <a:p>
            <a:r>
              <a:rPr lang="bn-IN" sz="3200" dirty="0" smtClean="0">
                <a:ln w="19050">
                  <a:solidFill>
                    <a:srgbClr val="C00000"/>
                  </a:solidFill>
                </a:ln>
                <a:solidFill>
                  <a:srgbClr val="C00000"/>
                </a:solidFill>
                <a:latin typeface="NikoshBAN" panose="02000000000000000000" pitchFamily="2" charset="0"/>
                <a:cs typeface="NikoshBAN" panose="02000000000000000000" pitchFamily="2" charset="0"/>
              </a:rPr>
              <a:t>(-) </a:t>
            </a:r>
            <a:endParaRPr lang="en-US" sz="32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6969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randombar(horizontal)">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randombar(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randombar(horizont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anim calcmode="lin" valueType="num">
                                      <p:cBhvr>
                                        <p:cTn id="86" dur="1000" fill="hold"/>
                                        <p:tgtEl>
                                          <p:spTgt spid="10"/>
                                        </p:tgtEl>
                                        <p:attrNameLst>
                                          <p:attrName>ppt_x</p:attrName>
                                        </p:attrNameLst>
                                      </p:cBhvr>
                                      <p:tavLst>
                                        <p:tav tm="0">
                                          <p:val>
                                            <p:strVal val="#ppt_x"/>
                                          </p:val>
                                        </p:tav>
                                        <p:tav tm="100000">
                                          <p:val>
                                            <p:strVal val="#ppt_x"/>
                                          </p:val>
                                        </p:tav>
                                      </p:tavLst>
                                    </p:anim>
                                    <p:anim calcmode="lin" valueType="num">
                                      <p:cBhvr>
                                        <p:cTn id="8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randombar(horizontal)">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randombar(horizontal)">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1000"/>
                                        <p:tgtEl>
                                          <p:spTgt spid="7"/>
                                        </p:tgtEl>
                                      </p:cBhvr>
                                    </p:animEffect>
                                    <p:anim calcmode="lin" valueType="num">
                                      <p:cBhvr>
                                        <p:cTn id="103" dur="1000" fill="hold"/>
                                        <p:tgtEl>
                                          <p:spTgt spid="7"/>
                                        </p:tgtEl>
                                        <p:attrNameLst>
                                          <p:attrName>ppt_x</p:attrName>
                                        </p:attrNameLst>
                                      </p:cBhvr>
                                      <p:tavLst>
                                        <p:tav tm="0">
                                          <p:val>
                                            <p:strVal val="#ppt_x"/>
                                          </p:val>
                                        </p:tav>
                                        <p:tav tm="100000">
                                          <p:val>
                                            <p:strVal val="#ppt_x"/>
                                          </p:val>
                                        </p:tav>
                                      </p:tavLst>
                                    </p:anim>
                                    <p:anim calcmode="lin" valueType="num">
                                      <p:cBhvr>
                                        <p:cTn id="10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randombar(horizontal)">
                                      <p:cBhvr>
                                        <p:cTn id="109" dur="500"/>
                                        <p:tgtEl>
                                          <p:spTgt spid="37"/>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randombar(horizontal)">
                                      <p:cBhvr>
                                        <p:cTn id="114" dur="500"/>
                                        <p:tgtEl>
                                          <p:spTgt spid="38"/>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randombar(horizontal)">
                                      <p:cBhvr>
                                        <p:cTn id="119" dur="500"/>
                                        <p:tgtEl>
                                          <p:spTgt spid="41"/>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randombar(horizontal)">
                                      <p:cBhvr>
                                        <p:cTn id="124" dur="500"/>
                                        <p:tgtEl>
                                          <p:spTgt spid="34"/>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nodeType="click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barn(inVertical)">
                                      <p:cBhvr>
                                        <p:cTn id="129" dur="500"/>
                                        <p:tgtEl>
                                          <p:spTgt spid="39"/>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grpId="0" nodeType="click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randombar(horizontal)">
                                      <p:cBhvr>
                                        <p:cTn id="134" dur="500"/>
                                        <p:tgtEl>
                                          <p:spTgt spid="40"/>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randombar(horizontal)">
                                      <p:cBhvr>
                                        <p:cTn id="139" dur="500"/>
                                        <p:tgtEl>
                                          <p:spTgt spid="23"/>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17"/>
                                        </p:tgtEl>
                                        <p:attrNameLst>
                                          <p:attrName>style.visibility</p:attrName>
                                        </p:attrNameLst>
                                      </p:cBhvr>
                                      <p:to>
                                        <p:strVal val="visible"/>
                                      </p:to>
                                    </p:set>
                                    <p:anim calcmode="lin" valueType="num">
                                      <p:cBhvr additive="base">
                                        <p:cTn id="144" dur="500" fill="hold"/>
                                        <p:tgtEl>
                                          <p:spTgt spid="17"/>
                                        </p:tgtEl>
                                        <p:attrNameLst>
                                          <p:attrName>ppt_x</p:attrName>
                                        </p:attrNameLst>
                                      </p:cBhvr>
                                      <p:tavLst>
                                        <p:tav tm="0">
                                          <p:val>
                                            <p:strVal val="#ppt_x"/>
                                          </p:val>
                                        </p:tav>
                                        <p:tav tm="100000">
                                          <p:val>
                                            <p:strVal val="#ppt_x"/>
                                          </p:val>
                                        </p:tav>
                                      </p:tavLst>
                                    </p:anim>
                                    <p:anim calcmode="lin" valueType="num">
                                      <p:cBhvr additive="base">
                                        <p:cTn id="1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16" grpId="0"/>
      <p:bldP spid="17" grpId="0"/>
      <p:bldP spid="19" grpId="0"/>
      <p:bldP spid="21" grpId="0"/>
      <p:bldP spid="22" grpId="0"/>
      <p:bldP spid="23" grpId="0"/>
      <p:bldP spid="18" grpId="0"/>
      <p:bldP spid="24" grpId="0"/>
      <p:bldP spid="25" grpId="0"/>
      <p:bldP spid="33" grpId="0"/>
      <p:bldP spid="34" grpId="0"/>
      <p:bldP spid="36" grpId="0"/>
      <p:bldP spid="37" grpId="0"/>
      <p:bldP spid="38"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52400" y="63073"/>
            <a:ext cx="8915400" cy="2062103"/>
          </a:xfrm>
          <a:prstGeom prst="rect">
            <a:avLst/>
          </a:prstGeom>
          <a:noFill/>
        </p:spPr>
        <p:txBody>
          <a:bodyPr wrap="square" rtlCol="0">
            <a:spAutoFit/>
          </a:bodyPr>
          <a:lstStyle/>
          <a:p>
            <a:r>
              <a:rPr lang="en-US" sz="3200" dirty="0" smtClean="0">
                <a:ln w="12700">
                  <a:solidFill>
                    <a:sysClr val="windowText" lastClr="000000"/>
                  </a:solidFill>
                </a:ln>
                <a:solidFill>
                  <a:sysClr val="windowText" lastClr="000000"/>
                </a:solidFill>
                <a:latin typeface="NikoshBAN" panose="02000000000000000000" pitchFamily="2" charset="0"/>
                <a:cs typeface="NikoshBAN" panose="02000000000000000000" pitchFamily="2" charset="0"/>
              </a:rPr>
              <a:t>৬। </a:t>
            </a:r>
            <a:r>
              <a:rPr lang="en-US" sz="3200" dirty="0" err="1" smtClean="0">
                <a:ln w="12700">
                  <a:solidFill>
                    <a:sysClr val="windowText" lastClr="000000"/>
                  </a:solidFill>
                </a:ln>
                <a:solidFill>
                  <a:sysClr val="windowText" lastClr="000000"/>
                </a:solidFill>
                <a:latin typeface="NikoshBAN" panose="02000000000000000000" pitchFamily="2" charset="0"/>
                <a:cs typeface="NikoshBAN" panose="02000000000000000000" pitchFamily="2" charset="0"/>
              </a:rPr>
              <a:t>তারিক</a:t>
            </a:r>
            <a:r>
              <a:rPr lang="en-US" sz="3200" dirty="0" smtClean="0">
                <a:ln w="12700">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bn-IN" sz="3200" dirty="0" smtClean="0">
                <a:ln w="12700">
                  <a:solidFill>
                    <a:sysClr val="windowText" lastClr="000000"/>
                  </a:solidFill>
                </a:ln>
                <a:solidFill>
                  <a:sysClr val="windowText" lastClr="000000"/>
                </a:solidFill>
                <a:latin typeface="NikoshBAN" panose="02000000000000000000" pitchFamily="2" charset="0"/>
                <a:cs typeface="NikoshBAN" panose="02000000000000000000" pitchFamily="2" charset="0"/>
              </a:rPr>
              <a:t>জসিম এবং হালিম একটি ফলের দোকানে গেল। তারা নিচের চিত্র অনুযায়ী ৬টি কলা, ৩টি কমলা ও ৯টি আম কিনল এবং মোট মূল্য ৩ জনে সমানভাবে ভাগ করে দিল। প্রত্যেকে কত টাকা করে দিল ? </a:t>
            </a:r>
            <a:endParaRPr lang="en-US" sz="3200" dirty="0" smtClean="0">
              <a:ln w="12700">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08334"/>
            <a:ext cx="2514600" cy="1828801"/>
          </a:xfrm>
          <a:prstGeom prst="rect">
            <a:avLst/>
          </a:prstGeom>
          <a:ln w="57150">
            <a:solidFill>
              <a:srgbClr val="C000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325" y="2305050"/>
            <a:ext cx="2124075" cy="1832085"/>
          </a:xfrm>
          <a:prstGeom prst="rect">
            <a:avLst/>
          </a:prstGeom>
          <a:ln w="57150">
            <a:solidFill>
              <a:srgbClr val="C00000"/>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2489"/>
          <a:stretch/>
        </p:blipFill>
        <p:spPr>
          <a:xfrm>
            <a:off x="6553200" y="2305050"/>
            <a:ext cx="2247900" cy="1832085"/>
          </a:xfrm>
          <a:prstGeom prst="rect">
            <a:avLst/>
          </a:prstGeom>
          <a:ln w="57150">
            <a:solidFill>
              <a:srgbClr val="C00000"/>
            </a:solidFill>
          </a:ln>
        </p:spPr>
      </p:pic>
      <p:sp>
        <p:nvSpPr>
          <p:cNvPr id="6" name="TextBox 5"/>
          <p:cNvSpPr txBox="1"/>
          <p:nvPr/>
        </p:nvSpPr>
        <p:spPr>
          <a:xfrm>
            <a:off x="609600" y="4259431"/>
            <a:ext cx="1828800" cy="646331"/>
          </a:xfrm>
          <a:prstGeom prst="rect">
            <a:avLst/>
          </a:prstGeom>
          <a:solidFill>
            <a:srgbClr val="FF66CC"/>
          </a:solidFill>
        </p:spPr>
        <p:txBody>
          <a:bodyPr wrap="square" rtlCol="0">
            <a:spAutoFit/>
          </a:bodyPr>
          <a:lstStyle/>
          <a:p>
            <a:pPr algn="ctr"/>
            <a:r>
              <a:rPr lang="en-US" sz="3600" dirty="0" smtClean="0">
                <a:ln w="19050">
                  <a:solidFill>
                    <a:sysClr val="windowText" lastClr="000000"/>
                  </a:solidFill>
                </a:ln>
                <a:latin typeface="NikoshBAN" panose="02000000000000000000" pitchFamily="2" charset="0"/>
                <a:cs typeface="NikoshBAN" panose="02000000000000000000" pitchFamily="2" charset="0"/>
              </a:rPr>
              <a:t>১০ </a:t>
            </a:r>
            <a:r>
              <a:rPr lang="en-US" sz="3600" dirty="0" err="1" smtClean="0">
                <a:ln w="19050">
                  <a:solidFill>
                    <a:sysClr val="windowText" lastClr="000000"/>
                  </a:solidFill>
                </a:ln>
                <a:latin typeface="NikoshBAN" panose="02000000000000000000" pitchFamily="2" charset="0"/>
                <a:cs typeface="NikoshBAN" panose="02000000000000000000" pitchFamily="2" charset="0"/>
              </a:rPr>
              <a:t>টাকা</a:t>
            </a:r>
            <a:r>
              <a:rPr lang="en-US" sz="3600" dirty="0" smtClean="0">
                <a:ln w="19050">
                  <a:solidFill>
                    <a:sysClr val="windowText" lastClr="000000"/>
                  </a:solidFill>
                </a:ln>
                <a:latin typeface="NikoshBAN" panose="02000000000000000000" pitchFamily="2" charset="0"/>
                <a:cs typeface="NikoshBAN" panose="02000000000000000000" pitchFamily="2" charset="0"/>
              </a:rPr>
              <a:t> </a:t>
            </a:r>
            <a:endParaRPr lang="en-US" sz="3600" dirty="0">
              <a:ln w="19050">
                <a:solidFill>
                  <a:sysClr val="windowText" lastClr="000000"/>
                </a:solidFill>
              </a:ln>
              <a:latin typeface="NikoshBAN" panose="02000000000000000000" pitchFamily="2" charset="0"/>
              <a:cs typeface="NikoshBAN" panose="02000000000000000000" pitchFamily="2" charset="0"/>
            </a:endParaRPr>
          </a:p>
        </p:txBody>
      </p:sp>
      <p:sp>
        <p:nvSpPr>
          <p:cNvPr id="7" name="TextBox 6"/>
          <p:cNvSpPr txBox="1"/>
          <p:nvPr/>
        </p:nvSpPr>
        <p:spPr>
          <a:xfrm>
            <a:off x="3743325" y="4259431"/>
            <a:ext cx="1828800" cy="646331"/>
          </a:xfrm>
          <a:prstGeom prst="rect">
            <a:avLst/>
          </a:prstGeom>
          <a:solidFill>
            <a:srgbClr val="FFFF00"/>
          </a:solidFill>
        </p:spPr>
        <p:txBody>
          <a:bodyPr wrap="square" rtlCol="0">
            <a:spAutoFit/>
          </a:bodyPr>
          <a:lstStyle/>
          <a:p>
            <a:pPr algn="ctr"/>
            <a:r>
              <a:rPr lang="en-US" sz="3600" dirty="0" smtClean="0">
                <a:ln w="19050">
                  <a:solidFill>
                    <a:sysClr val="windowText" lastClr="000000"/>
                  </a:solidFill>
                </a:ln>
                <a:latin typeface="NikoshBAN" panose="02000000000000000000" pitchFamily="2" charset="0"/>
                <a:cs typeface="NikoshBAN" panose="02000000000000000000" pitchFamily="2" charset="0"/>
              </a:rPr>
              <a:t>১</a:t>
            </a:r>
            <a:r>
              <a:rPr lang="bn-IN" sz="3600" dirty="0" smtClean="0">
                <a:ln w="19050">
                  <a:solidFill>
                    <a:sysClr val="windowText" lastClr="000000"/>
                  </a:solidFill>
                </a:ln>
                <a:latin typeface="NikoshBAN" panose="02000000000000000000" pitchFamily="2" charset="0"/>
                <a:cs typeface="NikoshBAN" panose="02000000000000000000" pitchFamily="2" charset="0"/>
              </a:rPr>
              <a:t>২</a:t>
            </a:r>
            <a:r>
              <a:rPr lang="en-US" sz="3600" dirty="0" smtClean="0">
                <a:ln w="19050">
                  <a:solidFill>
                    <a:sysClr val="windowText" lastClr="000000"/>
                  </a:solidFill>
                </a:ln>
                <a:latin typeface="NikoshBAN" panose="02000000000000000000" pitchFamily="2" charset="0"/>
                <a:cs typeface="NikoshBAN" panose="02000000000000000000" pitchFamily="2" charset="0"/>
              </a:rPr>
              <a:t> </a:t>
            </a:r>
            <a:r>
              <a:rPr lang="en-US" sz="3600" dirty="0" err="1" smtClean="0">
                <a:ln w="19050">
                  <a:solidFill>
                    <a:sysClr val="windowText" lastClr="000000"/>
                  </a:solidFill>
                </a:ln>
                <a:latin typeface="NikoshBAN" panose="02000000000000000000" pitchFamily="2" charset="0"/>
                <a:cs typeface="NikoshBAN" panose="02000000000000000000" pitchFamily="2" charset="0"/>
              </a:rPr>
              <a:t>টাকা</a:t>
            </a:r>
            <a:r>
              <a:rPr lang="en-US" sz="3600" dirty="0" smtClean="0">
                <a:ln w="19050">
                  <a:solidFill>
                    <a:sysClr val="windowText" lastClr="000000"/>
                  </a:solidFill>
                </a:ln>
                <a:latin typeface="NikoshBAN" panose="02000000000000000000" pitchFamily="2" charset="0"/>
                <a:cs typeface="NikoshBAN" panose="02000000000000000000" pitchFamily="2" charset="0"/>
              </a:rPr>
              <a:t> </a:t>
            </a:r>
            <a:endParaRPr lang="en-US" sz="3600" dirty="0">
              <a:ln w="19050">
                <a:solidFill>
                  <a:sysClr val="windowText" lastClr="000000"/>
                </a:solidFill>
              </a:ln>
              <a:latin typeface="NikoshBAN" panose="02000000000000000000" pitchFamily="2" charset="0"/>
              <a:cs typeface="NikoshBAN" panose="02000000000000000000" pitchFamily="2" charset="0"/>
            </a:endParaRPr>
          </a:p>
        </p:txBody>
      </p:sp>
      <p:sp>
        <p:nvSpPr>
          <p:cNvPr id="8" name="TextBox 7"/>
          <p:cNvSpPr txBox="1"/>
          <p:nvPr/>
        </p:nvSpPr>
        <p:spPr>
          <a:xfrm>
            <a:off x="6762750" y="4259431"/>
            <a:ext cx="1828800" cy="646331"/>
          </a:xfrm>
          <a:prstGeom prst="rect">
            <a:avLst/>
          </a:prstGeom>
          <a:solidFill>
            <a:srgbClr val="92D050"/>
          </a:solidFill>
        </p:spPr>
        <p:txBody>
          <a:bodyPr wrap="square" rtlCol="0">
            <a:spAutoFit/>
          </a:bodyPr>
          <a:lstStyle/>
          <a:p>
            <a:pPr algn="ctr"/>
            <a:r>
              <a:rPr lang="bn-IN" sz="3600" dirty="0" smtClean="0">
                <a:ln w="19050">
                  <a:solidFill>
                    <a:sysClr val="windowText" lastClr="000000"/>
                  </a:solidFill>
                </a:ln>
                <a:latin typeface="NikoshBAN" panose="02000000000000000000" pitchFamily="2" charset="0"/>
                <a:cs typeface="NikoshBAN" panose="02000000000000000000" pitchFamily="2" charset="0"/>
              </a:rPr>
              <a:t>২৫</a:t>
            </a:r>
            <a:r>
              <a:rPr lang="en-US" sz="3600" dirty="0" smtClean="0">
                <a:ln w="19050">
                  <a:solidFill>
                    <a:sysClr val="windowText" lastClr="000000"/>
                  </a:solidFill>
                </a:ln>
                <a:latin typeface="NikoshBAN" panose="02000000000000000000" pitchFamily="2" charset="0"/>
                <a:cs typeface="NikoshBAN" panose="02000000000000000000" pitchFamily="2" charset="0"/>
              </a:rPr>
              <a:t> </a:t>
            </a:r>
            <a:r>
              <a:rPr lang="en-US" sz="3600" dirty="0" err="1" smtClean="0">
                <a:ln w="19050">
                  <a:solidFill>
                    <a:sysClr val="windowText" lastClr="000000"/>
                  </a:solidFill>
                </a:ln>
                <a:latin typeface="NikoshBAN" panose="02000000000000000000" pitchFamily="2" charset="0"/>
                <a:cs typeface="NikoshBAN" panose="02000000000000000000" pitchFamily="2" charset="0"/>
              </a:rPr>
              <a:t>টাকা</a:t>
            </a:r>
            <a:r>
              <a:rPr lang="en-US" sz="3600" dirty="0" smtClean="0">
                <a:ln w="19050">
                  <a:solidFill>
                    <a:sysClr val="windowText" lastClr="000000"/>
                  </a:solidFill>
                </a:ln>
                <a:latin typeface="NikoshBAN" panose="02000000000000000000" pitchFamily="2" charset="0"/>
                <a:cs typeface="NikoshBAN" panose="02000000000000000000" pitchFamily="2" charset="0"/>
              </a:rPr>
              <a:t> </a:t>
            </a:r>
            <a:endParaRPr lang="en-US" sz="3600" dirty="0">
              <a:ln w="19050">
                <a:solidFill>
                  <a:sysClr val="windowText" lastClr="000000"/>
                </a:solidFill>
              </a:ln>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box(i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xtBox 19"/>
          <p:cNvSpPr txBox="1"/>
          <p:nvPr/>
        </p:nvSpPr>
        <p:spPr>
          <a:xfrm>
            <a:off x="2057399" y="1123950"/>
            <a:ext cx="5943599" cy="830997"/>
          </a:xfrm>
          <a:prstGeom prst="rect">
            <a:avLst/>
          </a:prstGeom>
          <a:noFill/>
        </p:spPr>
        <p:txBody>
          <a:bodyPr wrap="square" rtlCol="0">
            <a:spAutoFit/>
          </a:bodyPr>
          <a:lstStyle/>
          <a:p>
            <a:r>
              <a:rPr lang="bn-IN" sz="4800" dirty="0">
                <a:ln w="19050">
                  <a:solidFill>
                    <a:srgbClr val="0000CC"/>
                  </a:solidFill>
                </a:ln>
                <a:solidFill>
                  <a:srgbClr val="0000CC"/>
                </a:solidFill>
                <a:latin typeface="NikoshBAN" panose="02000000000000000000" pitchFamily="2" charset="0"/>
                <a:cs typeface="NikoshBAN" panose="02000000000000000000" pitchFamily="2" charset="0"/>
              </a:rPr>
              <a:t>1</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টি কলার দাম   ১০ টাকা </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6" name="TextBox 5"/>
          <p:cNvSpPr txBox="1"/>
          <p:nvPr/>
        </p:nvSpPr>
        <p:spPr>
          <a:xfrm>
            <a:off x="2022587" y="1902552"/>
            <a:ext cx="1115410" cy="830997"/>
          </a:xfrm>
          <a:prstGeom prst="rect">
            <a:avLst/>
          </a:prstGeom>
          <a:noFill/>
        </p:spPr>
        <p:txBody>
          <a:bodyPr wrap="square" rtlCol="0">
            <a:spAutoFit/>
          </a:bodyPr>
          <a:lstStyle/>
          <a:p>
            <a:r>
              <a:rPr lang="bn-IN" sz="4800" dirty="0">
                <a:ln w="19050">
                  <a:solidFill>
                    <a:srgbClr val="0000CC"/>
                  </a:solidFill>
                </a:ln>
                <a:solidFill>
                  <a:srgbClr val="0000CC"/>
                </a:solidFill>
                <a:latin typeface="NikoshBAN" panose="02000000000000000000" pitchFamily="2" charset="0"/>
                <a:cs typeface="NikoshBAN" panose="02000000000000000000" pitchFamily="2" charset="0"/>
              </a:rPr>
              <a:t>৬</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টি</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7" name="TextBox 6"/>
          <p:cNvSpPr txBox="1"/>
          <p:nvPr/>
        </p:nvSpPr>
        <p:spPr>
          <a:xfrm>
            <a:off x="2871951" y="2032393"/>
            <a:ext cx="1852448" cy="830997"/>
          </a:xfrm>
          <a:prstGeom prst="rect">
            <a:avLst/>
          </a:prstGeom>
          <a:noFill/>
        </p:spPr>
        <p:txBody>
          <a:bodyPr wrap="square" rtlCol="0">
            <a:spAutoFit/>
          </a:bodyPr>
          <a:lstStyle/>
          <a:p>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 </a:t>
            </a:r>
            <a:r>
              <a:rPr lang="en-US" sz="4800" dirty="0" smtClean="0">
                <a:ln w="19050">
                  <a:solidFill>
                    <a:srgbClr val="0000CC"/>
                  </a:solidFill>
                </a:ln>
                <a:solidFill>
                  <a:srgbClr val="0000CC"/>
                </a:solidFill>
                <a:latin typeface="NikoshBAN" panose="02000000000000000000" pitchFamily="2" charset="0"/>
                <a:cs typeface="NikoshBAN" panose="02000000000000000000" pitchFamily="2" charset="0"/>
              </a:rPr>
              <a:t>”</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      </a:t>
            </a:r>
            <a:r>
              <a:rPr lang="en-US" sz="4800" dirty="0" smtClean="0">
                <a:ln w="19050">
                  <a:solidFill>
                    <a:srgbClr val="0000CC"/>
                  </a:solidFill>
                </a:ln>
                <a:solidFill>
                  <a:srgbClr val="0000CC"/>
                </a:solidFill>
                <a:latin typeface="NikoshBAN" panose="02000000000000000000" pitchFamily="2" charset="0"/>
                <a:cs typeface="NikoshBAN" panose="02000000000000000000" pitchFamily="2" charset="0"/>
              </a:rPr>
              <a:t>”</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9" name="TextBox 8"/>
          <p:cNvSpPr txBox="1"/>
          <p:nvPr/>
        </p:nvSpPr>
        <p:spPr>
          <a:xfrm>
            <a:off x="4524702" y="1814160"/>
            <a:ext cx="4238298" cy="830997"/>
          </a:xfrm>
          <a:prstGeom prst="rect">
            <a:avLst/>
          </a:prstGeom>
          <a:noFill/>
        </p:spPr>
        <p:txBody>
          <a:bodyPr wrap="square" rtlCol="0">
            <a:spAutoFit/>
          </a:bodyPr>
          <a:lstStyle/>
          <a:p>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 ১০ × ৬ ) টাকা </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0" name="TextBox 9"/>
          <p:cNvSpPr txBox="1"/>
          <p:nvPr/>
        </p:nvSpPr>
        <p:spPr>
          <a:xfrm>
            <a:off x="4339788" y="2422417"/>
            <a:ext cx="533400" cy="830997"/>
          </a:xfrm>
          <a:prstGeom prst="rect">
            <a:avLst/>
          </a:prstGeom>
          <a:noFill/>
        </p:spPr>
        <p:txBody>
          <a:bodyPr wrap="square" rtlCol="0">
            <a:spAutoFit/>
          </a:bodyPr>
          <a:lstStyle/>
          <a:p>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1" name="TextBox 10"/>
          <p:cNvSpPr txBox="1"/>
          <p:nvPr/>
        </p:nvSpPr>
        <p:spPr>
          <a:xfrm>
            <a:off x="4860708" y="2432270"/>
            <a:ext cx="830641" cy="830997"/>
          </a:xfrm>
          <a:prstGeom prst="rect">
            <a:avLst/>
          </a:prstGeom>
          <a:noFill/>
        </p:spPr>
        <p:txBody>
          <a:bodyPr wrap="square" rtlCol="0">
            <a:spAutoFit/>
          </a:bodyPr>
          <a:lstStyle/>
          <a:p>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৬০</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grpSp>
        <p:nvGrpSpPr>
          <p:cNvPr id="3" name="Group 2"/>
          <p:cNvGrpSpPr/>
          <p:nvPr/>
        </p:nvGrpSpPr>
        <p:grpSpPr>
          <a:xfrm>
            <a:off x="1461597" y="1683256"/>
            <a:ext cx="560990" cy="999895"/>
            <a:chOff x="848710" y="1447613"/>
            <a:chExt cx="560990" cy="999895"/>
          </a:xfrm>
        </p:grpSpPr>
        <p:sp>
          <p:nvSpPr>
            <p:cNvPr id="12" name="TextBox 11"/>
            <p:cNvSpPr txBox="1"/>
            <p:nvPr/>
          </p:nvSpPr>
          <p:spPr>
            <a:xfrm>
              <a:off x="848710" y="1610929"/>
              <a:ext cx="381000" cy="830997"/>
            </a:xfrm>
            <a:prstGeom prst="rect">
              <a:avLst/>
            </a:prstGeom>
            <a:noFill/>
          </p:spPr>
          <p:txBody>
            <a:bodyPr wrap="square" rtlCol="0">
              <a:spAutoFit/>
            </a:bodyPr>
            <a:lstStyle/>
            <a:p>
              <a:r>
                <a:rPr lang="bn-IN" sz="48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48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3" name="TextBox 12"/>
            <p:cNvSpPr txBox="1"/>
            <p:nvPr/>
          </p:nvSpPr>
          <p:spPr>
            <a:xfrm>
              <a:off x="1028700" y="1616511"/>
              <a:ext cx="381000" cy="830997"/>
            </a:xfrm>
            <a:prstGeom prst="rect">
              <a:avLst/>
            </a:prstGeom>
            <a:noFill/>
          </p:spPr>
          <p:txBody>
            <a:bodyPr wrap="square" rtlCol="0">
              <a:spAutoFit/>
            </a:bodyPr>
            <a:lstStyle/>
            <a:p>
              <a:r>
                <a:rPr lang="bn-IN" sz="48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48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4" name="TextBox 13"/>
            <p:cNvSpPr txBox="1"/>
            <p:nvPr/>
          </p:nvSpPr>
          <p:spPr>
            <a:xfrm>
              <a:off x="952500" y="1447613"/>
              <a:ext cx="381000" cy="830997"/>
            </a:xfrm>
            <a:prstGeom prst="rect">
              <a:avLst/>
            </a:prstGeom>
            <a:noFill/>
          </p:spPr>
          <p:txBody>
            <a:bodyPr wrap="square" rtlCol="0">
              <a:spAutoFit/>
            </a:bodyPr>
            <a:lstStyle/>
            <a:p>
              <a:r>
                <a:rPr lang="bn-IN" sz="48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48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grpSp>
      <p:sp>
        <p:nvSpPr>
          <p:cNvPr id="15" name="TextBox 14"/>
          <p:cNvSpPr txBox="1"/>
          <p:nvPr/>
        </p:nvSpPr>
        <p:spPr>
          <a:xfrm>
            <a:off x="5691350" y="2503009"/>
            <a:ext cx="2233450" cy="830997"/>
          </a:xfrm>
          <a:prstGeom prst="rect">
            <a:avLst/>
          </a:prstGeom>
          <a:noFill/>
        </p:spPr>
        <p:txBody>
          <a:bodyPr wrap="square" rtlCol="0">
            <a:spAutoFit/>
          </a:bodyPr>
          <a:lstStyle/>
          <a:p>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টাকা</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8" name="TextBox 17"/>
          <p:cNvSpPr txBox="1"/>
          <p:nvPr/>
        </p:nvSpPr>
        <p:spPr>
          <a:xfrm>
            <a:off x="507780" y="587518"/>
            <a:ext cx="2768819" cy="830997"/>
          </a:xfrm>
          <a:prstGeom prst="rect">
            <a:avLst/>
          </a:prstGeom>
          <a:noFill/>
        </p:spPr>
        <p:txBody>
          <a:bodyPr wrap="square" rtlCol="0">
            <a:spAutoFit/>
          </a:bodyPr>
          <a:lstStyle/>
          <a:p>
            <a:r>
              <a:rPr lang="bn-IN" sz="4800" dirty="0" smtClean="0">
                <a:ln w="19050">
                  <a:solidFill>
                    <a:srgbClr val="C00000"/>
                  </a:solidFill>
                </a:ln>
                <a:solidFill>
                  <a:srgbClr val="C00000"/>
                </a:solidFill>
                <a:latin typeface="NikoshBAN" panose="02000000000000000000" pitchFamily="2" charset="0"/>
                <a:cs typeface="NikoshBAN" panose="02000000000000000000" pitchFamily="2" charset="0"/>
              </a:rPr>
              <a:t>সমাধানঃ</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 </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0779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7" grpId="0"/>
      <p:bldP spid="9" grpId="0"/>
      <p:bldP spid="10" grpId="0"/>
      <p:bldP spid="11"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05000" y="361950"/>
            <a:ext cx="5715000" cy="707886"/>
          </a:xfrm>
          <a:prstGeom prst="rect">
            <a:avLst/>
          </a:prstGeom>
          <a:noFill/>
        </p:spPr>
        <p:txBody>
          <a:bodyPr wrap="square" rtlCol="0">
            <a:spAutoFit/>
          </a:bodyPr>
          <a:lstStyle/>
          <a:p>
            <a:r>
              <a:rPr lang="en-US" sz="4000" dirty="0">
                <a:ln w="19050">
                  <a:solidFill>
                    <a:srgbClr val="0000CC"/>
                  </a:solidFill>
                </a:ln>
                <a:solidFill>
                  <a:srgbClr val="0000CC"/>
                </a:solidFill>
                <a:latin typeface="NikoshBAN" panose="02000000000000000000" pitchFamily="2" charset="0"/>
                <a:cs typeface="NikoshBAN" panose="02000000000000000000" pitchFamily="2" charset="0"/>
              </a:rPr>
              <a:t>১</a:t>
            </a:r>
            <a:r>
              <a:rPr lang="bn-IN" sz="4000" dirty="0" smtClean="0">
                <a:ln w="19050">
                  <a:solidFill>
                    <a:srgbClr val="0000CC"/>
                  </a:solidFill>
                </a:ln>
                <a:solidFill>
                  <a:srgbClr val="0000CC"/>
                </a:solidFill>
                <a:latin typeface="NikoshBAN" panose="02000000000000000000" pitchFamily="2" charset="0"/>
                <a:cs typeface="NikoshBAN" panose="02000000000000000000" pitchFamily="2" charset="0"/>
              </a:rPr>
              <a:t>টি কমলার দাম   ১২ টাকা </a:t>
            </a:r>
            <a:r>
              <a:rPr lang="en-US" sz="4000" dirty="0" smtClean="0">
                <a:ln w="19050">
                  <a:solidFill>
                    <a:srgbClr val="0000CC"/>
                  </a:solidFill>
                </a:ln>
                <a:solidFill>
                  <a:srgbClr val="0000CC"/>
                </a:solidFill>
                <a:latin typeface="NikoshBAN" panose="02000000000000000000" pitchFamily="2" charset="0"/>
                <a:cs typeface="NikoshBAN" panose="02000000000000000000" pitchFamily="2" charset="0"/>
              </a:rPr>
              <a:t> </a:t>
            </a:r>
            <a:endParaRPr lang="en-US" sz="40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6" name="TextBox 5"/>
          <p:cNvSpPr txBox="1"/>
          <p:nvPr/>
        </p:nvSpPr>
        <p:spPr>
          <a:xfrm>
            <a:off x="1820917" y="1140552"/>
            <a:ext cx="1115410" cy="707886"/>
          </a:xfrm>
          <a:prstGeom prst="rect">
            <a:avLst/>
          </a:prstGeom>
          <a:noFill/>
        </p:spPr>
        <p:txBody>
          <a:bodyPr wrap="square" rtlCol="0">
            <a:spAutoFit/>
          </a:bodyPr>
          <a:lstStyle/>
          <a:p>
            <a:r>
              <a:rPr lang="bn-IN" sz="4000" dirty="0" smtClean="0">
                <a:ln w="19050">
                  <a:solidFill>
                    <a:srgbClr val="0000CC"/>
                  </a:solidFill>
                </a:ln>
                <a:solidFill>
                  <a:srgbClr val="0000CC"/>
                </a:solidFill>
                <a:latin typeface="NikoshBAN" panose="02000000000000000000" pitchFamily="2" charset="0"/>
                <a:cs typeface="NikoshBAN" panose="02000000000000000000" pitchFamily="2" charset="0"/>
              </a:rPr>
              <a:t>৩টি</a:t>
            </a:r>
            <a:endParaRPr lang="en-US" sz="40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7" name="TextBox 6"/>
          <p:cNvSpPr txBox="1"/>
          <p:nvPr/>
        </p:nvSpPr>
        <p:spPr>
          <a:xfrm>
            <a:off x="2692618" y="1270393"/>
            <a:ext cx="2058387" cy="707886"/>
          </a:xfrm>
          <a:prstGeom prst="rect">
            <a:avLst/>
          </a:prstGeom>
          <a:noFill/>
        </p:spPr>
        <p:txBody>
          <a:bodyPr wrap="square" rtlCol="0">
            <a:spAutoFit/>
          </a:bodyPr>
          <a:lstStyle/>
          <a:p>
            <a:r>
              <a:rPr lang="bn-IN" sz="4000" dirty="0" smtClean="0">
                <a:ln w="19050">
                  <a:solidFill>
                    <a:srgbClr val="0000CC"/>
                  </a:solidFill>
                </a:ln>
                <a:solidFill>
                  <a:srgbClr val="0000CC"/>
                </a:solidFill>
                <a:latin typeface="NikoshBAN" panose="02000000000000000000" pitchFamily="2" charset="0"/>
                <a:cs typeface="NikoshBAN" panose="02000000000000000000" pitchFamily="2" charset="0"/>
              </a:rPr>
              <a:t> </a:t>
            </a:r>
            <a:r>
              <a:rPr lang="en-US" sz="4000" dirty="0" smtClean="0">
                <a:ln w="19050">
                  <a:solidFill>
                    <a:srgbClr val="0000CC"/>
                  </a:solidFill>
                </a:ln>
                <a:solidFill>
                  <a:srgbClr val="0000CC"/>
                </a:solidFill>
                <a:latin typeface="NikoshBAN" panose="02000000000000000000" pitchFamily="2" charset="0"/>
                <a:cs typeface="NikoshBAN" panose="02000000000000000000" pitchFamily="2" charset="0"/>
              </a:rPr>
              <a:t>”</a:t>
            </a:r>
            <a:r>
              <a:rPr lang="bn-IN" sz="4000" dirty="0" smtClean="0">
                <a:ln w="19050">
                  <a:solidFill>
                    <a:srgbClr val="0000CC"/>
                  </a:solidFill>
                </a:ln>
                <a:solidFill>
                  <a:srgbClr val="0000CC"/>
                </a:solidFill>
                <a:latin typeface="NikoshBAN" panose="02000000000000000000" pitchFamily="2" charset="0"/>
                <a:cs typeface="NikoshBAN" panose="02000000000000000000" pitchFamily="2" charset="0"/>
              </a:rPr>
              <a:t>        </a:t>
            </a:r>
            <a:r>
              <a:rPr lang="en-US" sz="4000" dirty="0" smtClean="0">
                <a:ln w="19050">
                  <a:solidFill>
                    <a:srgbClr val="0000CC"/>
                  </a:solidFill>
                </a:ln>
                <a:solidFill>
                  <a:srgbClr val="0000CC"/>
                </a:solidFill>
                <a:latin typeface="NikoshBAN" panose="02000000000000000000" pitchFamily="2" charset="0"/>
                <a:cs typeface="NikoshBAN" panose="02000000000000000000" pitchFamily="2" charset="0"/>
              </a:rPr>
              <a:t>”</a:t>
            </a:r>
            <a:endParaRPr lang="en-US" sz="40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9" name="TextBox 8"/>
          <p:cNvSpPr txBox="1"/>
          <p:nvPr/>
        </p:nvSpPr>
        <p:spPr>
          <a:xfrm>
            <a:off x="4624226" y="1061786"/>
            <a:ext cx="3605373" cy="707886"/>
          </a:xfrm>
          <a:prstGeom prst="rect">
            <a:avLst/>
          </a:prstGeom>
          <a:noFill/>
        </p:spPr>
        <p:txBody>
          <a:bodyPr wrap="square" rtlCol="0">
            <a:spAutoFit/>
          </a:bodyPr>
          <a:lstStyle/>
          <a:p>
            <a:r>
              <a:rPr lang="bn-IN" sz="4000" dirty="0" smtClean="0">
                <a:ln w="19050">
                  <a:solidFill>
                    <a:srgbClr val="0000CC"/>
                  </a:solidFill>
                </a:ln>
                <a:solidFill>
                  <a:srgbClr val="0000CC"/>
                </a:solidFill>
                <a:latin typeface="NikoshBAN" panose="02000000000000000000" pitchFamily="2" charset="0"/>
                <a:cs typeface="NikoshBAN" panose="02000000000000000000" pitchFamily="2" charset="0"/>
              </a:rPr>
              <a:t>( ১২ × </a:t>
            </a:r>
            <a:r>
              <a:rPr lang="bn-IN" sz="4000" dirty="0">
                <a:ln w="19050">
                  <a:solidFill>
                    <a:srgbClr val="0000CC"/>
                  </a:solidFill>
                </a:ln>
                <a:solidFill>
                  <a:srgbClr val="0000CC"/>
                </a:solidFill>
                <a:latin typeface="NikoshBAN" panose="02000000000000000000" pitchFamily="2" charset="0"/>
                <a:cs typeface="NikoshBAN" panose="02000000000000000000" pitchFamily="2" charset="0"/>
              </a:rPr>
              <a:t>৩</a:t>
            </a:r>
            <a:r>
              <a:rPr lang="bn-IN" sz="4000" dirty="0" smtClean="0">
                <a:ln w="19050">
                  <a:solidFill>
                    <a:srgbClr val="0000CC"/>
                  </a:solidFill>
                </a:ln>
                <a:solidFill>
                  <a:srgbClr val="0000CC"/>
                </a:solidFill>
                <a:latin typeface="NikoshBAN" panose="02000000000000000000" pitchFamily="2" charset="0"/>
                <a:cs typeface="NikoshBAN" panose="02000000000000000000" pitchFamily="2" charset="0"/>
              </a:rPr>
              <a:t> ) টাকা </a:t>
            </a:r>
            <a:endParaRPr lang="en-US" sz="40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0" name="TextBox 9"/>
          <p:cNvSpPr txBox="1"/>
          <p:nvPr/>
        </p:nvSpPr>
        <p:spPr>
          <a:xfrm>
            <a:off x="4317788" y="1699933"/>
            <a:ext cx="533400" cy="707886"/>
          </a:xfrm>
          <a:prstGeom prst="rect">
            <a:avLst/>
          </a:prstGeom>
          <a:noFill/>
        </p:spPr>
        <p:txBody>
          <a:bodyPr wrap="square" rtlCol="0">
            <a:spAutoFit/>
          </a:bodyPr>
          <a:lstStyle/>
          <a:p>
            <a:r>
              <a:rPr lang="bn-IN" sz="4000" dirty="0" smtClean="0">
                <a:ln w="19050">
                  <a:solidFill>
                    <a:srgbClr val="0000CC"/>
                  </a:solidFill>
                </a:ln>
                <a:solidFill>
                  <a:srgbClr val="0000CC"/>
                </a:solidFill>
                <a:latin typeface="NikoshBAN" panose="02000000000000000000" pitchFamily="2" charset="0"/>
                <a:cs typeface="NikoshBAN" panose="02000000000000000000" pitchFamily="2" charset="0"/>
              </a:rPr>
              <a:t>=</a:t>
            </a:r>
            <a:endParaRPr lang="en-US" sz="40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1" name="TextBox 10"/>
          <p:cNvSpPr txBox="1"/>
          <p:nvPr/>
        </p:nvSpPr>
        <p:spPr>
          <a:xfrm>
            <a:off x="4777934" y="1694416"/>
            <a:ext cx="877619" cy="707886"/>
          </a:xfrm>
          <a:prstGeom prst="rect">
            <a:avLst/>
          </a:prstGeom>
          <a:noFill/>
        </p:spPr>
        <p:txBody>
          <a:bodyPr wrap="square" rtlCol="0">
            <a:spAutoFit/>
          </a:bodyPr>
          <a:lstStyle/>
          <a:p>
            <a:r>
              <a:rPr lang="bn-IN" sz="4000" dirty="0" smtClean="0">
                <a:ln w="19050">
                  <a:solidFill>
                    <a:srgbClr val="0000CC"/>
                  </a:solidFill>
                </a:ln>
                <a:solidFill>
                  <a:srgbClr val="0000CC"/>
                </a:solidFill>
                <a:latin typeface="NikoshBAN" panose="02000000000000000000" pitchFamily="2" charset="0"/>
                <a:cs typeface="NikoshBAN" panose="02000000000000000000" pitchFamily="2" charset="0"/>
              </a:rPr>
              <a:t>৩৬</a:t>
            </a:r>
            <a:endParaRPr lang="en-US" sz="4000" dirty="0">
              <a:ln>
                <a:solidFill>
                  <a:srgbClr val="0000CC"/>
                </a:solidFill>
              </a:ln>
              <a:solidFill>
                <a:srgbClr val="0000CC"/>
              </a:solidFill>
              <a:latin typeface="NikoshBAN" panose="02000000000000000000" pitchFamily="2" charset="0"/>
              <a:cs typeface="NikoshBAN" panose="02000000000000000000" pitchFamily="2" charset="0"/>
            </a:endParaRPr>
          </a:p>
        </p:txBody>
      </p:sp>
      <p:grpSp>
        <p:nvGrpSpPr>
          <p:cNvPr id="3" name="Group 2"/>
          <p:cNvGrpSpPr/>
          <p:nvPr/>
        </p:nvGrpSpPr>
        <p:grpSpPr>
          <a:xfrm>
            <a:off x="1309197" y="921256"/>
            <a:ext cx="560990" cy="876784"/>
            <a:chOff x="848710" y="1447613"/>
            <a:chExt cx="560990" cy="876784"/>
          </a:xfrm>
        </p:grpSpPr>
        <p:sp>
          <p:nvSpPr>
            <p:cNvPr id="12" name="TextBox 11"/>
            <p:cNvSpPr txBox="1"/>
            <p:nvPr/>
          </p:nvSpPr>
          <p:spPr>
            <a:xfrm>
              <a:off x="848710" y="1610929"/>
              <a:ext cx="381000" cy="707886"/>
            </a:xfrm>
            <a:prstGeom prst="rect">
              <a:avLst/>
            </a:prstGeom>
            <a:noFill/>
          </p:spPr>
          <p:txBody>
            <a:bodyPr wrap="square" rtlCol="0">
              <a:spAutoFit/>
            </a:bodyPr>
            <a:lstStyle/>
            <a:p>
              <a:r>
                <a:rPr lang="bn-IN" sz="40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40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3" name="TextBox 12"/>
            <p:cNvSpPr txBox="1"/>
            <p:nvPr/>
          </p:nvSpPr>
          <p:spPr>
            <a:xfrm>
              <a:off x="1028700" y="1616511"/>
              <a:ext cx="381000" cy="707886"/>
            </a:xfrm>
            <a:prstGeom prst="rect">
              <a:avLst/>
            </a:prstGeom>
            <a:noFill/>
          </p:spPr>
          <p:txBody>
            <a:bodyPr wrap="square" rtlCol="0">
              <a:spAutoFit/>
            </a:bodyPr>
            <a:lstStyle/>
            <a:p>
              <a:r>
                <a:rPr lang="bn-IN" sz="40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40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4" name="TextBox 13"/>
            <p:cNvSpPr txBox="1"/>
            <p:nvPr/>
          </p:nvSpPr>
          <p:spPr>
            <a:xfrm>
              <a:off x="952500" y="1447613"/>
              <a:ext cx="381000" cy="707886"/>
            </a:xfrm>
            <a:prstGeom prst="rect">
              <a:avLst/>
            </a:prstGeom>
            <a:noFill/>
          </p:spPr>
          <p:txBody>
            <a:bodyPr wrap="square" rtlCol="0">
              <a:spAutoFit/>
            </a:bodyPr>
            <a:lstStyle/>
            <a:p>
              <a:r>
                <a:rPr lang="bn-IN" sz="40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40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grpSp>
      <p:sp>
        <p:nvSpPr>
          <p:cNvPr id="15" name="TextBox 14"/>
          <p:cNvSpPr txBox="1"/>
          <p:nvPr/>
        </p:nvSpPr>
        <p:spPr>
          <a:xfrm>
            <a:off x="5423347" y="1714566"/>
            <a:ext cx="1616613" cy="707886"/>
          </a:xfrm>
          <a:prstGeom prst="rect">
            <a:avLst/>
          </a:prstGeom>
          <a:noFill/>
        </p:spPr>
        <p:txBody>
          <a:bodyPr wrap="square" rtlCol="0">
            <a:spAutoFit/>
          </a:bodyPr>
          <a:lstStyle/>
          <a:p>
            <a:r>
              <a:rPr lang="bn-IN" sz="4000" dirty="0" smtClean="0">
                <a:ln w="19050">
                  <a:solidFill>
                    <a:srgbClr val="0000CC"/>
                  </a:solidFill>
                </a:ln>
                <a:solidFill>
                  <a:srgbClr val="0000CC"/>
                </a:solidFill>
                <a:latin typeface="NikoshBAN" panose="02000000000000000000" pitchFamily="2" charset="0"/>
                <a:cs typeface="NikoshBAN" panose="02000000000000000000" pitchFamily="2" charset="0"/>
              </a:rPr>
              <a:t>টাকা</a:t>
            </a:r>
            <a:endParaRPr lang="en-US" sz="40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6" name="TextBox 15"/>
          <p:cNvSpPr txBox="1"/>
          <p:nvPr/>
        </p:nvSpPr>
        <p:spPr>
          <a:xfrm>
            <a:off x="1879381" y="2425307"/>
            <a:ext cx="5160580" cy="707886"/>
          </a:xfrm>
          <a:prstGeom prst="rect">
            <a:avLst/>
          </a:prstGeom>
          <a:noFill/>
        </p:spPr>
        <p:txBody>
          <a:bodyPr wrap="square" rtlCol="0">
            <a:spAutoFit/>
          </a:bodyPr>
          <a:lstStyle/>
          <a:p>
            <a:r>
              <a:rPr lang="en-US" sz="4000" dirty="0" smtClean="0">
                <a:ln w="19050">
                  <a:solidFill>
                    <a:srgbClr val="C00000"/>
                  </a:solidFill>
                </a:ln>
                <a:solidFill>
                  <a:srgbClr val="C00000"/>
                </a:solidFill>
                <a:latin typeface="NikoshBAN" panose="02000000000000000000" pitchFamily="2" charset="0"/>
                <a:cs typeface="NikoshBAN" panose="02000000000000000000" pitchFamily="2" charset="0"/>
              </a:rPr>
              <a:t>১</a:t>
            </a:r>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টি আমের দাম   ২৫ টাকা </a:t>
            </a:r>
            <a:endParaRPr lang="en-US" sz="40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17" name="TextBox 16"/>
          <p:cNvSpPr txBox="1"/>
          <p:nvPr/>
        </p:nvSpPr>
        <p:spPr>
          <a:xfrm>
            <a:off x="1817636" y="3203909"/>
            <a:ext cx="1115410"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৯টি</a:t>
            </a:r>
            <a:endParaRPr lang="en-US" sz="40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19" name="TextBox 18"/>
          <p:cNvSpPr txBox="1"/>
          <p:nvPr/>
        </p:nvSpPr>
        <p:spPr>
          <a:xfrm>
            <a:off x="2667000" y="3333750"/>
            <a:ext cx="1852448"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4000" dirty="0" smtClean="0">
                <a:ln w="19050">
                  <a:solidFill>
                    <a:srgbClr val="C00000"/>
                  </a:solidFill>
                </a:ln>
                <a:solidFill>
                  <a:srgbClr val="C00000"/>
                </a:solidFill>
                <a:latin typeface="NikoshBAN" panose="02000000000000000000" pitchFamily="2" charset="0"/>
                <a:cs typeface="NikoshBAN" panose="02000000000000000000" pitchFamily="2" charset="0"/>
              </a:rPr>
              <a:t>”</a:t>
            </a:r>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4000" dirty="0" smtClean="0">
                <a:ln w="19050">
                  <a:solidFill>
                    <a:srgbClr val="C00000"/>
                  </a:solidFill>
                </a:ln>
                <a:solidFill>
                  <a:srgbClr val="C00000"/>
                </a:solidFill>
                <a:latin typeface="NikoshBAN" panose="02000000000000000000" pitchFamily="2" charset="0"/>
                <a:cs typeface="NikoshBAN" panose="02000000000000000000" pitchFamily="2" charset="0"/>
              </a:rPr>
              <a:t>”</a:t>
            </a:r>
            <a:endParaRPr lang="en-US" sz="40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21" name="TextBox 20"/>
          <p:cNvSpPr txBox="1"/>
          <p:nvPr/>
        </p:nvSpPr>
        <p:spPr>
          <a:xfrm>
            <a:off x="4319752" y="3115517"/>
            <a:ext cx="3833648"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 ২৫ × ৯ ) টাকা </a:t>
            </a:r>
            <a:endParaRPr lang="en-US" sz="40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22" name="TextBox 21"/>
          <p:cNvSpPr txBox="1"/>
          <p:nvPr/>
        </p:nvSpPr>
        <p:spPr>
          <a:xfrm>
            <a:off x="4134837" y="3723774"/>
            <a:ext cx="533400"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a:t>
            </a:r>
            <a:endParaRPr lang="en-US" sz="40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23" name="TextBox 22"/>
          <p:cNvSpPr txBox="1"/>
          <p:nvPr/>
        </p:nvSpPr>
        <p:spPr>
          <a:xfrm>
            <a:off x="4655758" y="3733627"/>
            <a:ext cx="752472"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২২</a:t>
            </a:r>
            <a:endParaRPr lang="en-US" sz="40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grpSp>
        <p:nvGrpSpPr>
          <p:cNvPr id="24" name="Group 23"/>
          <p:cNvGrpSpPr/>
          <p:nvPr/>
        </p:nvGrpSpPr>
        <p:grpSpPr>
          <a:xfrm>
            <a:off x="1283578" y="2984613"/>
            <a:ext cx="560990" cy="876784"/>
            <a:chOff x="848710" y="1447613"/>
            <a:chExt cx="560990" cy="876784"/>
          </a:xfrm>
        </p:grpSpPr>
        <p:sp>
          <p:nvSpPr>
            <p:cNvPr id="25" name="TextBox 24"/>
            <p:cNvSpPr txBox="1"/>
            <p:nvPr/>
          </p:nvSpPr>
          <p:spPr>
            <a:xfrm>
              <a:off x="848710" y="1610929"/>
              <a:ext cx="381000" cy="707886"/>
            </a:xfrm>
            <a:prstGeom prst="rect">
              <a:avLst/>
            </a:prstGeom>
            <a:noFill/>
          </p:spPr>
          <p:txBody>
            <a:bodyPr wrap="square" rtlCol="0">
              <a:spAutoFit/>
            </a:bodyPr>
            <a:lstStyle/>
            <a:p>
              <a:r>
                <a:rPr lang="bn-IN" sz="4000" dirty="0" smtClean="0">
                  <a:ln w="38100">
                    <a:solidFill>
                      <a:srgbClr val="C00000"/>
                    </a:solidFill>
                  </a:ln>
                  <a:solidFill>
                    <a:srgbClr val="C00000"/>
                  </a:solidFill>
                  <a:latin typeface="NikoshBAN" panose="02000000000000000000" pitchFamily="2" charset="0"/>
                  <a:cs typeface="NikoshBAN" panose="02000000000000000000" pitchFamily="2" charset="0"/>
                </a:rPr>
                <a:t>.</a:t>
              </a:r>
              <a:endParaRPr lang="en-US" sz="4000" dirty="0">
                <a:ln w="3810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26" name="TextBox 25"/>
            <p:cNvSpPr txBox="1"/>
            <p:nvPr/>
          </p:nvSpPr>
          <p:spPr>
            <a:xfrm>
              <a:off x="1028700" y="1616511"/>
              <a:ext cx="381000" cy="707886"/>
            </a:xfrm>
            <a:prstGeom prst="rect">
              <a:avLst/>
            </a:prstGeom>
            <a:noFill/>
          </p:spPr>
          <p:txBody>
            <a:bodyPr wrap="square" rtlCol="0">
              <a:spAutoFit/>
            </a:bodyPr>
            <a:lstStyle/>
            <a:p>
              <a:r>
                <a:rPr lang="bn-IN" sz="4000" dirty="0" smtClean="0">
                  <a:ln w="38100">
                    <a:solidFill>
                      <a:srgbClr val="C00000"/>
                    </a:solidFill>
                  </a:ln>
                  <a:solidFill>
                    <a:srgbClr val="C00000"/>
                  </a:solidFill>
                  <a:latin typeface="NikoshBAN" panose="02000000000000000000" pitchFamily="2" charset="0"/>
                  <a:cs typeface="NikoshBAN" panose="02000000000000000000" pitchFamily="2" charset="0"/>
                </a:rPr>
                <a:t>.</a:t>
              </a:r>
              <a:endParaRPr lang="en-US" sz="4000" dirty="0">
                <a:ln w="3810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27" name="TextBox 26"/>
            <p:cNvSpPr txBox="1"/>
            <p:nvPr/>
          </p:nvSpPr>
          <p:spPr>
            <a:xfrm>
              <a:off x="952500" y="1447613"/>
              <a:ext cx="381000" cy="707886"/>
            </a:xfrm>
            <a:prstGeom prst="rect">
              <a:avLst/>
            </a:prstGeom>
            <a:noFill/>
          </p:spPr>
          <p:txBody>
            <a:bodyPr wrap="square" rtlCol="0">
              <a:spAutoFit/>
            </a:bodyPr>
            <a:lstStyle/>
            <a:p>
              <a:r>
                <a:rPr lang="bn-IN" sz="4000" dirty="0" smtClean="0">
                  <a:ln w="38100">
                    <a:solidFill>
                      <a:srgbClr val="C00000"/>
                    </a:solidFill>
                  </a:ln>
                  <a:solidFill>
                    <a:srgbClr val="C00000"/>
                  </a:solidFill>
                  <a:latin typeface="NikoshBAN" panose="02000000000000000000" pitchFamily="2" charset="0"/>
                  <a:cs typeface="NikoshBAN" panose="02000000000000000000" pitchFamily="2" charset="0"/>
                </a:rPr>
                <a:t>.</a:t>
              </a:r>
              <a:endParaRPr lang="en-US" sz="4000" dirty="0">
                <a:ln w="38100">
                  <a:solidFill>
                    <a:srgbClr val="C00000"/>
                  </a:solidFill>
                </a:ln>
                <a:solidFill>
                  <a:srgbClr val="C00000"/>
                </a:solidFill>
                <a:latin typeface="NikoshBAN" panose="02000000000000000000" pitchFamily="2" charset="0"/>
                <a:cs typeface="NikoshBAN" panose="02000000000000000000" pitchFamily="2" charset="0"/>
              </a:endParaRPr>
            </a:p>
          </p:txBody>
        </p:sp>
      </p:grpSp>
      <p:sp>
        <p:nvSpPr>
          <p:cNvPr id="28" name="TextBox 27"/>
          <p:cNvSpPr txBox="1"/>
          <p:nvPr/>
        </p:nvSpPr>
        <p:spPr>
          <a:xfrm>
            <a:off x="5536240" y="3777661"/>
            <a:ext cx="1778959"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টাকা</a:t>
            </a:r>
            <a:endParaRPr lang="en-US" sz="40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29" name="TextBox 28"/>
          <p:cNvSpPr txBox="1"/>
          <p:nvPr/>
        </p:nvSpPr>
        <p:spPr>
          <a:xfrm>
            <a:off x="5176834" y="3733626"/>
            <a:ext cx="509096"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৫</a:t>
            </a:r>
            <a:endParaRPr lang="en-US" sz="40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993624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arn(inVertical)">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circle(in)">
                                      <p:cBhvr>
                                        <p:cTn id="76" dur="20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randombar(horizontal)">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randombar(horizontal)">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500" fill="hold"/>
                                        <p:tgtEl>
                                          <p:spTgt spid="28"/>
                                        </p:tgtEl>
                                        <p:attrNameLst>
                                          <p:attrName>ppt_w</p:attrName>
                                        </p:attrNameLst>
                                      </p:cBhvr>
                                      <p:tavLst>
                                        <p:tav tm="0">
                                          <p:val>
                                            <p:fltVal val="0"/>
                                          </p:val>
                                        </p:tav>
                                        <p:tav tm="100000">
                                          <p:val>
                                            <p:strVal val="#ppt_w"/>
                                          </p:val>
                                        </p:tav>
                                      </p:tavLst>
                                    </p:anim>
                                    <p:anim calcmode="lin" valueType="num">
                                      <p:cBhvr>
                                        <p:cTn id="92" dur="500" fill="hold"/>
                                        <p:tgtEl>
                                          <p:spTgt spid="28"/>
                                        </p:tgtEl>
                                        <p:attrNameLst>
                                          <p:attrName>ppt_h</p:attrName>
                                        </p:attrNameLst>
                                      </p:cBhvr>
                                      <p:tavLst>
                                        <p:tav tm="0">
                                          <p:val>
                                            <p:fltVal val="0"/>
                                          </p:val>
                                        </p:tav>
                                        <p:tav tm="100000">
                                          <p:val>
                                            <p:strVal val="#ppt_h"/>
                                          </p:val>
                                        </p:tav>
                                      </p:tavLst>
                                    </p:anim>
                                    <p:animEffect transition="in" filter="fade">
                                      <p:cBhvr>
                                        <p:cTn id="9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7" grpId="0"/>
      <p:bldP spid="9" grpId="0"/>
      <p:bldP spid="10" grpId="0"/>
      <p:bldP spid="11" grpId="0"/>
      <p:bldP spid="15" grpId="0"/>
      <p:bldP spid="16" grpId="0"/>
      <p:bldP spid="17" grpId="0"/>
      <p:bldP spid="19" grpId="0"/>
      <p:bldP spid="21" grpId="0"/>
      <p:bldP spid="22" grpId="0"/>
      <p:bldP spid="23"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057400" y="666750"/>
            <a:ext cx="6324600" cy="769441"/>
          </a:xfrm>
          <a:prstGeom prst="rect">
            <a:avLst/>
          </a:prstGeom>
          <a:noFill/>
        </p:spPr>
        <p:txBody>
          <a:bodyPr wrap="square" rtlCol="0">
            <a:spAutoFit/>
          </a:bodyPr>
          <a:lstStyle/>
          <a:p>
            <a:r>
              <a:rPr lang="bn-IN" sz="4400" dirty="0">
                <a:ln w="19050">
                  <a:solidFill>
                    <a:srgbClr val="0000CC"/>
                  </a:solidFill>
                </a:ln>
                <a:solidFill>
                  <a:srgbClr val="0000CC"/>
                </a:solidFill>
                <a:latin typeface="NikoshBAN" panose="02000000000000000000" pitchFamily="2" charset="0"/>
                <a:cs typeface="NikoshBAN" panose="02000000000000000000" pitchFamily="2" charset="0"/>
              </a:rPr>
              <a:t>৬</a:t>
            </a:r>
            <a:r>
              <a:rPr lang="bn-IN" sz="4400" dirty="0" smtClean="0">
                <a:ln w="19050">
                  <a:solidFill>
                    <a:srgbClr val="0000CC"/>
                  </a:solidFill>
                </a:ln>
                <a:solidFill>
                  <a:srgbClr val="0000CC"/>
                </a:solidFill>
                <a:latin typeface="NikoshBAN" panose="02000000000000000000" pitchFamily="2" charset="0"/>
                <a:cs typeface="NikoshBAN" panose="02000000000000000000" pitchFamily="2" charset="0"/>
              </a:rPr>
              <a:t>টি  কলার  দাম    ৬০ টাকা </a:t>
            </a:r>
            <a:endParaRPr lang="en-US" sz="4400" dirty="0">
              <a:ln>
                <a:solidFill>
                  <a:srgbClr val="0000CC"/>
                </a:solidFill>
              </a:ln>
              <a:solidFill>
                <a:srgbClr val="0000CC"/>
              </a:solidFill>
              <a:latin typeface="NikoshBAN" panose="02000000000000000000" pitchFamily="2" charset="0"/>
              <a:cs typeface="NikoshBAN" panose="02000000000000000000" pitchFamily="2" charset="0"/>
            </a:endParaRPr>
          </a:p>
        </p:txBody>
      </p:sp>
      <p:grpSp>
        <p:nvGrpSpPr>
          <p:cNvPr id="3" name="Group 2"/>
          <p:cNvGrpSpPr/>
          <p:nvPr/>
        </p:nvGrpSpPr>
        <p:grpSpPr>
          <a:xfrm>
            <a:off x="2328605" y="2564309"/>
            <a:ext cx="560990" cy="938339"/>
            <a:chOff x="848710" y="1447613"/>
            <a:chExt cx="560990" cy="938339"/>
          </a:xfrm>
        </p:grpSpPr>
        <p:sp>
          <p:nvSpPr>
            <p:cNvPr id="12" name="TextBox 11"/>
            <p:cNvSpPr txBox="1"/>
            <p:nvPr/>
          </p:nvSpPr>
          <p:spPr>
            <a:xfrm>
              <a:off x="848710" y="1610929"/>
              <a:ext cx="381000" cy="769441"/>
            </a:xfrm>
            <a:prstGeom prst="rect">
              <a:avLst/>
            </a:prstGeom>
            <a:noFill/>
          </p:spPr>
          <p:txBody>
            <a:bodyPr wrap="square" rtlCol="0">
              <a:spAutoFit/>
            </a:bodyPr>
            <a:lstStyle/>
            <a:p>
              <a:r>
                <a:rPr lang="bn-IN" sz="44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44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3" name="TextBox 12"/>
            <p:cNvSpPr txBox="1"/>
            <p:nvPr/>
          </p:nvSpPr>
          <p:spPr>
            <a:xfrm>
              <a:off x="1028700" y="1616511"/>
              <a:ext cx="381000" cy="769441"/>
            </a:xfrm>
            <a:prstGeom prst="rect">
              <a:avLst/>
            </a:prstGeom>
            <a:noFill/>
          </p:spPr>
          <p:txBody>
            <a:bodyPr wrap="square" rtlCol="0">
              <a:spAutoFit/>
            </a:bodyPr>
            <a:lstStyle/>
            <a:p>
              <a:r>
                <a:rPr lang="bn-IN" sz="44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44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4" name="TextBox 13"/>
            <p:cNvSpPr txBox="1"/>
            <p:nvPr/>
          </p:nvSpPr>
          <p:spPr>
            <a:xfrm>
              <a:off x="952500" y="1447613"/>
              <a:ext cx="381000" cy="769441"/>
            </a:xfrm>
            <a:prstGeom prst="rect">
              <a:avLst/>
            </a:prstGeom>
            <a:noFill/>
          </p:spPr>
          <p:txBody>
            <a:bodyPr wrap="square" rtlCol="0">
              <a:spAutoFit/>
            </a:bodyPr>
            <a:lstStyle/>
            <a:p>
              <a:r>
                <a:rPr lang="bn-IN" sz="44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44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grpSp>
      <p:sp>
        <p:nvSpPr>
          <p:cNvPr id="15" name="TextBox 14"/>
          <p:cNvSpPr txBox="1"/>
          <p:nvPr/>
        </p:nvSpPr>
        <p:spPr>
          <a:xfrm>
            <a:off x="6129409" y="2817063"/>
            <a:ext cx="1804156" cy="769441"/>
          </a:xfrm>
          <a:prstGeom prst="rect">
            <a:avLst/>
          </a:prstGeom>
          <a:noFill/>
        </p:spPr>
        <p:txBody>
          <a:bodyPr wrap="square" rtlCol="0">
            <a:spAutoFit/>
          </a:bodyPr>
          <a:lstStyle/>
          <a:p>
            <a:r>
              <a:rPr lang="bn-IN" sz="4400" dirty="0" smtClean="0">
                <a:ln w="19050">
                  <a:solidFill>
                    <a:srgbClr val="0000CC"/>
                  </a:solidFill>
                </a:ln>
                <a:solidFill>
                  <a:srgbClr val="0000CC"/>
                </a:solidFill>
                <a:latin typeface="NikoshBAN" panose="02000000000000000000" pitchFamily="2" charset="0"/>
                <a:cs typeface="NikoshBAN" panose="02000000000000000000" pitchFamily="2" charset="0"/>
              </a:rPr>
              <a:t>টাকা</a:t>
            </a:r>
            <a:endParaRPr lang="en-US" sz="44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6" name="TextBox 15"/>
          <p:cNvSpPr txBox="1"/>
          <p:nvPr/>
        </p:nvSpPr>
        <p:spPr>
          <a:xfrm>
            <a:off x="2057400" y="1307009"/>
            <a:ext cx="6324600" cy="769441"/>
          </a:xfrm>
          <a:prstGeom prst="rect">
            <a:avLst/>
          </a:prstGeom>
          <a:noFill/>
        </p:spPr>
        <p:txBody>
          <a:bodyPr wrap="square" rtlCol="0">
            <a:spAutoFit/>
          </a:bodyPr>
          <a:lstStyle/>
          <a:p>
            <a:r>
              <a:rPr lang="bn-IN" sz="4400" dirty="0">
                <a:ln w="19050">
                  <a:solidFill>
                    <a:srgbClr val="0000CC"/>
                  </a:solidFill>
                </a:ln>
                <a:solidFill>
                  <a:srgbClr val="0000CC"/>
                </a:solidFill>
                <a:latin typeface="NikoshBAN" panose="02000000000000000000" pitchFamily="2" charset="0"/>
                <a:cs typeface="NikoshBAN" panose="02000000000000000000" pitchFamily="2" charset="0"/>
              </a:rPr>
              <a:t>৩</a:t>
            </a:r>
            <a:r>
              <a:rPr lang="bn-IN" sz="4400" dirty="0" smtClean="0">
                <a:ln w="19050">
                  <a:solidFill>
                    <a:srgbClr val="0000CC"/>
                  </a:solidFill>
                </a:ln>
                <a:solidFill>
                  <a:srgbClr val="0000CC"/>
                </a:solidFill>
                <a:latin typeface="NikoshBAN" panose="02000000000000000000" pitchFamily="2" charset="0"/>
                <a:cs typeface="NikoshBAN" panose="02000000000000000000" pitchFamily="2" charset="0"/>
              </a:rPr>
              <a:t>টি কমলার দাম    ৩৬ টাকা </a:t>
            </a:r>
            <a:endParaRPr lang="en-US" sz="44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7" name="TextBox 16"/>
          <p:cNvSpPr txBox="1"/>
          <p:nvPr/>
        </p:nvSpPr>
        <p:spPr>
          <a:xfrm>
            <a:off x="2057400" y="1962150"/>
            <a:ext cx="6477000" cy="769441"/>
          </a:xfrm>
          <a:prstGeom prst="rect">
            <a:avLst/>
          </a:prstGeom>
          <a:noFill/>
        </p:spPr>
        <p:txBody>
          <a:bodyPr wrap="square" rtlCol="0">
            <a:spAutoFit/>
          </a:bodyPr>
          <a:lstStyle/>
          <a:p>
            <a:r>
              <a:rPr lang="bn-IN" sz="4400" dirty="0">
                <a:ln w="19050">
                  <a:solidFill>
                    <a:srgbClr val="0000CC"/>
                  </a:solidFill>
                </a:ln>
                <a:solidFill>
                  <a:srgbClr val="0000CC"/>
                </a:solidFill>
                <a:latin typeface="NikoshBAN" panose="02000000000000000000" pitchFamily="2" charset="0"/>
                <a:cs typeface="NikoshBAN" panose="02000000000000000000" pitchFamily="2" charset="0"/>
              </a:rPr>
              <a:t>৯</a:t>
            </a:r>
            <a:r>
              <a:rPr lang="bn-IN" sz="4400" dirty="0" smtClean="0">
                <a:ln w="19050">
                  <a:solidFill>
                    <a:srgbClr val="0000CC"/>
                  </a:solidFill>
                </a:ln>
                <a:solidFill>
                  <a:srgbClr val="0000CC"/>
                </a:solidFill>
                <a:latin typeface="NikoshBAN" panose="02000000000000000000" pitchFamily="2" charset="0"/>
                <a:cs typeface="NikoshBAN" panose="02000000000000000000" pitchFamily="2" charset="0"/>
              </a:rPr>
              <a:t>টি আমের  দাম   ২২৫ টাকা </a:t>
            </a:r>
            <a:endParaRPr lang="en-US" sz="4400" dirty="0">
              <a:ln>
                <a:solidFill>
                  <a:srgbClr val="0000CC"/>
                </a:solidFill>
              </a:ln>
              <a:solidFill>
                <a:srgbClr val="0000CC"/>
              </a:solidFill>
              <a:latin typeface="NikoshBAN" panose="02000000000000000000" pitchFamily="2" charset="0"/>
              <a:cs typeface="NikoshBAN" panose="02000000000000000000" pitchFamily="2" charset="0"/>
            </a:endParaRPr>
          </a:p>
        </p:txBody>
      </p:sp>
      <p:cxnSp>
        <p:nvCxnSpPr>
          <p:cNvPr id="4" name="Straight Connector 3"/>
          <p:cNvCxnSpPr/>
          <p:nvPr/>
        </p:nvCxnSpPr>
        <p:spPr>
          <a:xfrm>
            <a:off x="1720319" y="2841368"/>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73829" y="2799548"/>
            <a:ext cx="2133600" cy="769441"/>
          </a:xfrm>
          <a:prstGeom prst="rect">
            <a:avLst/>
          </a:prstGeom>
          <a:noFill/>
        </p:spPr>
        <p:txBody>
          <a:bodyPr wrap="square" rtlCol="0">
            <a:spAutoFit/>
          </a:bodyPr>
          <a:lstStyle/>
          <a:p>
            <a:r>
              <a:rPr lang="bn-IN" sz="4400" dirty="0" smtClean="0">
                <a:ln w="19050">
                  <a:solidFill>
                    <a:srgbClr val="0000CC"/>
                  </a:solidFill>
                </a:ln>
                <a:solidFill>
                  <a:srgbClr val="0000CC"/>
                </a:solidFill>
                <a:latin typeface="NikoshBAN" panose="02000000000000000000" pitchFamily="2" charset="0"/>
                <a:cs typeface="NikoshBAN" panose="02000000000000000000" pitchFamily="2" charset="0"/>
              </a:rPr>
              <a:t>মোট মূল্য </a:t>
            </a:r>
            <a:endParaRPr lang="en-US" sz="44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21" name="TextBox 20"/>
          <p:cNvSpPr txBox="1"/>
          <p:nvPr/>
        </p:nvSpPr>
        <p:spPr>
          <a:xfrm>
            <a:off x="5771075" y="2772609"/>
            <a:ext cx="468692" cy="769441"/>
          </a:xfrm>
          <a:prstGeom prst="rect">
            <a:avLst/>
          </a:prstGeom>
          <a:noFill/>
        </p:spPr>
        <p:txBody>
          <a:bodyPr wrap="square" rtlCol="0">
            <a:spAutoFit/>
          </a:bodyPr>
          <a:lstStyle/>
          <a:p>
            <a:r>
              <a:rPr lang="bn-IN" sz="4400" dirty="0">
                <a:ln w="19050">
                  <a:solidFill>
                    <a:srgbClr val="0000CC"/>
                  </a:solidFill>
                </a:ln>
                <a:solidFill>
                  <a:srgbClr val="0000CC"/>
                </a:solidFill>
                <a:latin typeface="NikoshBAN" panose="02000000000000000000" pitchFamily="2" charset="0"/>
                <a:cs typeface="NikoshBAN" panose="02000000000000000000" pitchFamily="2" charset="0"/>
              </a:rPr>
              <a:t>১</a:t>
            </a:r>
            <a:endParaRPr lang="en-US" sz="44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22" name="TextBox 21"/>
          <p:cNvSpPr txBox="1"/>
          <p:nvPr/>
        </p:nvSpPr>
        <p:spPr>
          <a:xfrm>
            <a:off x="5499442" y="2757727"/>
            <a:ext cx="468692" cy="769441"/>
          </a:xfrm>
          <a:prstGeom prst="rect">
            <a:avLst/>
          </a:prstGeom>
          <a:noFill/>
        </p:spPr>
        <p:txBody>
          <a:bodyPr wrap="square" rtlCol="0">
            <a:spAutoFit/>
          </a:bodyPr>
          <a:lstStyle/>
          <a:p>
            <a:r>
              <a:rPr lang="bn-IN" sz="4400" dirty="0" smtClean="0">
                <a:ln w="19050">
                  <a:solidFill>
                    <a:srgbClr val="0000CC"/>
                  </a:solidFill>
                </a:ln>
                <a:solidFill>
                  <a:srgbClr val="0000CC"/>
                </a:solidFill>
                <a:latin typeface="NikoshBAN" panose="02000000000000000000" pitchFamily="2" charset="0"/>
                <a:cs typeface="NikoshBAN" panose="02000000000000000000" pitchFamily="2" charset="0"/>
              </a:rPr>
              <a:t>২</a:t>
            </a:r>
            <a:endParaRPr lang="en-US" sz="44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23" name="TextBox 22"/>
          <p:cNvSpPr txBox="1"/>
          <p:nvPr/>
        </p:nvSpPr>
        <p:spPr>
          <a:xfrm>
            <a:off x="5166567" y="2744816"/>
            <a:ext cx="468692" cy="769441"/>
          </a:xfrm>
          <a:prstGeom prst="rect">
            <a:avLst/>
          </a:prstGeom>
          <a:noFill/>
        </p:spPr>
        <p:txBody>
          <a:bodyPr wrap="square" rtlCol="0">
            <a:spAutoFit/>
          </a:bodyPr>
          <a:lstStyle/>
          <a:p>
            <a:r>
              <a:rPr lang="bn-IN" sz="4400" dirty="0" smtClean="0">
                <a:ln w="19050">
                  <a:solidFill>
                    <a:srgbClr val="0000CC"/>
                  </a:solidFill>
                </a:ln>
                <a:solidFill>
                  <a:srgbClr val="0000CC"/>
                </a:solidFill>
                <a:latin typeface="NikoshBAN" panose="02000000000000000000" pitchFamily="2" charset="0"/>
                <a:cs typeface="NikoshBAN" panose="02000000000000000000" pitchFamily="2" charset="0"/>
              </a:rPr>
              <a:t>৩</a:t>
            </a:r>
            <a:endParaRPr lang="en-US" sz="44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8" name="TextBox 17"/>
          <p:cNvSpPr txBox="1"/>
          <p:nvPr/>
        </p:nvSpPr>
        <p:spPr>
          <a:xfrm>
            <a:off x="4744521" y="2317793"/>
            <a:ext cx="865279" cy="584775"/>
          </a:xfrm>
          <a:prstGeom prst="rect">
            <a:avLst/>
          </a:prstGeom>
          <a:noFill/>
        </p:spPr>
        <p:txBody>
          <a:bodyPr wrap="square" rtlCol="0">
            <a:spAutoFit/>
          </a:bodyPr>
          <a:lstStyle/>
          <a:p>
            <a:r>
              <a:rPr lang="bn-IN" sz="3200" dirty="0" smtClean="0">
                <a:ln w="19050">
                  <a:solidFill>
                    <a:srgbClr val="C00000"/>
                  </a:solidFill>
                </a:ln>
                <a:solidFill>
                  <a:srgbClr val="C00000"/>
                </a:solidFill>
                <a:latin typeface="NikoshBAN" panose="02000000000000000000" pitchFamily="2" charset="0"/>
                <a:cs typeface="NikoshBAN" panose="02000000000000000000" pitchFamily="2" charset="0"/>
              </a:rPr>
              <a:t>(+) </a:t>
            </a:r>
            <a:endParaRPr lang="en-US" sz="32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7667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randombar(horizont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randombar(horizontal)">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16" grpId="0"/>
      <p:bldP spid="17" grpId="0"/>
      <p:bldP spid="19" grpId="0"/>
      <p:bldP spid="21" grpId="0"/>
      <p:bldP spid="22" grpId="0"/>
      <p:bldP spid="23"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966" y="568854"/>
            <a:ext cx="8565433" cy="646331"/>
          </a:xfrm>
          <a:prstGeom prst="rect">
            <a:avLst/>
          </a:prstGeom>
          <a:noFill/>
        </p:spPr>
        <p:txBody>
          <a:bodyPr wrap="square" rtlCol="0">
            <a:spAutoFit/>
          </a:bodyPr>
          <a:lstStyle/>
          <a:p>
            <a:r>
              <a:rPr lang="en-US" sz="3600" dirty="0" smtClean="0">
                <a:ln w="19050">
                  <a:solidFill>
                    <a:schemeClr val="tx1"/>
                  </a:solidFill>
                </a:ln>
                <a:latin typeface="NikoshBAN" panose="02000000000000000000" pitchFamily="2" charset="0"/>
                <a:cs typeface="NikoshBAN" panose="02000000000000000000" pitchFamily="2" charset="0"/>
              </a:rPr>
              <a:t>৩২</a:t>
            </a:r>
            <a:r>
              <a:rPr lang="bn-IN" sz="3600" dirty="0" smtClean="0">
                <a:ln w="19050">
                  <a:solidFill>
                    <a:schemeClr val="tx1"/>
                  </a:solidFill>
                </a:ln>
                <a:latin typeface="NikoshBAN" panose="02000000000000000000" pitchFamily="2" charset="0"/>
                <a:cs typeface="NikoshBAN" panose="02000000000000000000" pitchFamily="2" charset="0"/>
              </a:rPr>
              <a:t>১</a:t>
            </a:r>
            <a:r>
              <a:rPr lang="en-US" sz="3600" dirty="0" smtClean="0">
                <a:ln>
                  <a:solidFill>
                    <a:schemeClr val="tx1"/>
                  </a:solidFill>
                </a:ln>
                <a:latin typeface="NikoshBAN" panose="02000000000000000000" pitchFamily="2" charset="0"/>
                <a:cs typeface="NikoshBAN" panose="02000000000000000000" pitchFamily="2" charset="0"/>
              </a:rPr>
              <a:t> </a:t>
            </a:r>
            <a:r>
              <a:rPr lang="en-US" sz="3600" dirty="0" err="1" smtClean="0">
                <a:ln>
                  <a:solidFill>
                    <a:schemeClr val="tx1"/>
                  </a:solidFill>
                </a:ln>
                <a:latin typeface="NikoshBAN" panose="02000000000000000000" pitchFamily="2" charset="0"/>
                <a:cs typeface="NikoshBAN" panose="02000000000000000000" pitchFamily="2" charset="0"/>
              </a:rPr>
              <a:t>টাকা</a:t>
            </a:r>
            <a:r>
              <a:rPr lang="en-US" sz="3600" dirty="0" smtClean="0">
                <a:ln>
                  <a:solidFill>
                    <a:schemeClr val="tx1"/>
                  </a:solidFill>
                </a:ln>
                <a:latin typeface="NikoshBAN" panose="02000000000000000000" pitchFamily="2" charset="0"/>
                <a:cs typeface="NikoshBAN" panose="02000000000000000000" pitchFamily="2" charset="0"/>
              </a:rPr>
              <a:t> </a:t>
            </a:r>
            <a:r>
              <a:rPr lang="bn-IN" sz="3600" dirty="0">
                <a:ln w="19050">
                  <a:solidFill>
                    <a:schemeClr val="tx1"/>
                  </a:solidFill>
                </a:ln>
                <a:latin typeface="NikoshBAN" panose="02000000000000000000" pitchFamily="2" charset="0"/>
                <a:cs typeface="NikoshBAN" panose="02000000000000000000" pitchFamily="2" charset="0"/>
              </a:rPr>
              <a:t>৩</a:t>
            </a:r>
            <a:r>
              <a:rPr lang="en-US" sz="3600" dirty="0" smtClean="0">
                <a:ln>
                  <a:solidFill>
                    <a:schemeClr val="tx1"/>
                  </a:solidFill>
                </a:ln>
                <a:latin typeface="NikoshBAN" panose="02000000000000000000" pitchFamily="2" charset="0"/>
                <a:cs typeface="NikoshBAN" panose="02000000000000000000" pitchFamily="2" charset="0"/>
              </a:rPr>
              <a:t> </a:t>
            </a:r>
            <a:r>
              <a:rPr lang="en-US" sz="3600" dirty="0" err="1" smtClean="0">
                <a:ln>
                  <a:solidFill>
                    <a:schemeClr val="tx1"/>
                  </a:solidFill>
                </a:ln>
                <a:latin typeface="NikoshBAN" panose="02000000000000000000" pitchFamily="2" charset="0"/>
                <a:cs typeface="NikoshBAN" panose="02000000000000000000" pitchFamily="2" charset="0"/>
              </a:rPr>
              <a:t>জনে</a:t>
            </a:r>
            <a:r>
              <a:rPr lang="en-US" sz="3600" dirty="0" smtClean="0">
                <a:ln>
                  <a:solidFill>
                    <a:schemeClr val="tx1"/>
                  </a:solidFill>
                </a:ln>
                <a:latin typeface="NikoshBAN" panose="02000000000000000000" pitchFamily="2" charset="0"/>
                <a:cs typeface="NikoshBAN" panose="02000000000000000000" pitchFamily="2" charset="0"/>
              </a:rPr>
              <a:t> </a:t>
            </a:r>
            <a:r>
              <a:rPr lang="en-US" sz="3600" dirty="0" err="1" smtClean="0">
                <a:ln>
                  <a:solidFill>
                    <a:schemeClr val="tx1"/>
                  </a:solidFill>
                </a:ln>
                <a:latin typeface="NikoshBAN" panose="02000000000000000000" pitchFamily="2" charset="0"/>
                <a:cs typeface="NikoshBAN" panose="02000000000000000000" pitchFamily="2" charset="0"/>
              </a:rPr>
              <a:t>সমানভাবে</a:t>
            </a:r>
            <a:r>
              <a:rPr lang="en-US" sz="3600" dirty="0" smtClean="0">
                <a:ln>
                  <a:solidFill>
                    <a:schemeClr val="tx1"/>
                  </a:solidFill>
                </a:ln>
                <a:latin typeface="NikoshBAN" panose="02000000000000000000" pitchFamily="2" charset="0"/>
                <a:cs typeface="NikoshBAN" panose="02000000000000000000" pitchFamily="2" charset="0"/>
              </a:rPr>
              <a:t> </a:t>
            </a:r>
            <a:r>
              <a:rPr lang="en-US" sz="3600" dirty="0" err="1" smtClean="0">
                <a:ln>
                  <a:solidFill>
                    <a:schemeClr val="tx1"/>
                  </a:solidFill>
                </a:ln>
                <a:latin typeface="NikoshBAN" panose="02000000000000000000" pitchFamily="2" charset="0"/>
                <a:cs typeface="NikoshBAN" panose="02000000000000000000" pitchFamily="2" charset="0"/>
              </a:rPr>
              <a:t>ভাগ</a:t>
            </a:r>
            <a:r>
              <a:rPr lang="en-US" sz="3600" dirty="0" smtClean="0">
                <a:ln>
                  <a:solidFill>
                    <a:schemeClr val="tx1"/>
                  </a:solidFill>
                </a:ln>
                <a:latin typeface="NikoshBAN" panose="02000000000000000000" pitchFamily="2" charset="0"/>
                <a:cs typeface="NikoshBAN" panose="02000000000000000000" pitchFamily="2" charset="0"/>
              </a:rPr>
              <a:t> </a:t>
            </a:r>
            <a:r>
              <a:rPr lang="en-US" sz="3600" dirty="0" err="1" smtClean="0">
                <a:ln>
                  <a:solidFill>
                    <a:schemeClr val="tx1"/>
                  </a:solidFill>
                </a:ln>
                <a:latin typeface="NikoshBAN" panose="02000000000000000000" pitchFamily="2" charset="0"/>
                <a:cs typeface="NikoshBAN" panose="02000000000000000000" pitchFamily="2" charset="0"/>
              </a:rPr>
              <a:t>করে</a:t>
            </a:r>
            <a:r>
              <a:rPr lang="en-US" sz="3600" dirty="0" smtClean="0">
                <a:ln>
                  <a:solidFill>
                    <a:schemeClr val="tx1"/>
                  </a:solidFill>
                </a:ln>
                <a:latin typeface="NikoshBAN" panose="02000000000000000000" pitchFamily="2" charset="0"/>
                <a:cs typeface="NikoshBAN" panose="02000000000000000000" pitchFamily="2" charset="0"/>
              </a:rPr>
              <a:t> </a:t>
            </a:r>
            <a:r>
              <a:rPr lang="en-US" sz="3600" dirty="0" err="1" smtClean="0">
                <a:ln>
                  <a:solidFill>
                    <a:schemeClr val="tx1"/>
                  </a:solidFill>
                </a:ln>
                <a:latin typeface="NikoshBAN" panose="02000000000000000000" pitchFamily="2" charset="0"/>
                <a:cs typeface="NikoshBAN" panose="02000000000000000000" pitchFamily="2" charset="0"/>
              </a:rPr>
              <a:t>দিল</a:t>
            </a:r>
            <a:r>
              <a:rPr lang="bn-IN" sz="3600" dirty="0" smtClean="0">
                <a:ln>
                  <a:solidFill>
                    <a:schemeClr val="tx1"/>
                  </a:solidFill>
                </a:ln>
                <a:latin typeface="NikoshBAN" panose="02000000000000000000" pitchFamily="2" charset="0"/>
                <a:cs typeface="NikoshBAN" panose="02000000000000000000" pitchFamily="2" charset="0"/>
              </a:rPr>
              <a:t>। </a:t>
            </a:r>
            <a:endParaRPr lang="en-US" sz="3600" dirty="0" smtClean="0">
              <a:ln>
                <a:solidFill>
                  <a:schemeClr val="tx1"/>
                </a:solidFill>
              </a:ln>
              <a:latin typeface="NikoshBAN" panose="02000000000000000000" pitchFamily="2" charset="0"/>
              <a:cs typeface="NikoshBAN" panose="02000000000000000000" pitchFamily="2" charset="0"/>
            </a:endParaRPr>
          </a:p>
        </p:txBody>
      </p:sp>
      <p:sp>
        <p:nvSpPr>
          <p:cNvPr id="28" name="TextBox 27"/>
          <p:cNvSpPr txBox="1"/>
          <p:nvPr/>
        </p:nvSpPr>
        <p:spPr>
          <a:xfrm>
            <a:off x="2747247" y="1924785"/>
            <a:ext cx="2562702" cy="646331"/>
          </a:xfrm>
          <a:prstGeom prst="rect">
            <a:avLst/>
          </a:prstGeom>
          <a:noFill/>
        </p:spPr>
        <p:txBody>
          <a:bodyPr wrap="square" rtlCol="0">
            <a:spAutoFit/>
          </a:bodyPr>
          <a:lstStyle/>
          <a:p>
            <a:r>
              <a:rPr lang="en-US" sz="3600" dirty="0" smtClean="0">
                <a:ln w="19050">
                  <a:solidFill>
                    <a:schemeClr val="tx1"/>
                  </a:solidFill>
                </a:ln>
                <a:latin typeface="NikoshBAN" panose="02000000000000000000" pitchFamily="2" charset="0"/>
                <a:cs typeface="NikoshBAN" panose="02000000000000000000" pitchFamily="2" charset="0"/>
              </a:rPr>
              <a:t>= </a:t>
            </a:r>
            <a:r>
              <a:rPr lang="bn-IN" sz="3600" dirty="0" smtClean="0">
                <a:ln w="19050">
                  <a:solidFill>
                    <a:schemeClr val="tx1"/>
                  </a:solidFill>
                </a:ln>
                <a:latin typeface="NikoshBAN" panose="02000000000000000000" pitchFamily="2" charset="0"/>
                <a:cs typeface="NikoshBAN" panose="02000000000000000000" pitchFamily="2" charset="0"/>
              </a:rPr>
              <a:t>১০৭ টাকা </a:t>
            </a:r>
            <a:r>
              <a:rPr lang="en-US" sz="3600" dirty="0" smtClean="0">
                <a:ln w="19050">
                  <a:solidFill>
                    <a:schemeClr val="tx1"/>
                  </a:solidFill>
                </a:ln>
                <a:latin typeface="NikoshBAN" panose="02000000000000000000" pitchFamily="2" charset="0"/>
                <a:cs typeface="NikoshBAN" panose="02000000000000000000" pitchFamily="2" charset="0"/>
              </a:rPr>
              <a:t> </a:t>
            </a:r>
            <a:endParaRPr lang="en-US" sz="3600" dirty="0" smtClean="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29" name="TextBox 28"/>
          <p:cNvSpPr txBox="1"/>
          <p:nvPr/>
        </p:nvSpPr>
        <p:spPr>
          <a:xfrm>
            <a:off x="825681" y="1280859"/>
            <a:ext cx="6477000" cy="646331"/>
          </a:xfrm>
          <a:prstGeom prst="rect">
            <a:avLst/>
          </a:prstGeom>
          <a:noFill/>
        </p:spPr>
        <p:txBody>
          <a:bodyPr wrap="square" rtlCol="0">
            <a:spAutoFit/>
          </a:bodyPr>
          <a:lstStyle/>
          <a:p>
            <a:r>
              <a:rPr lang="en-US" sz="3600" dirty="0" err="1" smtClean="0">
                <a:ln>
                  <a:solidFill>
                    <a:schemeClr val="tx1"/>
                  </a:solidFill>
                </a:ln>
                <a:latin typeface="NikoshBAN" panose="02000000000000000000" pitchFamily="2" charset="0"/>
                <a:cs typeface="NikoshBAN" panose="02000000000000000000" pitchFamily="2" charset="0"/>
              </a:rPr>
              <a:t>প্রত্যেকে</a:t>
            </a:r>
            <a:r>
              <a:rPr lang="en-US" sz="3600" dirty="0" smtClean="0">
                <a:ln>
                  <a:solidFill>
                    <a:schemeClr val="tx1"/>
                  </a:solidFill>
                </a:ln>
                <a:latin typeface="NikoshBAN" panose="02000000000000000000" pitchFamily="2" charset="0"/>
                <a:cs typeface="NikoshBAN" panose="02000000000000000000" pitchFamily="2" charset="0"/>
              </a:rPr>
              <a:t> </a:t>
            </a:r>
            <a:r>
              <a:rPr lang="en-US" sz="3600" dirty="0" err="1" smtClean="0">
                <a:ln>
                  <a:solidFill>
                    <a:schemeClr val="tx1"/>
                  </a:solidFill>
                </a:ln>
                <a:latin typeface="NikoshBAN" panose="02000000000000000000" pitchFamily="2" charset="0"/>
                <a:cs typeface="NikoshBAN" panose="02000000000000000000" pitchFamily="2" charset="0"/>
              </a:rPr>
              <a:t>দিবে</a:t>
            </a:r>
            <a:r>
              <a:rPr lang="en-US" sz="3600" dirty="0" smtClean="0">
                <a:ln>
                  <a:solidFill>
                    <a:schemeClr val="tx1"/>
                  </a:solidFill>
                </a:ln>
                <a:latin typeface="NikoshBAN" panose="02000000000000000000" pitchFamily="2" charset="0"/>
                <a:cs typeface="NikoshBAN" panose="02000000000000000000" pitchFamily="2" charset="0"/>
              </a:rPr>
              <a:t> </a:t>
            </a:r>
            <a:r>
              <a:rPr lang="en-US" sz="3600" dirty="0" smtClean="0">
                <a:ln w="19050">
                  <a:solidFill>
                    <a:schemeClr val="tx1"/>
                  </a:solidFill>
                </a:ln>
                <a:latin typeface="NikoshBAN" panose="02000000000000000000" pitchFamily="2" charset="0"/>
                <a:cs typeface="NikoshBAN" panose="02000000000000000000" pitchFamily="2" charset="0"/>
              </a:rPr>
              <a:t>(৩২</a:t>
            </a:r>
            <a:r>
              <a:rPr lang="bn-IN" sz="3600" dirty="0" smtClean="0">
                <a:ln w="19050">
                  <a:solidFill>
                    <a:schemeClr val="tx1"/>
                  </a:solidFill>
                </a:ln>
                <a:latin typeface="NikoshBAN" panose="02000000000000000000" pitchFamily="2" charset="0"/>
                <a:cs typeface="NikoshBAN" panose="02000000000000000000" pitchFamily="2" charset="0"/>
              </a:rPr>
              <a:t>১</a:t>
            </a:r>
            <a:r>
              <a:rPr lang="en-US" sz="3600" dirty="0" smtClean="0">
                <a:ln w="19050">
                  <a:solidFill>
                    <a:schemeClr val="tx1"/>
                  </a:solidFill>
                </a:ln>
                <a:latin typeface="NikoshBAN" panose="02000000000000000000" pitchFamily="2" charset="0"/>
                <a:cs typeface="NikoshBAN" panose="02000000000000000000" pitchFamily="2" charset="0"/>
              </a:rPr>
              <a:t> </a:t>
            </a:r>
            <a:r>
              <a:rPr lang="en-US" sz="3600" dirty="0" smtClean="0">
                <a:ln>
                  <a:solidFill>
                    <a:schemeClr val="tx1"/>
                  </a:solidFill>
                </a:ln>
                <a:latin typeface="NikoshBAN" panose="02000000000000000000" pitchFamily="2" charset="0"/>
                <a:cs typeface="NikoshBAN" panose="02000000000000000000" pitchFamily="2" charset="0"/>
              </a:rPr>
              <a:t>÷ </a:t>
            </a:r>
            <a:r>
              <a:rPr lang="bn-IN" sz="3600" dirty="0" smtClean="0">
                <a:ln>
                  <a:solidFill>
                    <a:schemeClr val="tx1"/>
                  </a:solidFill>
                </a:ln>
                <a:latin typeface="NikoshBAN" panose="02000000000000000000" pitchFamily="2" charset="0"/>
                <a:cs typeface="NikoshBAN" panose="02000000000000000000" pitchFamily="2" charset="0"/>
              </a:rPr>
              <a:t>৩</a:t>
            </a:r>
            <a:r>
              <a:rPr lang="en-US" sz="3600" dirty="0" smtClean="0">
                <a:ln>
                  <a:solidFill>
                    <a:schemeClr val="tx1"/>
                  </a:solidFill>
                </a:ln>
                <a:latin typeface="NikoshBAN" panose="02000000000000000000" pitchFamily="2" charset="0"/>
                <a:cs typeface="NikoshBAN" panose="02000000000000000000" pitchFamily="2" charset="0"/>
              </a:rPr>
              <a:t> ) </a:t>
            </a:r>
            <a:r>
              <a:rPr lang="en-US" sz="3600" dirty="0" err="1" smtClean="0">
                <a:ln>
                  <a:solidFill>
                    <a:schemeClr val="tx1"/>
                  </a:solidFill>
                </a:ln>
                <a:latin typeface="NikoshBAN" panose="02000000000000000000" pitchFamily="2" charset="0"/>
                <a:cs typeface="NikoshBAN" panose="02000000000000000000" pitchFamily="2" charset="0"/>
              </a:rPr>
              <a:t>টাকা</a:t>
            </a:r>
            <a:r>
              <a:rPr lang="en-US" sz="3600" dirty="0" smtClean="0">
                <a:ln>
                  <a:solidFill>
                    <a:schemeClr val="tx1"/>
                  </a:solidFill>
                </a:ln>
                <a:latin typeface="NikoshBAN" panose="02000000000000000000" pitchFamily="2" charset="0"/>
                <a:cs typeface="NikoshBAN" panose="02000000000000000000" pitchFamily="2" charset="0"/>
              </a:rPr>
              <a:t> </a:t>
            </a:r>
          </a:p>
        </p:txBody>
      </p:sp>
      <p:sp>
        <p:nvSpPr>
          <p:cNvPr id="31" name="TextBox 30"/>
          <p:cNvSpPr txBox="1"/>
          <p:nvPr/>
        </p:nvSpPr>
        <p:spPr>
          <a:xfrm>
            <a:off x="914400" y="3155246"/>
            <a:ext cx="5846391" cy="646331"/>
          </a:xfrm>
          <a:prstGeom prst="rect">
            <a:avLst/>
          </a:prstGeom>
          <a:noFill/>
        </p:spPr>
        <p:txBody>
          <a:bodyPr wrap="square" rtlCol="0">
            <a:spAutoFit/>
          </a:bodyPr>
          <a:lstStyle/>
          <a:p>
            <a:r>
              <a:rPr lang="bn-IN" sz="3600" dirty="0" smtClean="0">
                <a:ln w="19050">
                  <a:solidFill>
                    <a:srgbClr val="0000CC"/>
                  </a:solidFill>
                </a:ln>
                <a:solidFill>
                  <a:srgbClr val="0000CC"/>
                </a:solidFill>
                <a:latin typeface="NikoshBAN" panose="02000000000000000000" pitchFamily="2" charset="0"/>
                <a:cs typeface="NikoshBAN" panose="02000000000000000000" pitchFamily="2" charset="0"/>
              </a:rPr>
              <a:t>উত্তরঃ প্রত্যেকে দিবে ১০৭ টাকা।   </a:t>
            </a:r>
            <a:r>
              <a:rPr lang="en-US" sz="3600" dirty="0" smtClean="0">
                <a:ln w="19050">
                  <a:solidFill>
                    <a:srgbClr val="0000CC"/>
                  </a:solidFill>
                </a:ln>
                <a:solidFill>
                  <a:srgbClr val="0000CC"/>
                </a:solidFill>
                <a:latin typeface="NikoshBAN" panose="02000000000000000000" pitchFamily="2" charset="0"/>
                <a:cs typeface="NikoshBAN" panose="02000000000000000000" pitchFamily="2" charset="0"/>
              </a:rPr>
              <a:t> </a:t>
            </a:r>
          </a:p>
        </p:txBody>
      </p:sp>
      <p:cxnSp>
        <p:nvCxnSpPr>
          <p:cNvPr id="33" name="Straight Connector 32"/>
          <p:cNvCxnSpPr/>
          <p:nvPr/>
        </p:nvCxnSpPr>
        <p:spPr>
          <a:xfrm>
            <a:off x="6827800" y="2446097"/>
            <a:ext cx="121215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375966" y="1384360"/>
            <a:ext cx="1929833" cy="830997"/>
            <a:chOff x="6375967" y="1384360"/>
            <a:chExt cx="1600464" cy="830997"/>
          </a:xfrm>
        </p:grpSpPr>
        <p:grpSp>
          <p:nvGrpSpPr>
            <p:cNvPr id="7" name="Group 6"/>
            <p:cNvGrpSpPr/>
            <p:nvPr/>
          </p:nvGrpSpPr>
          <p:grpSpPr>
            <a:xfrm>
              <a:off x="6695113" y="1384360"/>
              <a:ext cx="1281318" cy="830997"/>
              <a:chOff x="6555929" y="1609691"/>
              <a:chExt cx="1281318" cy="830997"/>
            </a:xfrm>
          </p:grpSpPr>
          <p:sp>
            <p:nvSpPr>
              <p:cNvPr id="30" name="TextBox 29"/>
              <p:cNvSpPr txBox="1"/>
              <p:nvPr/>
            </p:nvSpPr>
            <p:spPr>
              <a:xfrm>
                <a:off x="6694247" y="1732801"/>
                <a:ext cx="1143000" cy="707886"/>
              </a:xfrm>
              <a:prstGeom prst="rect">
                <a:avLst/>
              </a:prstGeom>
              <a:noFill/>
            </p:spPr>
            <p:txBody>
              <a:bodyPr wrap="square" rtlCol="0">
                <a:spAutoFit/>
              </a:bodyPr>
              <a:lstStyle/>
              <a:p>
                <a:r>
                  <a:rPr lang="en-US" sz="40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৩২১  </a:t>
                </a:r>
                <a:r>
                  <a:rPr lang="en-US" sz="40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sp>
            <p:nvSpPr>
              <p:cNvPr id="32" name="TextBox 31"/>
              <p:cNvSpPr txBox="1"/>
              <p:nvPr/>
            </p:nvSpPr>
            <p:spPr>
              <a:xfrm>
                <a:off x="6555929" y="1609691"/>
                <a:ext cx="457200" cy="830997"/>
              </a:xfrm>
              <a:prstGeom prst="rect">
                <a:avLst/>
              </a:prstGeom>
              <a:noFill/>
            </p:spPr>
            <p:txBody>
              <a:bodyPr wrap="square" rtlCol="0">
                <a:spAutoFit/>
              </a:bodyPr>
              <a:lstStyle/>
              <a:p>
                <a:r>
                  <a:rPr lang="bn-IN" sz="4800" dirty="0" smtClean="0">
                    <a:ln w="19050">
                      <a:solidFill>
                        <a:srgbClr val="C00000"/>
                      </a:solidFill>
                    </a:ln>
                    <a:solidFill>
                      <a:srgbClr val="C00000"/>
                    </a:solidFill>
                    <a:latin typeface="NikoshBAN" panose="02000000000000000000" pitchFamily="2" charset="0"/>
                    <a:cs typeface="NikoshBAN" panose="02000000000000000000" pitchFamily="2" charset="0"/>
                  </a:rPr>
                  <a:t>)</a:t>
                </a:r>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40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cxnSp>
            <p:nvCxnSpPr>
              <p:cNvPr id="5" name="Straight Connector 4"/>
              <p:cNvCxnSpPr/>
              <p:nvPr/>
            </p:nvCxnSpPr>
            <p:spPr>
              <a:xfrm>
                <a:off x="6625088" y="1809750"/>
                <a:ext cx="121215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75967" y="1484375"/>
              <a:ext cx="529353" cy="707886"/>
            </a:xfrm>
            <a:prstGeom prst="rect">
              <a:avLst/>
            </a:prstGeom>
            <a:noFill/>
          </p:spPr>
          <p:txBody>
            <a:bodyPr wrap="square" rtlCol="0">
              <a:spAutoFit/>
            </a:bodyPr>
            <a:lstStyle/>
            <a:p>
              <a:r>
                <a:rPr lang="bn-IN" sz="4000" dirty="0">
                  <a:ln w="19050">
                    <a:solidFill>
                      <a:srgbClr val="C00000"/>
                    </a:solidFill>
                  </a:ln>
                  <a:solidFill>
                    <a:srgbClr val="C00000"/>
                  </a:solidFill>
                  <a:latin typeface="NikoshBAN" panose="02000000000000000000" pitchFamily="2" charset="0"/>
                  <a:cs typeface="NikoshBAN" panose="02000000000000000000" pitchFamily="2" charset="0"/>
                </a:rPr>
                <a:t>৩</a:t>
              </a:r>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grpSp>
      <p:sp>
        <p:nvSpPr>
          <p:cNvPr id="35" name="TextBox 34"/>
          <p:cNvSpPr txBox="1"/>
          <p:nvPr/>
        </p:nvSpPr>
        <p:spPr>
          <a:xfrm>
            <a:off x="6981964" y="991568"/>
            <a:ext cx="422968"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১</a:t>
            </a:r>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sp>
        <p:nvSpPr>
          <p:cNvPr id="36" name="TextBox 35"/>
          <p:cNvSpPr txBox="1"/>
          <p:nvPr/>
        </p:nvSpPr>
        <p:spPr>
          <a:xfrm>
            <a:off x="7077328" y="1861412"/>
            <a:ext cx="529353" cy="707886"/>
          </a:xfrm>
          <a:prstGeom prst="rect">
            <a:avLst/>
          </a:prstGeom>
          <a:noFill/>
        </p:spPr>
        <p:txBody>
          <a:bodyPr wrap="square" rtlCol="0">
            <a:spAutoFit/>
          </a:bodyPr>
          <a:lstStyle/>
          <a:p>
            <a:r>
              <a:rPr lang="bn-IN" sz="4000" dirty="0">
                <a:ln w="19050">
                  <a:solidFill>
                    <a:srgbClr val="C00000"/>
                  </a:solidFill>
                </a:ln>
                <a:solidFill>
                  <a:srgbClr val="C00000"/>
                </a:solidFill>
                <a:latin typeface="NikoshBAN" panose="02000000000000000000" pitchFamily="2" charset="0"/>
                <a:cs typeface="NikoshBAN" panose="02000000000000000000" pitchFamily="2" charset="0"/>
              </a:rPr>
              <a:t>৩</a:t>
            </a:r>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sp>
        <p:nvSpPr>
          <p:cNvPr id="37" name="TextBox 36"/>
          <p:cNvSpPr txBox="1"/>
          <p:nvPr/>
        </p:nvSpPr>
        <p:spPr>
          <a:xfrm>
            <a:off x="7267353" y="2406286"/>
            <a:ext cx="529353" cy="707886"/>
          </a:xfrm>
          <a:prstGeom prst="rect">
            <a:avLst/>
          </a:prstGeom>
          <a:noFill/>
        </p:spPr>
        <p:txBody>
          <a:bodyPr wrap="square" rtlCol="0">
            <a:spAutoFit/>
          </a:bodyPr>
          <a:lstStyle/>
          <a:p>
            <a:r>
              <a:rPr lang="bn-IN" sz="4000" dirty="0">
                <a:ln w="19050">
                  <a:solidFill>
                    <a:srgbClr val="C00000"/>
                  </a:solidFill>
                </a:ln>
                <a:solidFill>
                  <a:srgbClr val="C00000"/>
                </a:solidFill>
                <a:latin typeface="NikoshBAN" panose="02000000000000000000" pitchFamily="2" charset="0"/>
                <a:cs typeface="NikoshBAN" panose="02000000000000000000" pitchFamily="2" charset="0"/>
              </a:rPr>
              <a:t>২</a:t>
            </a:r>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sp>
        <p:nvSpPr>
          <p:cNvPr id="38" name="TextBox 37"/>
          <p:cNvSpPr txBox="1"/>
          <p:nvPr/>
        </p:nvSpPr>
        <p:spPr>
          <a:xfrm>
            <a:off x="7290631" y="2800040"/>
            <a:ext cx="529353"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০</a:t>
            </a:r>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cxnSp>
        <p:nvCxnSpPr>
          <p:cNvPr id="39" name="Straight Connector 38"/>
          <p:cNvCxnSpPr/>
          <p:nvPr/>
        </p:nvCxnSpPr>
        <p:spPr>
          <a:xfrm>
            <a:off x="6949227" y="3337019"/>
            <a:ext cx="121215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290631" y="3221350"/>
            <a:ext cx="529353" cy="707886"/>
          </a:xfrm>
          <a:prstGeom prst="rect">
            <a:avLst/>
          </a:prstGeom>
          <a:noFill/>
        </p:spPr>
        <p:txBody>
          <a:bodyPr wrap="square" rtlCol="0">
            <a:spAutoFit/>
          </a:bodyPr>
          <a:lstStyle/>
          <a:p>
            <a:r>
              <a:rPr lang="bn-IN" sz="4000" dirty="0">
                <a:ln w="19050">
                  <a:solidFill>
                    <a:srgbClr val="C00000"/>
                  </a:solidFill>
                </a:ln>
                <a:solidFill>
                  <a:srgbClr val="C00000"/>
                </a:solidFill>
                <a:latin typeface="NikoshBAN" panose="02000000000000000000" pitchFamily="2" charset="0"/>
                <a:cs typeface="NikoshBAN" panose="02000000000000000000" pitchFamily="2" charset="0"/>
              </a:rPr>
              <a:t>২</a:t>
            </a:r>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sp>
        <p:nvSpPr>
          <p:cNvPr id="41" name="TextBox 40"/>
          <p:cNvSpPr txBox="1"/>
          <p:nvPr/>
        </p:nvSpPr>
        <p:spPr>
          <a:xfrm>
            <a:off x="7538058" y="3229589"/>
            <a:ext cx="529353"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১</a:t>
            </a:r>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sp>
        <p:nvSpPr>
          <p:cNvPr id="42" name="TextBox 41"/>
          <p:cNvSpPr txBox="1"/>
          <p:nvPr/>
        </p:nvSpPr>
        <p:spPr>
          <a:xfrm>
            <a:off x="7342005" y="3642660"/>
            <a:ext cx="906872"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২১</a:t>
            </a:r>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cxnSp>
        <p:nvCxnSpPr>
          <p:cNvPr id="43" name="Straight Connector 42"/>
          <p:cNvCxnSpPr/>
          <p:nvPr/>
        </p:nvCxnSpPr>
        <p:spPr>
          <a:xfrm>
            <a:off x="7036718" y="4251419"/>
            <a:ext cx="121215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11047" y="4095750"/>
            <a:ext cx="529353"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০</a:t>
            </a:r>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sp>
        <p:nvSpPr>
          <p:cNvPr id="45" name="TextBox 44"/>
          <p:cNvSpPr txBox="1"/>
          <p:nvPr/>
        </p:nvSpPr>
        <p:spPr>
          <a:xfrm>
            <a:off x="7216018" y="990624"/>
            <a:ext cx="422968" cy="707886"/>
          </a:xfrm>
          <a:prstGeom prst="rect">
            <a:avLst/>
          </a:prstGeom>
          <a:noFill/>
        </p:spPr>
        <p:txBody>
          <a:bodyPr wrap="square" rtlCol="0">
            <a:spAutoFit/>
          </a:bodyPr>
          <a:lstStyle/>
          <a:p>
            <a:r>
              <a:rPr lang="bn-IN" sz="4000" dirty="0">
                <a:ln w="19050">
                  <a:solidFill>
                    <a:srgbClr val="C00000"/>
                  </a:solidFill>
                </a:ln>
                <a:solidFill>
                  <a:srgbClr val="C00000"/>
                </a:solidFill>
                <a:latin typeface="NikoshBAN" panose="02000000000000000000" pitchFamily="2" charset="0"/>
                <a:cs typeface="NikoshBAN" panose="02000000000000000000" pitchFamily="2" charset="0"/>
              </a:rPr>
              <a:t>০</a:t>
            </a:r>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sp>
        <p:nvSpPr>
          <p:cNvPr id="46" name="TextBox 45"/>
          <p:cNvSpPr txBox="1"/>
          <p:nvPr/>
        </p:nvSpPr>
        <p:spPr>
          <a:xfrm>
            <a:off x="7467041" y="990448"/>
            <a:ext cx="422968" cy="707886"/>
          </a:xfrm>
          <a:prstGeom prst="rect">
            <a:avLst/>
          </a:prstGeom>
          <a:noFill/>
        </p:spPr>
        <p:txBody>
          <a:bodyPr wrap="square" rtlCol="0">
            <a:spAutoFit/>
          </a:bodyPr>
          <a:lstStyle/>
          <a:p>
            <a:r>
              <a:rPr lang="bn-IN" sz="4000" dirty="0" smtClean="0">
                <a:ln w="19050">
                  <a:solidFill>
                    <a:srgbClr val="C00000"/>
                  </a:solidFill>
                </a:ln>
                <a:solidFill>
                  <a:srgbClr val="C00000"/>
                </a:solidFill>
                <a:latin typeface="NikoshBAN" panose="02000000000000000000" pitchFamily="2" charset="0"/>
                <a:cs typeface="NikoshBAN" panose="02000000000000000000" pitchFamily="2" charset="0"/>
              </a:rPr>
              <a:t>৭</a:t>
            </a:r>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box(in)">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
                                            <p:txEl>
                                              <p:pRg st="0" end="0"/>
                                            </p:txEl>
                                          </p:spTgt>
                                        </p:tgtEl>
                                        <p:attrNameLst>
                                          <p:attrName>style.visibility</p:attrName>
                                        </p:attrNameLst>
                                      </p:cBhvr>
                                      <p:to>
                                        <p:strVal val="visible"/>
                                      </p:to>
                                    </p:set>
                                    <p:animEffect transition="in" filter="blinds(horizontal)">
                                      <p:cBhvr>
                                        <p:cTn id="22" dur="500"/>
                                        <p:tgtEl>
                                          <p:spTgt spid="3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blinds(horizontal)">
                                      <p:cBhvr>
                                        <p:cTn id="27" dur="500"/>
                                        <p:tgtEl>
                                          <p:spTgt spid="3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7">
                                            <p:txEl>
                                              <p:pRg st="0" end="0"/>
                                            </p:txEl>
                                          </p:spTgt>
                                        </p:tgtEl>
                                        <p:attrNameLst>
                                          <p:attrName>style.visibility</p:attrName>
                                        </p:attrNameLst>
                                      </p:cBhvr>
                                      <p:to>
                                        <p:strVal val="visible"/>
                                      </p:to>
                                    </p:set>
                                    <p:animEffect transition="in" filter="blinds(horizontal)">
                                      <p:cBhvr>
                                        <p:cTn id="39" dur="500"/>
                                        <p:tgtEl>
                                          <p:spTgt spid="3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45">
                                            <p:txEl>
                                              <p:pRg st="0" end="0"/>
                                            </p:txEl>
                                          </p:spTgt>
                                        </p:tgtEl>
                                        <p:attrNameLst>
                                          <p:attrName>style.visibility</p:attrName>
                                        </p:attrNameLst>
                                      </p:cBhvr>
                                      <p:to>
                                        <p:strVal val="visible"/>
                                      </p:to>
                                    </p:set>
                                    <p:animEffect transition="in" filter="blinds(horizontal)">
                                      <p:cBhvr>
                                        <p:cTn id="44" dur="500"/>
                                        <p:tgtEl>
                                          <p:spTgt spid="4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8">
                                            <p:txEl>
                                              <p:pRg st="0" end="0"/>
                                            </p:txEl>
                                          </p:spTgt>
                                        </p:tgtEl>
                                        <p:attrNameLst>
                                          <p:attrName>style.visibility</p:attrName>
                                        </p:attrNameLst>
                                      </p:cBhvr>
                                      <p:to>
                                        <p:strVal val="visible"/>
                                      </p:to>
                                    </p:set>
                                    <p:animEffect transition="in" filter="blinds(horizontal)">
                                      <p:cBhvr>
                                        <p:cTn id="49" dur="500"/>
                                        <p:tgtEl>
                                          <p:spTgt spid="3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anim calcmode="lin" valueType="num">
                                      <p:cBhvr>
                                        <p:cTn id="55" dur="1000" fill="hold"/>
                                        <p:tgtEl>
                                          <p:spTgt spid="39"/>
                                        </p:tgtEl>
                                        <p:attrNameLst>
                                          <p:attrName>ppt_x</p:attrName>
                                        </p:attrNameLst>
                                      </p:cBhvr>
                                      <p:tavLst>
                                        <p:tav tm="0">
                                          <p:val>
                                            <p:strVal val="#ppt_x"/>
                                          </p:val>
                                        </p:tav>
                                        <p:tav tm="100000">
                                          <p:val>
                                            <p:strVal val="#ppt_x"/>
                                          </p:val>
                                        </p:tav>
                                      </p:tavLst>
                                    </p:anim>
                                    <p:anim calcmode="lin" valueType="num">
                                      <p:cBhvr>
                                        <p:cTn id="5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40">
                                            <p:txEl>
                                              <p:pRg st="0" end="0"/>
                                            </p:txEl>
                                          </p:spTgt>
                                        </p:tgtEl>
                                        <p:attrNameLst>
                                          <p:attrName>style.visibility</p:attrName>
                                        </p:attrNameLst>
                                      </p:cBhvr>
                                      <p:to>
                                        <p:strVal val="visible"/>
                                      </p:to>
                                    </p:set>
                                    <p:animEffect transition="in" filter="blinds(horizontal)">
                                      <p:cBhvr>
                                        <p:cTn id="61" dur="500"/>
                                        <p:tgtEl>
                                          <p:spTgt spid="40">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41">
                                            <p:txEl>
                                              <p:pRg st="0" end="0"/>
                                            </p:txEl>
                                          </p:spTgt>
                                        </p:tgtEl>
                                        <p:attrNameLst>
                                          <p:attrName>style.visibility</p:attrName>
                                        </p:attrNameLst>
                                      </p:cBhvr>
                                      <p:to>
                                        <p:strVal val="visible"/>
                                      </p:to>
                                    </p:set>
                                    <p:animEffect transition="in" filter="blinds(horizontal)">
                                      <p:cBhvr>
                                        <p:cTn id="66" dur="500"/>
                                        <p:tgtEl>
                                          <p:spTgt spid="4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blinds(horizontal)">
                                      <p:cBhvr>
                                        <p:cTn id="71" dur="500"/>
                                        <p:tgtEl>
                                          <p:spTgt spid="46">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42">
                                            <p:txEl>
                                              <p:pRg st="0" end="0"/>
                                            </p:txEl>
                                          </p:spTgt>
                                        </p:tgtEl>
                                        <p:attrNameLst>
                                          <p:attrName>style.visibility</p:attrName>
                                        </p:attrNameLst>
                                      </p:cBhvr>
                                      <p:to>
                                        <p:strVal val="visible"/>
                                      </p:to>
                                    </p:set>
                                    <p:animEffect transition="in" filter="blinds(horizontal)">
                                      <p:cBhvr>
                                        <p:cTn id="76" dur="500"/>
                                        <p:tgtEl>
                                          <p:spTgt spid="42">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1000"/>
                                        <p:tgtEl>
                                          <p:spTgt spid="43"/>
                                        </p:tgtEl>
                                      </p:cBhvr>
                                    </p:animEffect>
                                    <p:anim calcmode="lin" valueType="num">
                                      <p:cBhvr>
                                        <p:cTn id="82" dur="1000" fill="hold"/>
                                        <p:tgtEl>
                                          <p:spTgt spid="43"/>
                                        </p:tgtEl>
                                        <p:attrNameLst>
                                          <p:attrName>ppt_x</p:attrName>
                                        </p:attrNameLst>
                                      </p:cBhvr>
                                      <p:tavLst>
                                        <p:tav tm="0">
                                          <p:val>
                                            <p:strVal val="#ppt_x"/>
                                          </p:val>
                                        </p:tav>
                                        <p:tav tm="100000">
                                          <p:val>
                                            <p:strVal val="#ppt_x"/>
                                          </p:val>
                                        </p:tav>
                                      </p:tavLst>
                                    </p:anim>
                                    <p:anim calcmode="lin" valueType="num">
                                      <p:cBhvr>
                                        <p:cTn id="8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44">
                                            <p:txEl>
                                              <p:pRg st="0" end="0"/>
                                            </p:txEl>
                                          </p:spTgt>
                                        </p:tgtEl>
                                        <p:attrNameLst>
                                          <p:attrName>style.visibility</p:attrName>
                                        </p:attrNameLst>
                                      </p:cBhvr>
                                      <p:to>
                                        <p:strVal val="visible"/>
                                      </p:to>
                                    </p:set>
                                    <p:animEffect transition="in" filter="blinds(horizontal)">
                                      <p:cBhvr>
                                        <p:cTn id="88" dur="500"/>
                                        <p:tgtEl>
                                          <p:spTgt spid="44">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28">
                                            <p:txEl>
                                              <p:pRg st="0" end="0"/>
                                            </p:txEl>
                                          </p:spTgt>
                                        </p:tgtEl>
                                        <p:attrNameLst>
                                          <p:attrName>style.visibility</p:attrName>
                                        </p:attrNameLst>
                                      </p:cBhvr>
                                      <p:to>
                                        <p:strVal val="visible"/>
                                      </p:to>
                                    </p:set>
                                    <p:animEffect transition="in" filter="blinds(horizontal)">
                                      <p:cBhvr>
                                        <p:cTn id="93" dur="500"/>
                                        <p:tgtEl>
                                          <p:spTgt spid="28">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31">
                                            <p:txEl>
                                              <p:pRg st="0" end="0"/>
                                            </p:txEl>
                                          </p:spTgt>
                                        </p:tgtEl>
                                        <p:attrNameLst>
                                          <p:attrName>style.visibility</p:attrName>
                                        </p:attrNameLst>
                                      </p:cBhvr>
                                      <p:to>
                                        <p:strVal val="visible"/>
                                      </p:to>
                                    </p:set>
                                    <p:animEffect transition="in" filter="blinds(horizontal)">
                                      <p:cBhvr>
                                        <p:cTn id="9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25F3FF-157A-48AC-B5A6-71D4015B5D6D}"/>
              </a:ext>
            </a:extLst>
          </p:cNvPr>
          <p:cNvPicPr>
            <a:picLocks noChangeAspect="1"/>
          </p:cNvPicPr>
          <p:nvPr/>
        </p:nvPicPr>
        <p:blipFill rotWithShape="1">
          <a:blip r:embed="rId2"/>
          <a:srcRect l="13154" t="15573" r="10462" b="57747"/>
          <a:stretch/>
        </p:blipFill>
        <p:spPr>
          <a:xfrm>
            <a:off x="304800" y="438150"/>
            <a:ext cx="8609734" cy="1066800"/>
          </a:xfrm>
          <a:prstGeom prst="rect">
            <a:avLst/>
          </a:prstGeom>
        </p:spPr>
      </p:pic>
      <p:sp>
        <p:nvSpPr>
          <p:cNvPr id="3" name="TextBox 2">
            <a:extLst>
              <a:ext uri="{FF2B5EF4-FFF2-40B4-BE49-F238E27FC236}">
                <a16:creationId xmlns:a16="http://schemas.microsoft.com/office/drawing/2014/main" id="{1CFBB19E-7E93-4133-90D9-473BA2FB2D6A}"/>
              </a:ext>
            </a:extLst>
          </p:cNvPr>
          <p:cNvSpPr txBox="1"/>
          <p:nvPr/>
        </p:nvSpPr>
        <p:spPr>
          <a:xfrm>
            <a:off x="228600" y="1657350"/>
            <a:ext cx="8305800" cy="830997"/>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করিম সাহেবের মাসিক বেতন ৯৮৭০ টাকা </a:t>
            </a:r>
          </a:p>
          <a:p>
            <a:endParaRPr lang="en-US" sz="2400" dirty="0"/>
          </a:p>
        </p:txBody>
      </p:sp>
      <p:sp>
        <p:nvSpPr>
          <p:cNvPr id="4" name="TextBox 3">
            <a:extLst>
              <a:ext uri="{FF2B5EF4-FFF2-40B4-BE49-F238E27FC236}">
                <a16:creationId xmlns:a16="http://schemas.microsoft.com/office/drawing/2014/main" id="{F4099D0D-586F-4F05-B2DE-A4E026E7FB0D}"/>
              </a:ext>
            </a:extLst>
          </p:cNvPr>
          <p:cNvSpPr txBox="1"/>
          <p:nvPr/>
        </p:nvSpPr>
        <p:spPr>
          <a:xfrm>
            <a:off x="152400" y="2038350"/>
            <a:ext cx="8842744"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১ মাসে বাসা ভাড়া এবং পরিবারের প্রয়োজনে খরচ করেন (৩৮০০ + ৫৬৫০) = ৯৪৫০ টাকা </a:t>
            </a:r>
          </a:p>
        </p:txBody>
      </p:sp>
      <p:sp>
        <p:nvSpPr>
          <p:cNvPr id="5" name="TextBox 4">
            <a:extLst>
              <a:ext uri="{FF2B5EF4-FFF2-40B4-BE49-F238E27FC236}">
                <a16:creationId xmlns:a16="http://schemas.microsoft.com/office/drawing/2014/main" id="{19A57BC8-1D04-433C-BCA6-2DD3972F8D34}"/>
              </a:ext>
            </a:extLst>
          </p:cNvPr>
          <p:cNvSpPr txBox="1"/>
          <p:nvPr/>
        </p:nvSpPr>
        <p:spPr>
          <a:xfrm>
            <a:off x="152400" y="2419350"/>
            <a:ext cx="6324600"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১ মাসে ব্যাংকে জমা রাখেন (৯৮৭০-৯৪৫০)= ৪২০ টাকা </a:t>
            </a:r>
          </a:p>
        </p:txBody>
      </p:sp>
      <p:sp>
        <p:nvSpPr>
          <p:cNvPr id="6" name="TextBox 5">
            <a:extLst>
              <a:ext uri="{FF2B5EF4-FFF2-40B4-BE49-F238E27FC236}">
                <a16:creationId xmlns:a16="http://schemas.microsoft.com/office/drawing/2014/main" id="{59A23298-B27A-4B64-B3AE-6CCD305BA642}"/>
              </a:ext>
            </a:extLst>
          </p:cNvPr>
          <p:cNvSpPr txBox="1"/>
          <p:nvPr/>
        </p:nvSpPr>
        <p:spPr>
          <a:xfrm>
            <a:off x="152400" y="2876550"/>
            <a:ext cx="3810000" cy="523220"/>
          </a:xfrm>
          <a:prstGeom prst="rect">
            <a:avLst/>
          </a:prstGeom>
          <a:noFill/>
        </p:spPr>
        <p:txBody>
          <a:bodyPr wrap="square" rtlCol="0">
            <a:spAutoFit/>
          </a:bodyPr>
          <a:lstStyle/>
          <a:p>
            <a:r>
              <a:rPr lang="bn-IN" sz="2800" dirty="0" smtClean="0">
                <a:solidFill>
                  <a:srgbClr val="FF0000"/>
                </a:solidFill>
                <a:latin typeface="NikoshBAN" panose="02000000000000000000" pitchFamily="2" charset="0"/>
                <a:cs typeface="NikoshBAN" panose="02000000000000000000" pitchFamily="2" charset="0"/>
              </a:rPr>
              <a:t>আমরা </a:t>
            </a:r>
            <a:r>
              <a:rPr lang="bn-IN" sz="2800" dirty="0">
                <a:solidFill>
                  <a:srgbClr val="FF0000"/>
                </a:solidFill>
                <a:latin typeface="NikoshBAN" panose="02000000000000000000" pitchFamily="2" charset="0"/>
                <a:cs typeface="NikoshBAN" panose="02000000000000000000" pitchFamily="2" charset="0"/>
              </a:rPr>
              <a:t>জানি, ১ বছর = ১২ মাস </a:t>
            </a:r>
          </a:p>
        </p:txBody>
      </p:sp>
      <p:sp>
        <p:nvSpPr>
          <p:cNvPr id="7" name="TextBox 6">
            <a:extLst>
              <a:ext uri="{FF2B5EF4-FFF2-40B4-BE49-F238E27FC236}">
                <a16:creationId xmlns:a16="http://schemas.microsoft.com/office/drawing/2014/main" id="{0E4A7EDE-E7C2-4B04-B3F4-565C2D6A6A64}"/>
              </a:ext>
            </a:extLst>
          </p:cNvPr>
          <p:cNvSpPr txBox="1"/>
          <p:nvPr/>
        </p:nvSpPr>
        <p:spPr>
          <a:xfrm>
            <a:off x="381000" y="3257550"/>
            <a:ext cx="4114800"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১ মাসে জমা রাখেন ৪২০ টাকা </a:t>
            </a:r>
          </a:p>
        </p:txBody>
      </p:sp>
      <p:sp>
        <p:nvSpPr>
          <p:cNvPr id="8" name="TextBox 7">
            <a:extLst>
              <a:ext uri="{FF2B5EF4-FFF2-40B4-BE49-F238E27FC236}">
                <a16:creationId xmlns:a16="http://schemas.microsoft.com/office/drawing/2014/main" id="{2E1FEA38-C1BE-4BC3-A0D9-C10D1883E1A5}"/>
              </a:ext>
            </a:extLst>
          </p:cNvPr>
          <p:cNvSpPr txBox="1"/>
          <p:nvPr/>
        </p:nvSpPr>
        <p:spPr>
          <a:xfrm>
            <a:off x="304800" y="3714750"/>
            <a:ext cx="7162800"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অতএব </a:t>
            </a:r>
            <a:r>
              <a:rPr lang="en-US" sz="2800" dirty="0" smtClean="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1</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বছরে জমা রাখেন =  (৪২০  </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১২) = ৫০৪০ টাকা  </a:t>
            </a:r>
            <a:endParaRPr lang="en-US" sz="28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AE32DAA1-6743-4990-AEDD-FAACAF57F89F}"/>
              </a:ext>
            </a:extLst>
          </p:cNvPr>
          <p:cNvSpPr txBox="1"/>
          <p:nvPr/>
        </p:nvSpPr>
        <p:spPr>
          <a:xfrm>
            <a:off x="304800" y="4476750"/>
            <a:ext cx="6096000" cy="461665"/>
          </a:xfrm>
          <a:prstGeom prst="rect">
            <a:avLst/>
          </a:prstGeom>
          <a:noFill/>
        </p:spPr>
        <p:txBody>
          <a:bodyPr wrap="square" rtlCol="0">
            <a:spAutoFit/>
          </a:bodyPr>
          <a:lstStyle/>
          <a:p>
            <a:r>
              <a:rPr lang="bn-IN" sz="2400" dirty="0">
                <a:solidFill>
                  <a:srgbClr val="FF0000"/>
                </a:solidFill>
                <a:latin typeface="NikoshBAN" panose="02000000000000000000" pitchFamily="2" charset="0"/>
                <a:cs typeface="NikoshBAN" panose="02000000000000000000" pitchFamily="2" charset="0"/>
              </a:rPr>
              <a:t>উত্তর: </a:t>
            </a:r>
            <a:r>
              <a:rPr lang="bn-IN" sz="2400" dirty="0">
                <a:latin typeface="NikoshBAN" panose="02000000000000000000" pitchFamily="2" charset="0"/>
                <a:cs typeface="NikoshBAN" panose="02000000000000000000" pitchFamily="2" charset="0"/>
              </a:rPr>
              <a:t>করিম সাহেব এক বছরে জমা রাখেন ৫০৪০ টাকা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2623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ppt_w</p:attrName>
                                        </p:attrNameLst>
                                      </p:cBhvr>
                                      <p:tavLst>
                                        <p:tav tm="0">
                                          <p:val>
                                            <p:strVal val="#ppt_w+.3"/>
                                          </p:val>
                                        </p:tav>
                                        <p:tav tm="100000">
                                          <p:val>
                                            <p:strVal val="#ppt_w"/>
                                          </p:val>
                                        </p:tav>
                                      </p:tavLst>
                                    </p:anim>
                                    <p:anim calcmode="lin" valueType="num">
                                      <p:cBhvr>
                                        <p:cTn id="57" dur="1000" fill="hold"/>
                                        <p:tgtEl>
                                          <p:spTgt spid="9"/>
                                        </p:tgtEl>
                                        <p:attrNameLst>
                                          <p:attrName>ppt_h</p:attrName>
                                        </p:attrNameLst>
                                      </p:cBhvr>
                                      <p:tavLst>
                                        <p:tav tm="0">
                                          <p:val>
                                            <p:strVal val="#ppt_h"/>
                                          </p:val>
                                        </p:tav>
                                        <p:tav tm="100000">
                                          <p:val>
                                            <p:strVal val="#ppt_h"/>
                                          </p:val>
                                        </p:tav>
                                      </p:tavLst>
                                    </p:anim>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81000" y="1200150"/>
            <a:ext cx="8534400" cy="2308324"/>
          </a:xfrm>
          <a:prstGeom prst="rect">
            <a:avLst/>
          </a:prstGeom>
          <a:noFill/>
        </p:spPr>
        <p:txBody>
          <a:bodyPr wrap="square" rtlCol="0">
            <a:spAutoFit/>
          </a:bodyPr>
          <a:lstStyle/>
          <a:p>
            <a:r>
              <a:rPr lang="bn-IN" sz="3600" dirty="0" smtClean="0">
                <a:ln w="19050">
                  <a:solidFill>
                    <a:srgbClr val="C00000"/>
                  </a:solidFill>
                </a:ln>
                <a:solidFill>
                  <a:srgbClr val="C00000"/>
                </a:solidFill>
                <a:latin typeface="NikoshBAN" panose="02000000000000000000" pitchFamily="2" charset="0"/>
                <a:cs typeface="NikoshBAN" panose="02000000000000000000" pitchFamily="2" charset="0"/>
              </a:rPr>
              <a:t>৪। জাহিদুল হাসান বাজার থেকে ৪০ কেজি চাল, ২৬৫ টাকার সয়াবিন তেল এবং ৫৮৮ টাকার মাছ কিনলেন। প্রতি কেজি চালের মূল্য ৩৮ টাকা। তিনি দোকানদারকে ৩০০০ টাকা দিলেন। দোকানদার তাকে কত টাকা ফেরত দেবেন ? </a:t>
            </a:r>
            <a:endPar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endParaRPr>
          </a:p>
        </p:txBody>
      </p:sp>
      <p:sp>
        <p:nvSpPr>
          <p:cNvPr id="4" name="TextBox 3"/>
          <p:cNvSpPr txBox="1"/>
          <p:nvPr/>
        </p:nvSpPr>
        <p:spPr>
          <a:xfrm>
            <a:off x="304800" y="3486150"/>
            <a:ext cx="8458200" cy="1200329"/>
          </a:xfrm>
          <a:prstGeom prst="rect">
            <a:avLst/>
          </a:prstGeom>
          <a:noFill/>
        </p:spPr>
        <p:txBody>
          <a:bodyPr wrap="square" rtlCol="0">
            <a:spAutoFit/>
          </a:bodyPr>
          <a:lstStyle/>
          <a:p>
            <a:r>
              <a:rPr lang="bn-IN" sz="3600" dirty="0" smtClean="0">
                <a:ln w="19050">
                  <a:solidFill>
                    <a:srgbClr val="0000CC"/>
                  </a:solidFill>
                </a:ln>
                <a:solidFill>
                  <a:srgbClr val="0000CC"/>
                </a:solidFill>
                <a:latin typeface="NikoshBAN" panose="02000000000000000000" pitchFamily="2" charset="0"/>
                <a:cs typeface="NikoshBAN" panose="02000000000000000000" pitchFamily="2" charset="0"/>
              </a:rPr>
              <a:t>৫। ২টি গরু এবং ৩টি ছাগলের মূল্য একত্রে ৪৫০৮০ টাকা। একটি ছাগলের মূল্য ৪৫৬০ টাকা। একটি গরুর মূল্য কত ? </a:t>
            </a:r>
            <a:endParaRPr lang="en-US" sz="3600" dirty="0" smtClean="0">
              <a:ln w="1905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5" name="TextBox 4"/>
          <p:cNvSpPr txBox="1"/>
          <p:nvPr/>
        </p:nvSpPr>
        <p:spPr>
          <a:xfrm>
            <a:off x="381000" y="285750"/>
            <a:ext cx="2743200" cy="646331"/>
          </a:xfrm>
          <a:prstGeom prst="rect">
            <a:avLst/>
          </a:prstGeom>
          <a:noFill/>
        </p:spPr>
        <p:txBody>
          <a:bodyPr wrap="square" rtlCol="0">
            <a:prstTxWarp prst="textWave1">
              <a:avLst>
                <a:gd name="adj1" fmla="val 15868"/>
                <a:gd name="adj2" fmla="val 0"/>
              </a:avLst>
            </a:prstTxWarp>
            <a:spAutoFit/>
          </a:bodyPr>
          <a:lstStyle/>
          <a:p>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85750"/>
            <a:ext cx="1670538" cy="8686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wd">
                                    <p:tmPct val="10000"/>
                                  </p:iterate>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09550"/>
            <a:ext cx="8839200" cy="4724400"/>
          </a:xfrm>
          <a:prstGeom prst="rect">
            <a:avLst/>
          </a:prstGeom>
        </p:spPr>
      </p:pic>
      <p:sp>
        <p:nvSpPr>
          <p:cNvPr id="2" name="TextBox 1">
            <a:extLst>
              <a:ext uri="{FF2B5EF4-FFF2-40B4-BE49-F238E27FC236}">
                <a16:creationId xmlns:a16="http://schemas.microsoft.com/office/drawing/2014/main" id="{C785F57A-D2C2-4A7A-9703-E64CAD2EB63F}"/>
              </a:ext>
            </a:extLst>
          </p:cNvPr>
          <p:cNvSpPr txBox="1"/>
          <p:nvPr/>
        </p:nvSpPr>
        <p:spPr>
          <a:xfrm>
            <a:off x="1981200" y="1581150"/>
            <a:ext cx="4419600" cy="156966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9600" b="1" dirty="0" err="1">
                <a:solidFill>
                  <a:srgbClr val="FFFF00"/>
                </a:solidFill>
                <a:latin typeface="NikoshBAN" panose="02000000000000000000" pitchFamily="2" charset="0"/>
                <a:cs typeface="NikoshBAN" panose="02000000000000000000" pitchFamily="2" charset="0"/>
              </a:rPr>
              <a:t>ধন্যবাদ</a:t>
            </a:r>
            <a:endParaRPr lang="en-US" sz="96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623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mph" presetSubtype="0" fill="hold" grpId="1" nodeType="clickEffect">
                                  <p:stCondLst>
                                    <p:cond delay="0"/>
                                  </p:stCondLst>
                                  <p:iterate type="lt">
                                    <p:tmPct val="4000"/>
                                  </p:iterate>
                                  <p:childTnLst>
                                    <p:set>
                                      <p:cBhvr override="childStyle">
                                        <p:cTn id="15" dur="500" fill="hold"/>
                                        <p:tgtEl>
                                          <p:spTgt spid="2"/>
                                        </p:tgtEl>
                                        <p:attrNameLst>
                                          <p:attrName>style.color</p:attrName>
                                        </p:attrNameLst>
                                      </p:cBhvr>
                                      <p:to>
                                        <p:clrVal>
                                          <a:schemeClr val="accent2"/>
                                        </p:clrVal>
                                      </p:to>
                                    </p:set>
                                    <p:set>
                                      <p:cBhvr>
                                        <p:cTn id="16" dur="500" fill="hold"/>
                                        <p:tgtEl>
                                          <p:spTgt spid="2"/>
                                        </p:tgtEl>
                                        <p:attrNameLst>
                                          <p:attrName>fillcolor</p:attrName>
                                        </p:attrNameLst>
                                      </p:cBhvr>
                                      <p:to>
                                        <p:clrVal>
                                          <a:schemeClr val="accent2"/>
                                        </p:clrVal>
                                      </p:to>
                                    </p:set>
                                    <p:set>
                                      <p:cBhvr>
                                        <p:cTn id="17"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3">
            <a:extLst>
              <a:ext uri="{FF2B5EF4-FFF2-40B4-BE49-F238E27FC236}">
                <a16:creationId xmlns:a16="http://schemas.microsoft.com/office/drawing/2014/main" id="{E3287B55-9843-4398-BCDD-90BEC20A46A0}"/>
              </a:ext>
            </a:extLst>
          </p:cNvPr>
          <p:cNvSpPr/>
          <p:nvPr/>
        </p:nvSpPr>
        <p:spPr>
          <a:xfrm>
            <a:off x="1066800" y="285750"/>
            <a:ext cx="4724400" cy="762000"/>
          </a:xfrm>
          <a:prstGeom prst="horizontalScroll">
            <a:avLst>
              <a:gd name="adj" fmla="val 25000"/>
            </a:avLst>
          </a:prstGeom>
          <a:solidFill>
            <a:srgbClr val="FFC000"/>
          </a:solidFill>
          <a:ln>
            <a:solidFill>
              <a:schemeClr val="tx1"/>
            </a:solidFill>
          </a:ln>
          <a:effectLst>
            <a:innerShdw blurRad="63500" dist="50800" dir="54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 পরিচিতি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304800" y="1352550"/>
            <a:ext cx="5638800" cy="3416320"/>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মো: </a:t>
            </a:r>
            <a:r>
              <a:rPr lang="en-US" sz="3600" dirty="0" err="1">
                <a:latin typeface="NikoshBAN" panose="02000000000000000000" pitchFamily="2" charset="0"/>
                <a:cs typeface="NikoshBAN" panose="02000000000000000000" pitchFamily="2" charset="0"/>
              </a:rPr>
              <a:t>জিল্লুর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রহমান</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 </a:t>
            </a:r>
          </a:p>
          <a:p>
            <a:pPr algn="ctr"/>
            <a:r>
              <a:rPr lang="bn-IN" sz="3600" dirty="0">
                <a:latin typeface="NikoshBAN" panose="02000000000000000000" pitchFamily="2" charset="0"/>
                <a:cs typeface="NikoshBAN" panose="02000000000000000000" pitchFamily="2" charset="0"/>
              </a:rPr>
              <a:t>সহকারী শিক্ষক </a:t>
            </a:r>
            <a:endParaRPr lang="en-US" sz="3600" dirty="0">
              <a:latin typeface="NikoshBAN" panose="02000000000000000000" pitchFamily="2" charset="0"/>
              <a:cs typeface="NikoshBAN" panose="02000000000000000000" pitchFamily="2" charset="0"/>
            </a:endParaRPr>
          </a:p>
          <a:p>
            <a:pPr algn="ctr"/>
            <a:r>
              <a:rPr lang="en-US" sz="3600" dirty="0" err="1">
                <a:latin typeface="NikoshBAN" panose="02000000000000000000" pitchFamily="2" charset="0"/>
                <a:cs typeface="NikoshBAN" panose="02000000000000000000" pitchFamily="2" charset="0"/>
              </a:rPr>
              <a:t>বাংলাচন্ডি</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সরকারি প্রাথমিক বিদ্যালয়</a:t>
            </a:r>
            <a:endParaRPr lang="en-US" sz="3600" dirty="0">
              <a:latin typeface="NikoshBAN" panose="02000000000000000000" pitchFamily="2" charset="0"/>
              <a:cs typeface="NikoshBAN" panose="02000000000000000000" pitchFamily="2" charset="0"/>
            </a:endParaRPr>
          </a:p>
          <a:p>
            <a:pPr algn="ctr"/>
            <a:r>
              <a:rPr lang="en-US" sz="3600" dirty="0" err="1">
                <a:latin typeface="NikoshBAN" panose="02000000000000000000" pitchFamily="2" charset="0"/>
                <a:cs typeface="NikoshBAN" panose="02000000000000000000" pitchFamily="2" charset="0"/>
              </a:rPr>
              <a:t>তেতুলিয়া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পঞ্চগড়</a:t>
            </a:r>
            <a:r>
              <a:rPr lang="en-US" sz="3600" dirty="0">
                <a:latin typeface="NikoshBAN" panose="02000000000000000000" pitchFamily="2" charset="0"/>
                <a:cs typeface="NikoshBAN" panose="02000000000000000000" pitchFamily="2" charset="0"/>
              </a:rPr>
              <a:t> । </a:t>
            </a:r>
            <a:r>
              <a:rPr lang="bn-IN" sz="3600" dirty="0">
                <a:latin typeface="NikoshBAN" panose="02000000000000000000" pitchFamily="2" charset="0"/>
                <a:cs typeface="NikoshBAN" panose="02000000000000000000" pitchFamily="2" charset="0"/>
              </a:rPr>
              <a:t> </a:t>
            </a:r>
          </a:p>
          <a:p>
            <a:pPr algn="ctr"/>
            <a:r>
              <a:rPr lang="bn-IN" sz="3600" dirty="0">
                <a:latin typeface="NikoshBAN" panose="02000000000000000000" pitchFamily="2" charset="0"/>
                <a:cs typeface="NikoshBAN" panose="02000000000000000000" pitchFamily="2" charset="0"/>
              </a:rPr>
              <a:t>০১৭</a:t>
            </a:r>
            <a:r>
              <a:rPr lang="en-US" sz="3600" dirty="0">
                <a:latin typeface="NikoshBAN" panose="02000000000000000000" pitchFamily="2" charset="0"/>
                <a:cs typeface="NikoshBAN" panose="02000000000000000000" pitchFamily="2" charset="0"/>
              </a:rPr>
              <a:t>১২৩১৪২৩৭ </a:t>
            </a:r>
            <a:endParaRPr lang="bn-IN" sz="3600" dirty="0">
              <a:latin typeface="NikoshBAN" panose="02000000000000000000" pitchFamily="2" charset="0"/>
              <a:cs typeface="NikoshBAN" panose="02000000000000000000" pitchFamily="2" charset="0"/>
            </a:endParaRPr>
          </a:p>
          <a:p>
            <a:pPr algn="ctr"/>
            <a:r>
              <a:rPr lang="en-US" sz="3600" dirty="0">
                <a:latin typeface="Informal Roman" panose="030604020304060B0204" pitchFamily="66" charset="0"/>
                <a:cs typeface="NikoshBAN" panose="02000000000000000000" pitchFamily="2" charset="0"/>
                <a:hlinkClick r:id="rId2"/>
              </a:rPr>
              <a:t>md.zillurrahman975@gmail.com</a:t>
            </a:r>
            <a:endParaRPr lang="en-US" sz="3600" dirty="0">
              <a:latin typeface="NikoshBAN" panose="02000000000000000000" pitchFamily="2" charset="0"/>
              <a:cs typeface="NikoshBAN" panose="02000000000000000000" pitchFamily="2" charset="0"/>
            </a:endParaRPr>
          </a:p>
        </p:txBody>
      </p:sp>
      <p:grpSp>
        <p:nvGrpSpPr>
          <p:cNvPr id="7" name="Group 6"/>
          <p:cNvGrpSpPr/>
          <p:nvPr/>
        </p:nvGrpSpPr>
        <p:grpSpPr>
          <a:xfrm>
            <a:off x="6324600" y="1276350"/>
            <a:ext cx="2381394" cy="3009358"/>
            <a:chOff x="4017817" y="1002203"/>
            <a:chExt cx="3851563" cy="4216398"/>
          </a:xfrm>
        </p:grpSpPr>
        <p:sp>
          <p:nvSpPr>
            <p:cNvPr id="8" name="Frame 7"/>
            <p:cNvSpPr/>
            <p:nvPr/>
          </p:nvSpPr>
          <p:spPr>
            <a:xfrm rot="2526523">
              <a:off x="4017817" y="1787237"/>
              <a:ext cx="3851563" cy="3158836"/>
            </a:xfrm>
            <a:prstGeom prst="frame">
              <a:avLst>
                <a:gd name="adj1" fmla="val 1907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rot="5066552">
              <a:off x="3925399" y="1564777"/>
              <a:ext cx="3870147" cy="34375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272" y="1002203"/>
              <a:ext cx="2391507" cy="3499458"/>
            </a:xfrm>
            <a:prstGeom prst="rect">
              <a:avLst/>
            </a:prstGeom>
          </p:spPr>
        </p:pic>
      </p:grpSp>
    </p:spTree>
    <p:extLst>
      <p:ext uri="{BB962C8B-B14F-4D97-AF65-F5344CB8AC3E}">
        <p14:creationId xmlns:p14="http://schemas.microsoft.com/office/powerpoint/2010/main" val="2590606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phere">
          <a:fgClr>
            <a:schemeClr val="bg1"/>
          </a:fgClr>
          <a:bgClr>
            <a:schemeClr val="bg1"/>
          </a:bgClr>
        </a:pattFill>
        <a:effectLst/>
      </p:bgPr>
    </p:bg>
    <p:spTree>
      <p:nvGrpSpPr>
        <p:cNvPr id="1" name=""/>
        <p:cNvGrpSpPr/>
        <p:nvPr/>
      </p:nvGrpSpPr>
      <p:grpSpPr>
        <a:xfrm>
          <a:off x="0" y="0"/>
          <a:ext cx="0" cy="0"/>
          <a:chOff x="0" y="0"/>
          <a:chExt cx="0" cy="0"/>
        </a:xfrm>
      </p:grpSpPr>
      <p:pic>
        <p:nvPicPr>
          <p:cNvPr id="3" name="Picture 2" descr="Screenshot_105.png"/>
          <p:cNvPicPr>
            <a:picLocks noChangeAspect="1"/>
          </p:cNvPicPr>
          <p:nvPr/>
        </p:nvPicPr>
        <p:blipFill>
          <a:blip r:embed="rId3"/>
          <a:stretch>
            <a:fillRect/>
          </a:stretch>
        </p:blipFill>
        <p:spPr>
          <a:xfrm>
            <a:off x="7620000" y="361950"/>
            <a:ext cx="1371600" cy="1447800"/>
          </a:xfrm>
          <a:prstGeom prst="rect">
            <a:avLst/>
          </a:prstGeom>
          <a:ln w="38100">
            <a:solidFill>
              <a:srgbClr val="0000CC"/>
            </a:solidFill>
          </a:ln>
        </p:spPr>
      </p:pic>
      <p:sp>
        <p:nvSpPr>
          <p:cNvPr id="4" name="Flowchart: Punched Tape 3">
            <a:extLst>
              <a:ext uri="{FF2B5EF4-FFF2-40B4-BE49-F238E27FC236}">
                <a16:creationId xmlns:a16="http://schemas.microsoft.com/office/drawing/2014/main" id="{78B6D199-8B3B-4590-AE3D-5FBA1C590980}"/>
              </a:ext>
            </a:extLst>
          </p:cNvPr>
          <p:cNvSpPr/>
          <p:nvPr/>
        </p:nvSpPr>
        <p:spPr>
          <a:xfrm>
            <a:off x="2438400" y="361950"/>
            <a:ext cx="3276600" cy="990600"/>
          </a:xfrm>
          <a:prstGeom prst="flowChartPunchedTape">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ln w="0"/>
                <a:solidFill>
                  <a:schemeClr val="tx1"/>
                </a:solidFill>
                <a:effectLst>
                  <a:glow rad="635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পরিচিতি </a:t>
            </a:r>
            <a:endParaRPr lang="en-US" sz="5400" dirty="0">
              <a:ln w="0"/>
              <a:solidFill>
                <a:schemeClr val="tx1"/>
              </a:solidFill>
              <a:effectLst>
                <a:glow rad="63500">
                  <a:schemeClr val="accent2">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2590800" y="1581150"/>
            <a:ext cx="4953000" cy="3108543"/>
          </a:xfrm>
          <a:prstGeom prst="rect">
            <a:avLst/>
          </a:prstGeom>
          <a:noFill/>
        </p:spPr>
        <p:txBody>
          <a:bodyPr wrap="square" rtlCol="0">
            <a:spAutoFit/>
          </a:bodyPr>
          <a:lstStyle/>
          <a:p>
            <a:pPr algn="ctr"/>
            <a:r>
              <a:rPr lang="bn-IN" sz="2800" dirty="0">
                <a:solidFill>
                  <a:srgbClr val="00B050"/>
                </a:solidFill>
                <a:latin typeface="NikoshBAN" panose="02000000000000000000" pitchFamily="2" charset="0"/>
                <a:cs typeface="NikoshBAN" panose="02000000000000000000" pitchFamily="2" charset="0"/>
              </a:rPr>
              <a:t>শ্রেণি: </a:t>
            </a:r>
            <a:r>
              <a:rPr lang="en-US" sz="2800" dirty="0" err="1" smtClean="0">
                <a:solidFill>
                  <a:srgbClr val="00B050"/>
                </a:solidFill>
                <a:latin typeface="NikoshBAN" panose="02000000000000000000" pitchFamily="2" charset="0"/>
                <a:cs typeface="NikoshBAN" panose="02000000000000000000" pitchFamily="2" charset="0"/>
              </a:rPr>
              <a:t>পঞ্চম</a:t>
            </a:r>
            <a:r>
              <a:rPr lang="en-US" sz="2800" dirty="0" smtClean="0">
                <a:solidFill>
                  <a:srgbClr val="00B050"/>
                </a:solidFill>
                <a:latin typeface="NikoshBAN" panose="02000000000000000000" pitchFamily="2" charset="0"/>
                <a:cs typeface="NikoshBAN" panose="02000000000000000000" pitchFamily="2" charset="0"/>
              </a:rPr>
              <a:t> </a:t>
            </a:r>
            <a:r>
              <a:rPr lang="bn-IN" sz="2800" dirty="0" smtClean="0">
                <a:solidFill>
                  <a:srgbClr val="00B050"/>
                </a:solidFill>
                <a:latin typeface="NikoshBAN" panose="02000000000000000000" pitchFamily="2" charset="0"/>
                <a:cs typeface="NikoshBAN" panose="02000000000000000000" pitchFamily="2" charset="0"/>
              </a:rPr>
              <a:t> </a:t>
            </a:r>
            <a:endParaRPr lang="bn-IN" sz="2800" dirty="0">
              <a:solidFill>
                <a:srgbClr val="00B050"/>
              </a:solidFill>
              <a:latin typeface="NikoshBAN" panose="02000000000000000000" pitchFamily="2" charset="0"/>
              <a:cs typeface="NikoshBAN" panose="02000000000000000000" pitchFamily="2" charset="0"/>
            </a:endParaRPr>
          </a:p>
          <a:p>
            <a:pPr algn="ctr"/>
            <a:r>
              <a:rPr lang="bn-IN" sz="2800" dirty="0">
                <a:solidFill>
                  <a:srgbClr val="00B050"/>
                </a:solidFill>
                <a:latin typeface="NikoshBAN" panose="02000000000000000000" pitchFamily="2" charset="0"/>
                <a:cs typeface="NikoshBAN" panose="02000000000000000000" pitchFamily="2" charset="0"/>
              </a:rPr>
              <a:t>বিষয়: গণিত</a:t>
            </a:r>
            <a:r>
              <a:rPr lang="en-US" sz="2800" dirty="0">
                <a:solidFill>
                  <a:srgbClr val="00B050"/>
                </a:solidFill>
                <a:latin typeface="NikoshBAN" panose="02000000000000000000" pitchFamily="2" charset="0"/>
                <a:cs typeface="NikoshBAN" panose="02000000000000000000" pitchFamily="2" charset="0"/>
              </a:rPr>
              <a:t> </a:t>
            </a:r>
            <a:r>
              <a:rPr lang="bn-IN" sz="2800" dirty="0">
                <a:solidFill>
                  <a:srgbClr val="00B050"/>
                </a:solidFill>
                <a:latin typeface="NikoshBAN" panose="02000000000000000000" pitchFamily="2" charset="0"/>
                <a:cs typeface="NikoshBAN" panose="02000000000000000000" pitchFamily="2" charset="0"/>
              </a:rPr>
              <a:t>(গুগল মিট ক্লাস) </a:t>
            </a:r>
          </a:p>
          <a:p>
            <a:pPr algn="ctr"/>
            <a:r>
              <a:rPr lang="bn-IN" sz="2800" dirty="0">
                <a:solidFill>
                  <a:srgbClr val="00B050"/>
                </a:solidFill>
                <a:latin typeface="NikoshBAN" panose="02000000000000000000" pitchFamily="2" charset="0"/>
                <a:cs typeface="NikoshBAN" panose="02000000000000000000" pitchFamily="2" charset="0"/>
              </a:rPr>
              <a:t>অধ্যায়:</a:t>
            </a:r>
            <a:r>
              <a:rPr lang="en-US" sz="2800" dirty="0">
                <a:solidFill>
                  <a:srgbClr val="00B050"/>
                </a:solidFill>
                <a:latin typeface="NikoshBAN" panose="02000000000000000000" pitchFamily="2" charset="0"/>
                <a:cs typeface="NikoshBAN" panose="02000000000000000000" pitchFamily="2" charset="0"/>
              </a:rPr>
              <a:t> </a:t>
            </a:r>
            <a:r>
              <a:rPr lang="bn-IN" sz="2800" dirty="0">
                <a:solidFill>
                  <a:srgbClr val="00B050"/>
                </a:solidFill>
                <a:latin typeface="NikoshBAN" panose="02000000000000000000" pitchFamily="2" charset="0"/>
                <a:cs typeface="NikoshBAN" panose="02000000000000000000" pitchFamily="2" charset="0"/>
              </a:rPr>
              <a:t>৩  </a:t>
            </a:r>
          </a:p>
          <a:p>
            <a:pPr algn="ctr"/>
            <a:r>
              <a:rPr lang="bn-IN" sz="2800" dirty="0">
                <a:solidFill>
                  <a:srgbClr val="00B050"/>
                </a:solidFill>
                <a:latin typeface="NikoshBAN" panose="02000000000000000000" pitchFamily="2" charset="0"/>
                <a:cs typeface="NikoshBAN" panose="02000000000000000000" pitchFamily="2" charset="0"/>
              </a:rPr>
              <a:t>পাঠ: ১২</a:t>
            </a:r>
          </a:p>
          <a:p>
            <a:pPr algn="ctr"/>
            <a:r>
              <a:rPr lang="bn-IN" sz="2800" dirty="0">
                <a:solidFill>
                  <a:srgbClr val="00B050"/>
                </a:solidFill>
                <a:latin typeface="NikoshBAN" panose="02000000000000000000" pitchFamily="2" charset="0"/>
                <a:cs typeface="NikoshBAN" panose="02000000000000000000" pitchFamily="2" charset="0"/>
              </a:rPr>
              <a:t>বাড়ির </a:t>
            </a:r>
            <a:r>
              <a:rPr lang="bn-IN" sz="2800" dirty="0" smtClean="0">
                <a:solidFill>
                  <a:srgbClr val="00B050"/>
                </a:solidFill>
                <a:latin typeface="NikoshBAN" panose="02000000000000000000" pitchFamily="2" charset="0"/>
                <a:cs typeface="NikoshBAN" panose="02000000000000000000" pitchFamily="2" charset="0"/>
              </a:rPr>
              <a:t>কাজ:৭</a:t>
            </a:r>
            <a:endParaRPr lang="en-US" sz="2800" dirty="0" smtClean="0">
              <a:solidFill>
                <a:srgbClr val="00B050"/>
              </a:solidFill>
              <a:latin typeface="NikoshBAN" panose="02000000000000000000" pitchFamily="2" charset="0"/>
              <a:cs typeface="NikoshBAN" panose="02000000000000000000" pitchFamily="2" charset="0"/>
            </a:endParaRPr>
          </a:p>
          <a:p>
            <a:pPr algn="ct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চার</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প্রক্রিয়া</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সম্পর্কিত</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সমস্যাবলি</a:t>
            </a:r>
            <a:r>
              <a:rPr lang="en-US" sz="2800" dirty="0" smtClean="0">
                <a:solidFill>
                  <a:srgbClr val="00B050"/>
                </a:solidFill>
                <a:latin typeface="NikoshBAN" panose="02000000000000000000" pitchFamily="2" charset="0"/>
                <a:cs typeface="NikoshBAN" panose="02000000000000000000" pitchFamily="2" charset="0"/>
              </a:rPr>
              <a:t> )</a:t>
            </a:r>
            <a:endParaRPr lang="bn-IN" sz="2800" dirty="0">
              <a:solidFill>
                <a:srgbClr val="00B050"/>
              </a:solidFill>
              <a:latin typeface="NikoshBAN" panose="02000000000000000000" pitchFamily="2" charset="0"/>
              <a:cs typeface="NikoshBAN" panose="02000000000000000000" pitchFamily="2" charset="0"/>
            </a:endParaRPr>
          </a:p>
          <a:p>
            <a:pPr algn="ctr"/>
            <a:r>
              <a:rPr lang="bn-IN" sz="2800" dirty="0">
                <a:solidFill>
                  <a:srgbClr val="00B050"/>
                </a:solidFill>
                <a:latin typeface="NikoshBAN" panose="02000000000000000000" pitchFamily="2" charset="0"/>
                <a:cs typeface="NikoshBAN" panose="02000000000000000000" pitchFamily="2" charset="0"/>
              </a:rPr>
              <a:t>তারিখ: </a:t>
            </a:r>
            <a:r>
              <a:rPr lang="en-US" sz="2800" dirty="0">
                <a:solidFill>
                  <a:srgbClr val="00B050"/>
                </a:solidFill>
                <a:latin typeface="NikoshBAN" panose="02000000000000000000" pitchFamily="2" charset="0"/>
                <a:cs typeface="NikoshBAN" panose="02000000000000000000" pitchFamily="2" charset="0"/>
              </a:rPr>
              <a:t>13</a:t>
            </a:r>
            <a:r>
              <a:rPr lang="bn-IN" sz="2800" dirty="0">
                <a:solidFill>
                  <a:srgbClr val="00B050"/>
                </a:solidFill>
                <a:latin typeface="NikoshBAN" panose="02000000000000000000" pitchFamily="2" charset="0"/>
                <a:cs typeface="NikoshBAN" panose="02000000000000000000" pitchFamily="2" charset="0"/>
              </a:rPr>
              <a:t>/০৭/২০২১</a:t>
            </a:r>
            <a:endParaRPr lang="en-US" sz="2800" dirty="0">
              <a:solidFill>
                <a:srgbClr val="00B050"/>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AECC6CA0-5704-43FD-8D8C-29A71131A2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733550"/>
            <a:ext cx="1828800" cy="238155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2571750"/>
            <a:ext cx="1308100" cy="1962150"/>
          </a:xfrm>
          <a:prstGeom prst="rect">
            <a:avLst/>
          </a:prstGeom>
        </p:spPr>
      </p:pic>
    </p:spTree>
    <p:extLst>
      <p:ext uri="{BB962C8B-B14F-4D97-AF65-F5344CB8AC3E}">
        <p14:creationId xmlns:p14="http://schemas.microsoft.com/office/powerpoint/2010/main" val="125989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04800" y="2495550"/>
            <a:ext cx="8763000" cy="2062103"/>
          </a:xfrm>
          <a:prstGeom prst="rect">
            <a:avLst/>
          </a:prstGeom>
          <a:noFill/>
        </p:spPr>
        <p:txBody>
          <a:bodyPr wrap="square" rtlCol="0">
            <a:spAutoFit/>
          </a:bodyPr>
          <a:lstStyle/>
          <a:p>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১৪.৪.১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যোগ</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বিয়োগ</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ও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গুন</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ভাগ</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সংক্রান্ত</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তিনস্তর</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বিশিষ্ট</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সমস্যার</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সমাধান</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করতে</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পারবে</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p>
          <a:p>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১৪.৪.৪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যোগ</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বিয়োগ</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গুণ</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ও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ভাগের</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অনূর্ধ্ব</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তিনটি</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ব্যবহার</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করে</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তিন</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স্তর</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বিশিষ্ট</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সমস্যার</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সমাধান</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করতে</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r>
              <a:rPr lang="en-US" sz="3200" dirty="0" err="1" smtClean="0">
                <a:ln w="12700">
                  <a:solidFill>
                    <a:srgbClr val="0000CC"/>
                  </a:solidFill>
                </a:ln>
                <a:solidFill>
                  <a:srgbClr val="0000CC"/>
                </a:solidFill>
                <a:latin typeface="NikoshBAN" panose="02000000000000000000" pitchFamily="2" charset="0"/>
                <a:cs typeface="NikoshBAN" panose="02000000000000000000" pitchFamily="2" charset="0"/>
              </a:rPr>
              <a:t>পারবে</a:t>
            </a:r>
            <a:r>
              <a:rPr lang="en-US" sz="3200" dirty="0" smtClean="0">
                <a:ln w="12700">
                  <a:solidFill>
                    <a:srgbClr val="0000CC"/>
                  </a:solidFill>
                </a:ln>
                <a:solidFill>
                  <a:srgbClr val="0000CC"/>
                </a:solidFill>
                <a:latin typeface="NikoshBAN" panose="02000000000000000000" pitchFamily="2" charset="0"/>
                <a:cs typeface="NikoshBAN" panose="02000000000000000000" pitchFamily="2" charset="0"/>
              </a:rPr>
              <a:t>।  </a:t>
            </a:r>
            <a:endParaRPr lang="en-US" sz="2800" dirty="0">
              <a:ln w="127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6" name="TextBox 5"/>
          <p:cNvSpPr txBox="1"/>
          <p:nvPr/>
        </p:nvSpPr>
        <p:spPr>
          <a:xfrm>
            <a:off x="2590800" y="209550"/>
            <a:ext cx="4557252" cy="766915"/>
          </a:xfrm>
          <a:prstGeom prst="rect">
            <a:avLst/>
          </a:prstGeom>
          <a:noFill/>
        </p:spPr>
        <p:txBody>
          <a:bodyPr wrap="square" rtlCol="0">
            <a:prstTxWarp prst="textChevron">
              <a:avLst>
                <a:gd name="adj" fmla="val 17308"/>
              </a:avLst>
            </a:prstTxWarp>
            <a:spAutoFit/>
          </a:bodyPr>
          <a:lstStyle/>
          <a:p>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762000" y="1504950"/>
            <a:ext cx="5034115" cy="646331"/>
          </a:xfrm>
          <a:prstGeom prst="rect">
            <a:avLst/>
          </a:prstGeom>
          <a:noFill/>
        </p:spPr>
        <p:txBody>
          <a:bodyPr wrap="square" rtlCol="0">
            <a:prstTxWarp prst="textArchUp">
              <a:avLst>
                <a:gd name="adj" fmla="val 10116543"/>
              </a:avLst>
            </a:prstTxWarp>
            <a:spAutoFit/>
          </a:bodyPr>
          <a:lstStyle/>
          <a:p>
            <a:r>
              <a:rPr lang="en-US" sz="3600" dirty="0" err="1" smtClean="0">
                <a:ln w="19050">
                  <a:solidFill>
                    <a:srgbClr val="C00000"/>
                  </a:solidFill>
                </a:ln>
                <a:solidFill>
                  <a:srgbClr val="C00000"/>
                </a:solidFill>
                <a:latin typeface="NikoshBAN" panose="02000000000000000000" pitchFamily="2" charset="0"/>
                <a:cs typeface="NikoshBAN" panose="02000000000000000000" pitchFamily="2" charset="0"/>
              </a:rPr>
              <a:t>এই</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err="1" smtClean="0">
                <a:ln w="19050">
                  <a:solidFill>
                    <a:srgbClr val="C00000"/>
                  </a:solidFill>
                </a:ln>
                <a:solidFill>
                  <a:srgbClr val="C00000"/>
                </a:solidFill>
                <a:latin typeface="NikoshBAN" panose="02000000000000000000" pitchFamily="2" charset="0"/>
                <a:cs typeface="NikoshBAN" panose="02000000000000000000" pitchFamily="2" charset="0"/>
              </a:rPr>
              <a:t>পাঠ</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err="1" smtClean="0">
                <a:ln w="19050">
                  <a:solidFill>
                    <a:srgbClr val="C00000"/>
                  </a:solidFill>
                </a:ln>
                <a:solidFill>
                  <a:srgbClr val="C00000"/>
                </a:solidFill>
                <a:latin typeface="NikoshBAN" panose="02000000000000000000" pitchFamily="2" charset="0"/>
                <a:cs typeface="NikoshBAN" panose="02000000000000000000" pitchFamily="2" charset="0"/>
              </a:rPr>
              <a:t>শেষে</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r>
              <a:rPr lang="en-US" sz="3600" dirty="0" err="1" smtClean="0">
                <a:ln w="19050">
                  <a:solidFill>
                    <a:srgbClr val="C00000"/>
                  </a:solidFill>
                </a:ln>
                <a:solidFill>
                  <a:srgbClr val="C00000"/>
                </a:solidFill>
                <a:latin typeface="NikoshBAN" panose="02000000000000000000" pitchFamily="2" charset="0"/>
                <a:cs typeface="NikoshBAN" panose="02000000000000000000" pitchFamily="2" charset="0"/>
              </a:rPr>
              <a:t>শিক্ষার্থীরা</a:t>
            </a:r>
            <a:r>
              <a:rPr lang="en-US" sz="3600" dirty="0" smtClean="0">
                <a:ln w="19050">
                  <a:solidFill>
                    <a:srgbClr val="C00000"/>
                  </a:solidFill>
                </a:ln>
                <a:solidFill>
                  <a:srgbClr val="C00000"/>
                </a:solidFill>
                <a:latin typeface="NikoshBAN" panose="02000000000000000000" pitchFamily="2" charset="0"/>
                <a:cs typeface="NikoshBAN" panose="02000000000000000000" pitchFamily="2" charset="0"/>
              </a:rPr>
              <a:t> …</a:t>
            </a:r>
            <a:endParaRPr lang="en-US" sz="3600" dirty="0">
              <a:ln w="19050">
                <a:solidFill>
                  <a:srgbClr val="C00000"/>
                </a:solidFill>
              </a:ln>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60673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barn(in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819150"/>
            <a:ext cx="5735782" cy="646331"/>
          </a:xfrm>
          <a:prstGeom prst="rect">
            <a:avLst/>
          </a:prstGeom>
          <a:noFill/>
        </p:spPr>
        <p:txBody>
          <a:bodyPr wrap="square" rtlCol="0">
            <a:prstTxWarp prst="textWave4">
              <a:avLst>
                <a:gd name="adj1" fmla="val 12500"/>
                <a:gd name="adj2" fmla="val -1691"/>
              </a:avLst>
            </a:prstTxWarp>
            <a:spAutoFit/>
          </a:bodyPr>
          <a:lstStyle/>
          <a:p>
            <a:r>
              <a:rPr lang="en-US" sz="3600" dirty="0" err="1" smtClean="0">
                <a:solidFill>
                  <a:srgbClr val="FF0000"/>
                </a:solidFill>
                <a:latin typeface="NikoshBAN" panose="02000000000000000000" pitchFamily="2" charset="0"/>
                <a:cs typeface="NikoshBAN" panose="02000000000000000000" pitchFamily="2" charset="0"/>
              </a:rPr>
              <a:t>এসো</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আমরা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একটি</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ভিডিও</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দেখি</a:t>
            </a:r>
            <a:r>
              <a:rPr lang="en-US" sz="3600" dirty="0" smtClean="0">
                <a:solidFill>
                  <a:srgbClr val="FF0000"/>
                </a:solidFill>
                <a:latin typeface="NikoshBAN" panose="02000000000000000000" pitchFamily="2" charset="0"/>
                <a:cs typeface="NikoshBAN" panose="02000000000000000000" pitchFamily="2" charset="0"/>
              </a:rPr>
              <a:t> … </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90892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ipino &lt;strong&gt;students&lt;/strong&gt; use history to navigate cultural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61950"/>
            <a:ext cx="4191000" cy="3505200"/>
          </a:xfrm>
          <a:prstGeom prst="rect">
            <a:avLst/>
          </a:prstGeom>
        </p:spPr>
      </p:pic>
      <p:sp>
        <p:nvSpPr>
          <p:cNvPr id="3" name="TextBox 2"/>
          <p:cNvSpPr txBox="1"/>
          <p:nvPr/>
        </p:nvSpPr>
        <p:spPr>
          <a:xfrm>
            <a:off x="4648200" y="819150"/>
            <a:ext cx="4343400" cy="1938992"/>
          </a:xfrm>
          <a:prstGeom prst="rect">
            <a:avLst/>
          </a:prstGeom>
          <a:noFill/>
        </p:spPr>
        <p:txBody>
          <a:bodyPr wrap="square" rtlCol="0">
            <a:spAutoFit/>
          </a:bodyPr>
          <a:lstStyle/>
          <a:p>
            <a:r>
              <a:rPr lang="en-US" sz="2400" dirty="0" err="1" smtClean="0">
                <a:latin typeface="NikoshBAN" panose="02000000000000000000" pitchFamily="2" charset="0"/>
                <a:cs typeface="NikoshBAN" panose="02000000000000000000" pitchFamily="2" charset="0"/>
              </a:rPr>
              <a:t>সুপ্রিয়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শিক্ষার্থীরা</a:t>
            </a:r>
            <a:r>
              <a:rPr lang="en-US" sz="2400" dirty="0" smtClean="0">
                <a:latin typeface="NikoshBAN" panose="02000000000000000000" pitchFamily="2" charset="0"/>
                <a:cs typeface="NikoshBAN" panose="02000000000000000000" pitchFamily="2" charset="0"/>
              </a:rPr>
              <a:t> ,</a:t>
            </a:r>
          </a:p>
          <a:p>
            <a:r>
              <a:rPr lang="en-US" sz="2400" dirty="0" err="1" smtClean="0">
                <a:latin typeface="NikoshBAN" panose="02000000000000000000" pitchFamily="2" charset="0"/>
                <a:cs typeface="NikoshBAN" panose="02000000000000000000" pitchFamily="2" charset="0"/>
              </a:rPr>
              <a:t>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তুমি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৩ </a:t>
            </a:r>
            <a:r>
              <a:rPr lang="en-US" sz="2400" dirty="0" err="1" smtClean="0">
                <a:latin typeface="NikoshBAN" panose="02000000000000000000" pitchFamily="2" charset="0"/>
                <a:cs typeface="NikoshBAN" panose="02000000000000000000" pitchFamily="2" charset="0"/>
              </a:rPr>
              <a:t>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কিনেছ</a:t>
            </a:r>
            <a:r>
              <a:rPr lang="en-US" sz="2400" dirty="0" smtClean="0">
                <a:latin typeface="NikoshBAN" panose="02000000000000000000" pitchFamily="2" charset="0"/>
                <a:cs typeface="NikoshBAN" panose="02000000000000000000" pitchFamily="2" charset="0"/>
              </a:rPr>
              <a:t> ১৫ </a:t>
            </a:r>
            <a:r>
              <a:rPr lang="en-US" sz="2400" dirty="0" err="1" smtClean="0">
                <a:latin typeface="NikoshBAN" panose="02000000000000000000" pitchFamily="2" charset="0"/>
                <a:cs typeface="NikoshBAN" panose="02000000000000000000" pitchFamily="2" charset="0"/>
              </a:rPr>
              <a:t>টাকা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দিয়ে</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বেলুন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খেলাধুলা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সেই</a:t>
            </a:r>
            <a:r>
              <a:rPr lang="en-US" sz="2400" dirty="0" smtClean="0">
                <a:latin typeface="NikoshBAN" panose="02000000000000000000" pitchFamily="2" charset="0"/>
                <a:cs typeface="NikoshBAN" panose="02000000000000000000" pitchFamily="2" charset="0"/>
              </a:rPr>
              <a:t> ৩টি </a:t>
            </a:r>
            <a:r>
              <a:rPr lang="en-US" sz="2400" dirty="0" err="1" smtClean="0">
                <a:latin typeface="NikoshBAN" panose="02000000000000000000" pitchFamily="2" charset="0"/>
                <a:cs typeface="NikoshBAN" panose="02000000000000000000" pitchFamily="2" charset="0"/>
              </a:rPr>
              <a:t>বেলুন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গেছে</a:t>
            </a:r>
            <a:r>
              <a:rPr lang="en-US" sz="2400" dirty="0" smtClean="0">
                <a:latin typeface="NikoshBAN" panose="02000000000000000000" pitchFamily="2" charset="0"/>
                <a:cs typeface="NikoshBAN" panose="02000000000000000000" pitchFamily="2" charset="0"/>
              </a:rPr>
              <a:t> ।  </a:t>
            </a:r>
          </a:p>
          <a:p>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4648200" y="971550"/>
            <a:ext cx="4114800" cy="1569660"/>
          </a:xfrm>
          <a:prstGeom prst="rect">
            <a:avLst/>
          </a:prstGeom>
          <a:noFill/>
        </p:spPr>
        <p:txBody>
          <a:bodyPr wrap="square" rtlCol="0">
            <a:spAutoFit/>
          </a:bodyPr>
          <a:lstStyle/>
          <a:p>
            <a:r>
              <a:rPr lang="en-US" sz="2400" dirty="0" err="1" smtClean="0">
                <a:latin typeface="NikoshBAN" panose="02000000000000000000" pitchFamily="2" charset="0"/>
                <a:cs typeface="NikoshBAN" panose="02000000000000000000" pitchFamily="2" charset="0"/>
              </a:rPr>
              <a:t>তুমি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এবার</a:t>
            </a:r>
            <a:r>
              <a:rPr lang="en-US" sz="2400" dirty="0" smtClean="0">
                <a:latin typeface="NikoshBAN" panose="02000000000000000000" pitchFamily="2" charset="0"/>
                <a:cs typeface="NikoshBAN" panose="02000000000000000000" pitchFamily="2" charset="0"/>
              </a:rPr>
              <a:t> ৫ </a:t>
            </a:r>
            <a:r>
              <a:rPr lang="en-US" sz="2400" dirty="0" err="1" smtClean="0">
                <a:latin typeface="NikoshBAN" panose="02000000000000000000" pitchFamily="2" charset="0"/>
                <a:cs typeface="NikoshBAN" panose="02000000000000000000" pitchFamily="2" charset="0"/>
              </a:rPr>
              <a:t>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কিনবে</a:t>
            </a:r>
            <a:r>
              <a:rPr lang="en-US" sz="2400" dirty="0" smtClean="0">
                <a:latin typeface="NikoshBAN" panose="02000000000000000000" pitchFamily="2" charset="0"/>
                <a:cs typeface="NikoshBAN" panose="02000000000000000000" pitchFamily="2" charset="0"/>
              </a:rPr>
              <a:t> । </a:t>
            </a:r>
          </a:p>
          <a:p>
            <a:r>
              <a:rPr lang="en-US" sz="2400" dirty="0" err="1" smtClean="0">
                <a:latin typeface="NikoshBAN" panose="02000000000000000000" pitchFamily="2" charset="0"/>
                <a:cs typeface="NikoshBAN" panose="02000000000000000000" pitchFamily="2" charset="0"/>
              </a:rPr>
              <a:t>তাহলে</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আগে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তুমি</a:t>
            </a:r>
            <a:r>
              <a:rPr lang="en-US" sz="2400" dirty="0" smtClean="0">
                <a:latin typeface="NikoshBAN" panose="02000000000000000000" pitchFamily="2" charset="0"/>
                <a:cs typeface="NikoshBAN" panose="02000000000000000000" pitchFamily="2" charset="0"/>
              </a:rPr>
              <a:t> ৩টি </a:t>
            </a:r>
            <a:r>
              <a:rPr lang="en-US" sz="2400" dirty="0" err="1" smtClean="0">
                <a:latin typeface="NikoshBAN" panose="02000000000000000000" pitchFamily="2" charset="0"/>
                <a:cs typeface="NikoshBAN" panose="02000000000000000000" pitchFamily="2" charset="0"/>
              </a:rPr>
              <a:t>বেলুন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কিনলে</a:t>
            </a:r>
            <a:r>
              <a:rPr lang="en-US" sz="2400" dirty="0" smtClean="0">
                <a:latin typeface="NikoshBAN" panose="02000000000000000000" pitchFamily="2" charset="0"/>
                <a:cs typeface="NikoshBAN" panose="02000000000000000000" pitchFamily="2" charset="0"/>
              </a:rPr>
              <a:t> ১৫ </a:t>
            </a:r>
            <a:r>
              <a:rPr lang="en-US" sz="2400" dirty="0" err="1" smtClean="0">
                <a:latin typeface="NikoshBAN" panose="02000000000000000000" pitchFamily="2" charset="0"/>
                <a:cs typeface="NikoshBAN" panose="02000000000000000000" pitchFamily="2" charset="0"/>
              </a:rPr>
              <a:t>টাকা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দিয়ে</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এবার</a:t>
            </a:r>
            <a:r>
              <a:rPr lang="en-US" sz="2400" dirty="0" smtClean="0">
                <a:latin typeface="NikoshBAN" panose="02000000000000000000" pitchFamily="2" charset="0"/>
                <a:cs typeface="NikoshBAN" panose="02000000000000000000" pitchFamily="2" charset="0"/>
              </a:rPr>
              <a:t> ৫টি </a:t>
            </a:r>
            <a:r>
              <a:rPr lang="en-US" sz="2400" dirty="0" err="1" smtClean="0">
                <a:latin typeface="NikoshBAN" panose="02000000000000000000" pitchFamily="2" charset="0"/>
                <a:cs typeface="NikoshBAN" panose="02000000000000000000" pitchFamily="2" charset="0"/>
              </a:rPr>
              <a:t>বেলুন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টাকা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লাগবে</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বলত</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4572000" y="1200150"/>
            <a:ext cx="3810000" cy="1200329"/>
          </a:xfrm>
          <a:prstGeom prst="rect">
            <a:avLst/>
          </a:prstGeom>
          <a:noFill/>
        </p:spPr>
        <p:txBody>
          <a:bodyPr wrap="square" rtlCol="0">
            <a:spAutoFit/>
          </a:bodyPr>
          <a:lstStyle/>
          <a:p>
            <a:r>
              <a:rPr lang="en-US" sz="2400" dirty="0" err="1" smtClean="0">
                <a:latin typeface="NikoshBAN" panose="02000000000000000000" pitchFamily="2" charset="0"/>
                <a:cs typeface="NikoshBAN" panose="02000000000000000000" pitchFamily="2" charset="0"/>
              </a:rPr>
              <a:t>এই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হিসাব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তোমাকে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তাহলে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অবশ্যই</a:t>
            </a:r>
            <a:r>
              <a:rPr lang="en-US" sz="2400" dirty="0" smtClean="0">
                <a:latin typeface="NikoshBAN" panose="02000000000000000000" pitchFamily="2" charset="0"/>
                <a:cs typeface="NikoshBAN" panose="02000000000000000000" pitchFamily="2" charset="0"/>
              </a:rPr>
              <a:t> ১টি </a:t>
            </a:r>
            <a:r>
              <a:rPr lang="en-US" sz="2400" dirty="0" err="1" smtClean="0">
                <a:latin typeface="NikoshBAN" panose="02000000000000000000" pitchFamily="2" charset="0"/>
                <a:cs typeface="NikoshBAN" panose="02000000000000000000" pitchFamily="2" charset="0"/>
              </a:rPr>
              <a:t>বেলুনের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হবে</a:t>
            </a:r>
            <a:r>
              <a:rPr lang="en-US" sz="2400" dirty="0" smtClean="0">
                <a:latin typeface="NikoshBAN" panose="02000000000000000000" pitchFamily="2" charset="0"/>
                <a:cs typeface="NikoshBAN" panose="02000000000000000000" pitchFamily="2" charset="0"/>
              </a:rPr>
              <a:t> ।।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506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iterate type="wd">
                                    <p:tmPct val="10000"/>
                                  </p:iterate>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14350"/>
            <a:ext cx="6553200" cy="2862322"/>
          </a:xfrm>
          <a:prstGeom prst="rect">
            <a:avLst/>
          </a:prstGeom>
          <a:noFill/>
        </p:spPr>
        <p:txBody>
          <a:bodyPr wrap="square" rtlCol="0">
            <a:spAutoFit/>
          </a:bodyPr>
          <a:lstStyle/>
          <a:p>
            <a:pPr algn="ctr"/>
            <a:r>
              <a:rPr lang="en-US" sz="6000" dirty="0" err="1" smtClean="0">
                <a:latin typeface="NikoshBAN" panose="02000000000000000000" pitchFamily="2" charset="0"/>
                <a:cs typeface="NikoshBAN" panose="02000000000000000000" pitchFamily="2" charset="0"/>
              </a:rPr>
              <a:t>তাহলে</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আজ</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আমরা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শিখব</a:t>
            </a:r>
            <a:endParaRPr lang="en-US" sz="6000" dirty="0" smtClean="0">
              <a:latin typeface="NikoshBAN" panose="02000000000000000000" pitchFamily="2" charset="0"/>
              <a:cs typeface="NikoshBAN" panose="02000000000000000000" pitchFamily="2" charset="0"/>
            </a:endParaRPr>
          </a:p>
          <a:p>
            <a:pPr algn="ctr"/>
            <a:r>
              <a:rPr lang="en-US" sz="6000" dirty="0" err="1" smtClean="0">
                <a:latin typeface="NikoshBAN" panose="02000000000000000000" pitchFamily="2" charset="0"/>
                <a:cs typeface="NikoshBAN" panose="02000000000000000000" pitchFamily="2" charset="0"/>
              </a:rPr>
              <a:t>চার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প্রক্রিয়া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সম্পর্কিত</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সমস্যাবলি</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14350"/>
            <a:ext cx="1243587" cy="1085090"/>
          </a:xfrm>
          <a:prstGeom prst="rect">
            <a:avLst/>
          </a:prstGeom>
        </p:spPr>
      </p:pic>
    </p:spTree>
    <p:extLst>
      <p:ext uri="{BB962C8B-B14F-4D97-AF65-F5344CB8AC3E}">
        <p14:creationId xmlns:p14="http://schemas.microsoft.com/office/powerpoint/2010/main" val="49255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10034 -0.02994 L 0.10034 -0.02994 C 0.10086 -0.02871 0.11041 -0.01451 0.10381 -0.00957 C 0.10277 -0.00896 0.10156 -0.01112 0.10034 -0.01173 C 0.10121 -0.01914 0.10104 -0.02716 0.10277 -0.03426 C 0.10312 -0.03612 0.10503 -0.0355 0.10607 -0.03612 C 0.11631 -0.04136 0.1059 -0.0355 0.11423 -0.04044 C 0.11527 -0.03951 0.11666 -0.03951 0.1177 -0.03828 C 0.12118 -0.03426 0.12152 -0.03025 0.12343 -0.02408 C 0.12309 -0.01976 0.12291 -0.01575 0.12222 -0.01173 C 0.12187 -0.00926 0.12083 -0.00741 0.11996 -0.00556 C 0.1184 -0.00216 0.11545 0.00277 0.11302 0.00463 C 0.11163 0.00586 0.10989 0.00617 0.1085 0.00679 C 0.10416 0.00524 0.09965 0.00586 0.09583 0.00246 C 0.09201 -0.00062 0.08906 -0.00957 0.08663 -0.01575 L 0.08437 -0.02809 L 0.08316 -0.03426 C 0.08281 -0.03828 0.07968 -0.04568 0.08194 -0.0463 C 0.14184 -0.06544 0.12465 -0.02315 0.13715 -0.05679 C 0.1368 -0.05834 0.13593 -0.06852 0.13263 -0.06482 C 0.13107 -0.06328 0.13107 -0.05926 0.1302 -0.05679 C 0.12881 -0.01852 0.12847 -0.02377 0.1302 0.02098 C 0.13038 0.02376 0.13107 0.02654 0.13142 0.02932 C 0.13177 0.02098 0.13263 0.01296 0.13263 0.00463 C 0.13263 -0.00957 0.13072 -0.02408 0.13142 -0.03828 C 0.13159 -0.04075 0.1335 -0.04167 0.13489 -0.04229 C 0.13784 -0.04383 0.14097 -0.04352 0.14409 -0.04445 C 0.146 -0.04507 0.14791 -0.04568 0.14982 -0.0463 C 0.15138 -0.04692 0.15277 -0.04815 0.15434 -0.04846 C 0.15902 -0.04939 0.16354 -0.05062 0.16822 -0.05062 C 0.17135 -0.05062 0.16215 -0.04908 0.15902 -0.04846 C 0.15833 -0.0463 0.15694 -0.04476 0.15677 -0.04229 C 0.15347 -0.0105 0.16111 -0.01698 0.15208 -0.01173 C 0.15173 -0.01358 0.15052 -0.01575 0.15104 -0.01791 C 0.15156 -0.02007 0.15312 -0.02315 0.15434 -0.02192 C 0.1559 -0.02068 0.15555 -0.01667 0.15555 -0.01358 C 0.15555 -0.01173 0.15486 -0.01791 0.15434 -0.01976 C 0.16406 -0.03704 0.15816 -0.03272 0.17274 -0.02994 C 0.17395 -0.02933 0.17534 -0.02933 0.17621 -0.02809 C 0.17881 -0.02439 0.17899 -0.01852 0.17968 -0.01358 C 0.17934 -0.00896 0.17951 -0.00402 0.17847 0.00061 C 0.17673 0.00833 0.17291 0.00709 0.16944 0.00864 C 0.16822 0.00925 0.16701 0.01018 0.16597 0.0108 C 0.16406 0.01172 0.16215 0.01203 0.16024 0.01296 C 0.15486 0.01142 0.14913 0.01234 0.14409 0.00864 C 0.14253 0.00771 0.14149 -0.00062 0.14288 0.00061 C 0.146 0.00277 0.14756 0.00864 0.14982 0.01296 L 0.15329 0.01882 C 0.15572 0.02345 0.15694 0.02623 0.16024 0.02932 C 0.16128 0.03024 0.1625 0.03055 0.16354 0.03117 C 0.16423 0.0324 0.16822 0.04135 0.17048 0.0395 C 0.17152 0.03858 0.17135 0.03518 0.1717 0.03333 C 0.17048 0.03179 0.16927 0.03086 0.16822 0.02932 C 0.16493 0.02438 0.16475 0.02284 0.1625 0.01697 C 0.16163 0.01265 0.15989 0.00709 0.1625 0.00246 C 0.16354 0.00061 0.16545 0.00123 0.16701 0.00061 C 0.16822 -0.00093 0.16927 -0.00247 0.17048 -0.0034 C 0.17569 -0.00741 0.17413 -0.00371 0.17847 -0.00772 C 0.18177 -0.0105 0.18298 -0.01328 0.18541 -0.01791 L 0.18888 -0.03612 L 0.1901 -0.04229 C 0.18958 -0.04507 0.18836 -0.04784 0.18888 -0.05062 C 0.18941 -0.05247 0.19218 -0.05463 0.19236 -0.05247 C 0.19288 -0.04846 0.19079 -0.04445 0.1901 -0.04044 L 0.18888 -0.03426 L 0.18767 -0.02809 L 0.18663 -0.02192 C 0.18697 -0.01019 0.1868 0.00123 0.18767 0.01296 C 0.18802 0.01512 0.19097 0.01728 0.1901 0.01882 C 0.18888 0.02098 0.18697 0.01759 0.18541 0.01697 C 0.18472 0.01481 0.18316 0.01327 0.18316 0.0108 C 0.18281 -0.00772 0.18281 -0.02624 0.18437 -0.04445 C 0.18454 -0.04661 0.18663 -0.04599 0.18767 -0.0463 C 0.18958 -0.04723 0.19149 -0.04784 0.19357 -0.04846 C 0.1993 -0.05031 0.20243 -0.05093 0.2085 -0.05247 C 0.21736 -0.05803 0.21441 -0.05679 0.23142 -0.05679 C 0.23298 -0.05679 0.23454 -0.05525 0.23611 -0.05463 C 0.2368 -0.04105 0.23836 -0.02007 0.23836 -0.00772 C 0.23836 -0.00402 0.2375 -0.00093 0.23715 0.00246 C 0.23402 -0.0142 0.23888 0.01203 0.23368 -0.02408 C 0.23333 -0.02655 0.23316 -0.02963 0.23263 -0.0321 C 0.23211 -0.03426 0.23107 -0.03612 0.2302 -0.03828 C 0.22951 -0.03612 0.22847 -0.03426 0.22795 -0.0321 C 0.22743 -0.02963 0.22586 -0.01544 0.22569 -0.01358 C 0.21892 -0.02284 0.22222 -0.01698 0.21649 -0.0321 C 0.21579 -0.03426 0.21562 -0.03766 0.21423 -0.03828 L 0.2085 -0.04044 C 0.20729 -0.03951 0.2059 -0.03982 0.20503 -0.03828 C 0.2026 -0.03396 0.20451 -0.01976 0.20503 -0.01791 C 0.20555 -0.01513 0.20694 -0.01297 0.2085 -0.01173 C 0.21059 -0.00957 0.21527 -0.00772 0.21527 -0.00772 C 0.21458 -0.00957 0.21319 -0.01142 0.21302 -0.01358 C 0.21284 -0.01729 0.21319 -0.02099 0.21423 -0.02408 C 0.21597 -0.02963 0.22795 -0.0321 0.22795 -0.0321 C 0.22916 -0.03272 0.2302 -0.03365 0.23142 -0.03426 C 0.23211 -0.03704 0.23333 -0.03951 0.23368 -0.04229 C 0.23437 -0.04692 0.23281 -0.0534 0.23489 -0.05679 C 0.23663 -0.05926 0.23941 -0.05494 0.24184 -0.05463 C 0.24635 -0.05371 0.25104 -0.0534 0.25555 -0.05247 C 0.25486 -0.03889 0.25434 -0.02531 0.25329 -0.01173 C 0.25312 -0.00957 0.25243 -0.00772 0.25208 -0.00556 C 0.25173 -0.00278 0.25191 0.0003 0.25104 0.00246 C 0.25017 0.00463 0.24861 0.00524 0.24756 0.00679 C 0.24861 0.00802 0.25052 0.00864 0.25104 0.0108 C 0.25138 0.01265 0.25104 0.01635 0.24982 0.01697 C 0.24791 0.0179 0.246 0.01543 0.24409 0.01481 C 0.24444 0.01203 0.24375 0.00802 0.24513 0.00679 C 0.24635 0.00586 0.24756 0.01296 0.24635 0.01296 C 0.24479 0.01296 0.24409 0.00864 0.24288 0.00679 C 0.24322 0.00463 0.24288 0.00123 0.24409 0.00061 C 0.24548 -0.00062 0.24739 0.00092 0.24861 0.00246 C 0.24982 0.00401 0.25295 0.01543 0.25329 0.01697 C 0.25295 0.02438 0.25381 0.0324 0.25208 0.0395 C 0.25156 0.04197 0.24878 0.0429 0.24756 0.04135 C 0.24652 0.04012 0.24774 0.03672 0.24861 0.03518 C 0.24947 0.03364 0.25104 0.03395 0.25208 0.03333 C 0.26354 0.01296 0.25434 0.03209 0.25434 -0.0321 C 0.25434 -0.03766 0.25312 -0.04507 0.25555 -0.04846 C 0.25902 -0.05309 0.26406 -0.0497 0.26822 -0.05062 C 0.2717 -0.05124 0.27517 -0.05186 0.27847 -0.05247 L 0.3118 -0.05062 C 0.31336 -0.05 0.31093 -0.04507 0.31076 -0.04229 C 0.30885 -0.02192 0.31163 -0.03118 0.30729 -0.01976 C 0.30503 -0.0213 0.30191 -0.02068 0.30034 -0.02408 C 0.29947 -0.02593 0.30138 -0.02963 0.30277 -0.02994 C 0.30642 -0.03118 0.31041 -0.02871 0.31423 -0.02809 C 0.31527 -0.02593 0.31666 -0.02439 0.3177 -0.02192 C 0.31944 -0.0176 0.32013 -0.01266 0.321 -0.00772 C 0.32031 -0.0034 0.32118 0.0037 0.31875 0.00463 C 0.31215 0.00771 0.30486 0.00493 0.29809 0.00246 C 0.29652 0.00216 0.29566 -0.00124 0.29461 -0.0034 C 0.29253 -0.00803 0.29079 -0.01297 0.28888 -0.01791 C 0.28819 -0.02192 0.28489 -0.03303 0.28663 -0.02994 C 0.28767 -0.02809 0.28906 -0.02624 0.2901 -0.02408 C 0.29097 -0.02192 0.29131 -0.01945 0.29236 -0.01791 C 0.29444 -0.01451 0.2993 -0.00957 0.2993 -0.00957 C 0.3 -0.00772 0.30052 -0.00525 0.30156 -0.0034 C 0.30381 0.0003 0.30555 0.00092 0.3085 0.00246 C 0.31111 0.00185 0.31388 0.00154 0.31649 0.00061 C 0.3177 4.44444E-6 0.31909 4.44444E-6 0.31996 -0.00155 C 0.32083 -0.00309 0.32066 -0.00556 0.321 -0.00772 C 0.32256 -0.00679 0.32447 -0.00371 0.32569 -0.00556 C 0.32673 -0.00741 0.32465 -0.01081 0.32447 -0.01358 C 0.32378 -0.03149 0.32378 -0.04908 0.32343 -0.06698 C 0.32222 -0.06605 0.32118 -0.06544 0.31996 -0.06482 C 0.31805 -0.06389 0.31423 -0.06636 0.31423 -0.06266 C 0.31423 -0.05926 0.31788 -0.05926 0.31996 -0.05865 C 0.32638 -0.0571 0.33298 -0.05741 0.33941 -0.05679 C 0.33715 -0.03149 0.33767 -0.04229 0.33941 0.00061 C 0.33958 0.00339 0.3401 0.00617 0.34062 0.00864 C 0.34097 0.0108 0.34184 0.01697 0.34184 0.01481 C 0.34184 0.00555 0.3401 0.00061 0.33836 -0.00772 C 0.33871 -0.02192 0.33802 -0.03642 0.33941 -0.05062 C 0.33975 -0.05278 0.34166 -0.05247 0.34288 -0.05247 C 0.36319 -0.05247 0.3835 -0.05124 0.40381 -0.05062 L 0.37621 -0.04846 C 0.37013 -0.04784 0.36302 -0.05247 0.35781 -0.0463 C 0.35121 -0.03858 0.36163 -0.02346 0.36354 -0.01976 C 0.3651 -0.02068 0.36666 -0.02192 0.36822 -0.02192 C 0.36944 -0.02192 0.37135 -0.02192 0.3717 -0.01976 C 0.37378 0.00061 0.37309 -0.00093 0.36701 0.00246 C 0.36354 0.00185 0.36006 0.00246 0.35677 0.00061 C 0.3526 -0.00186 0.3493 -0.00834 0.34635 -0.01358 C 0.34566 -0.01636 0.34479 -0.01914 0.34409 -0.02192 C 0.34357 -0.02377 0.3434 -0.02624 0.34288 -0.02809 C 0.34236 -0.03025 0.34131 -0.0321 0.34062 -0.03426 C 0.34218 -0.0355 0.34357 -0.03766 0.34513 -0.03828 C 0.371 -0.04692 0.35173 -0.03612 0.3625 -0.04229 C 0.36423 -0.04445 0.36701 -0.04846 0.36927 -0.04846 C 0.37048 -0.04846 0.3717 -0.04723 0.37274 -0.0463 L 0.37968 -0.03828 C 0.3809 -0.03704 0.38177 -0.03488 0.38316 -0.03426 L 0.3901 -0.02994 L 0.39357 -0.02809 C 0.39305 -0.02531 0.39288 -0.02254 0.39236 -0.01976 C 0.39184 -0.0176 0.39045 -0.01605 0.3901 -0.01358 C 0.38888 -0.00587 0.38923 0.00277 0.38767 0.0108 L 0.38541 0.02314 C 0.38506 0.02037 0.38437 0.01759 0.38437 0.01481 C 0.38437 -0.0176 0.3835 -0.01142 0.38663 -0.02809 C 0.3835 -0.02933 0.38038 -0.03056 0.37743 -0.0321 C 0.37621 -0.03272 0.37465 -0.03241 0.37395 -0.03426 C 0.37256 -0.03766 0.37239 -0.04229 0.3717 -0.0463 L 0.37048 -0.05247 C 0.39965 -0.0784 0.38246 -0.06451 0.45902 -0.05865 C 0.46111 -0.05865 0.45625 -0.05278 0.45434 -0.05062 C 0.45277 -0.04846 0.45052 -0.04815 0.44861 -0.0463 C 0.43628 -0.03426 0.44635 -0.04105 0.43836 -0.03612 C 0.43958 -0.03179 0.44236 -0.02686 0.43941 -0.02192 C 0.43854 -0.02037 0.43715 -0.02068 0.43593 -0.01976 C 0.43454 -0.02068 0.43194 -0.01914 0.43142 -0.02192 C 0.42968 -0.03149 0.43437 -0.03241 0.43715 -0.03426 C 0.4401 -0.03334 0.44548 -0.03303 0.44861 -0.02994 C 0.44982 -0.02902 0.45104 -0.02747 0.45208 -0.02593 C 0.4552 -0.0176 0.45659 -0.01698 0.45329 -0.0034 C 0.45277 -0.00155 0.45104 -0.00216 0.44982 -0.00155 C 0.44826 -0.00062 0.4467 4.44444E-6 0.44513 0.00061 C 0.43993 -0.00093 0.43437 -0.00093 0.42916 -0.0034 C 0.42447 -0.00587 0.42638 -0.01081 0.42447 -0.01575 C 0.42361 -0.01821 0.42222 -0.01976 0.421 -0.02192 C 0.42066 -0.02408 0.42048 -0.02624 0.41996 -0.02809 C 0.41354 -0.04846 0.41388 -0.03982 0.41996 -0.0321 C 0.42083 -0.03087 0.42222 -0.03087 0.42343 -0.02994 C 0.42604 -0.02593 0.42881 -0.02192 0.43142 -0.01791 C 0.43767 -0.00772 0.4335 -0.01112 0.43941 -0.00772 C 0.44062 -0.00618 0.44166 -0.00433 0.44288 -0.0034 C 0.44895 4.44444E-6 0.44982 -0.00155 0.45555 -0.0034 C 0.45729 -0.02223 0.45503 -0.01667 0.46024 -0.00772 C 0.46111 -0.00587 0.4625 -0.00494 0.46354 -0.0034 C 0.46441 -0.00155 0.46527 0.0003 0.46597 0.00246 C 0.46684 0.00648 0.46857 0.01913 0.46822 0.01481 C 0.46684 -0.00031 0.46805 0.00617 0.46475 -0.00556 C 0.4625 -0.02624 0.46475 -0.0071 0.4625 -0.02192 C 0.46197 -0.025 0.46111 -0.03303 0.46024 -0.03612 C 0.45954 -0.03828 0.45868 -0.04044 0.45781 -0.04229 C 0.45937 -0.04383 0.46093 -0.04537 0.4625 -0.0463 C 0.46475 -0.04815 0.46927 -0.05062 0.46927 -0.05062 C 0.47013 -0.05587 0.47066 -0.07223 0.4717 -0.06698 C 0.47517 -0.04815 0.46979 -0.07778 0.47395 -0.05062 C 0.47465 -0.0463 0.47621 -0.03828 0.47621 -0.03828 C 0.47586 -0.01852 0.47656 0.00154 0.47517 0.02098 C 0.47447 0.02993 0.47395 0.00339 0.47395 -0.00556 C 0.47395 -0.01636 0.47291 -0.02809 0.47517 -0.03828 C 0.47604 -0.04229 0.48194 -0.04229 0.48194 -0.04229 C 0.48541 -0.04167 0.48923 -0.04321 0.49236 -0.04044 C 0.49479 -0.03797 0.49687 -0.02809 0.49687 -0.02809 C 0.49791 -0.01821 0.50052 0.00432 0.49687 0.0108 C 0.49392 0.01604 0.48854 0.00956 0.48437 0.00864 C 0.4835 0.00679 0.48159 0.00493 0.48194 0.00246 C 0.48385 -0.00772 0.49149 -0.00216 0.49461 -0.00155 C 0.49618 4.44444E-6 0.49791 0.00092 0.4993 0.00246 C 0.50364 0.00833 0.50173 0.00833 0.50503 0.01481 C 0.51336 0.03209 0.50659 0.01512 0.5118 0.02932 C 0.50902 -0.03179 0.5125 0.04444 0.50954 -0.02408 C 0.5092 -0.0321 0.50885 -0.04044 0.5085 -0.04846 L 0.50156 -0.04445 C 0.48611 -0.03519 0.49687 -0.04229 0.53593 -0.04445 C 0.54218 -0.04383 0.54843 -0.04507 0.55434 -0.04229 C 0.55555 -0.04167 0.55416 -0.03766 0.55329 -0.03612 C 0.55138 -0.03272 0.54861 -0.03087 0.54635 -0.02809 L 0.54288 -0.02408 C 0.54253 -0.02192 0.54218 -0.01976 0.54184 -0.01791 C 0.54114 -0.01513 0.53941 -0.01266 0.53941 -0.00957 C 0.53941 0.00092 0.54375 -0.00124 0.54756 0.00061 C 0.54861 0.00123 0.54982 0.00185 0.55104 0.00246 C 0.55434 0.00679 0.55503 0.00679 0.55781 0.01296 C 0.55868 0.01481 0.55954 0.01666 0.56024 0.01882 C 0.56076 0.02098 0.56145 0.02716 0.56128 0.025 C 0.56041 0.01358 0.55781 -0.00957 0.55781 -0.00957 C 0.55746 -0.01976 0.55729 -0.03025 0.55677 -0.04044 C 0.55659 -0.04383 0.55607 -0.04723 0.55555 -0.05062 C 0.55486 -0.05463 0.55329 -0.06266 0.55329 -0.06266 C 0.55243 -0.06081 0.55208 -0.05834 0.55104 -0.05679 C 0.55 -0.05525 0.54861 -0.05494 0.54756 -0.05463 C 0.52725 -0.0463 0.52031 -0.0497 0.57395 -0.05247 C 0.57274 -0.05402 0.57152 -0.05494 0.57048 -0.05679 C 0.5651 -0.06482 0.56701 -0.06513 0.56927 -0.05679 C 0.57413 -0.03982 0.56614 -0.06204 0.57274 -0.04445 C 0.57326 -0.04044 0.57395 -0.03642 0.57395 -0.0321 C 0.57395 -0.0176 0.57326 0.00308 0.5717 0.01882 C 0.57135 0.0216 0.57083 0.02438 0.57048 0.02716 C 0.5625 0.02654 0.55416 0.02808 0.54635 0.025 C 0.54444 0.02438 0.54392 0.01975 0.54288 0.01697 C 0.54201 0.01419 0.54236 0.00864 0.54062 0.00864 C 0.53906 0.00864 0.54131 0.01419 0.54184 0.01697 C 0.54131 0.02037 0.54236 0.02592 0.54062 0.02716 C 0.53559 0.03055 0.53177 0.02191 0.52916 0.01697 C 0.52881 0.01419 0.52656 0.00987 0.52795 0.00864 C 0.52986 0.00709 0.53177 0.01142 0.53368 0.01296 C 0.53871 0.01604 0.53836 0.01512 0.54513 0.01697 L 0.55208 0.02098 C 0.55434 0.02222 0.55659 0.02407 0.55902 0.025 L 0.56354 0.02716 C 0.56701 0.02654 0.57204 0.03024 0.57395 0.025 C 0.57743 0.01481 0.57309 0.00154 0.57048 -0.00772 C 0.57013 -0.01358 0.57013 -0.02531 0.56822 -0.0321 C 0.56753 -0.03426 0.56666 -0.03612 0.56597 -0.03828 C 0.56545 -0.04105 0.56475 -0.04352 0.56475 -0.0463 C 0.56475 -0.07346 0.56909 -0.06112 0.58767 -0.06266 C 0.59392 -0.06204 0.60034 -0.06482 0.60607 -0.06081 C 0.60798 -0.05957 0.60381 -0.0534 0.60503 -0.05062 C 0.60607 -0.04754 0.60885 -0.04908 0.61076 -0.04846 C 0.60885 -0.02593 0.60937 -0.03797 0.61076 -0.00772 C 0.61267 0.03487 0.61267 0.01574 0.61076 0.00679 C 0.61006 0.0037 0.6092 0.00123 0.6085 -0.00155 C 0.6059 -0.02007 0.60711 -0.01235 0.60503 -0.02408 C 0.60538 -0.03488 0.60486 -0.04599 0.60607 -0.05679 C 0.60642 -0.05957 0.60868 -0.0605 0.60954 -0.06266 C 0.61024 -0.06451 0.61006 -0.06698 0.61076 -0.06883 C 0.61388 -0.07747 0.61649 -0.075 0.621 -0.08334 L 0.62447 -0.0892 C 0.63107 -0.08858 0.63767 -0.08982 0.64409 -0.08735 C 0.64652 -0.08642 0.64791 -0.08179 0.64982 -0.07902 C 0.65086 -0.07778 0.65208 -0.07655 0.65329 -0.075 C 0.64444 -0.07377 0.63559 -0.07346 0.62673 -0.07099 C 0.62361 -0.07007 0.62066 -0.06667 0.6177 -0.06482 C 0.61614 -0.06389 0.61458 -0.06358 0.61302 -0.06266 C 0.6118 -0.06081 0.61076 -0.05865 0.60954 -0.05679 C 0.6 -0.04229 0.61267 -0.0642 0.6026 -0.0463 C 0.59895 -0.02624 0.59791 -0.03396 0.61423 -0.03612 C 0.62066 -0.04198 0.62187 -0.04476 0.63142 -0.03828 C 0.63298 -0.03704 0.63298 -0.03272 0.63368 -0.02994 C 0.63263 -0.02562 0.63194 -0.01667 0.62795 -0.01575 C 0.62569 -0.01544 0.62343 -0.01729 0.621 -0.01791 C 0.62066 -0.01976 0.61996 -0.02192 0.61996 -0.02408 C 0.61996 -0.04568 0.62725 -0.03365 0.64062 -0.0321 C 0.64097 -0.02871 0.64184 -0.02531 0.64184 -0.02192 C 0.64184 -0.0176 0.63941 -0.01266 0.63836 -0.00957 C 0.63489 -0.01019 0.6302 -0.0071 0.62795 -0.01173 C 0.62326 -0.02099 0.62916 -0.02933 0.63263 -0.0321 C 0.63368 -0.03303 0.63489 -0.03365 0.63593 -0.03426 C 0.63941 -0.03365 0.64305 -0.03457 0.64635 -0.0321 C 0.64756 -0.03118 0.64704 -0.02778 0.64756 -0.02593 C 0.64809 -0.02377 0.6493 -0.02223 0.64982 -0.01976 C 0.65086 -0.01605 0.65156 -0.01173 0.65208 -0.00772 C 0.65468 0.0108 0.65538 0.01419 0.65329 0.00246 C 0.65364 -0.01976 0.65312 -0.0426 0.65434 -0.06482 C 0.65451 -0.06729 0.65607 -0.06081 0.65677 -0.05865 C 0.65763 -0.05463 0.65659 -0.04754 0.65902 -0.0463 L 0.66354 -0.04445 C 0.66475 -0.04507 0.66701 -0.04846 0.66701 -0.0463 C 0.66701 -0.04291 0.66406 -0.04167 0.66354 -0.03828 C 0.66232 -0.02994 0.66857 -0.03087 0.67048 -0.02994 C 0.6717 -0.02963 0.67274 -0.02871 0.67395 -0.02809 C 0.67743 -0.02871 0.68107 -0.02778 0.68437 -0.02994 C 0.68541 -0.03087 0.68506 -0.03426 0.68541 -0.03612 C 0.68593 -0.03889 0.68628 -0.04167 0.68663 -0.04445 C 0.68697 -0.04229 0.68767 -0.04044 0.68767 -0.03828 C 0.68767 -0.03334 0.6875 -0.0284 0.68663 -0.02408 C 0.68576 -0.01976 0.68125 -0.00896 0.67847 -0.00556 C 0.67708 -0.00371 0.67552 -0.00278 0.67395 -0.00155 C 0.68281 0.0003 0.68333 -0.0034 0.68767 0.00679 C 0.68941 0.01049 0.69079 0.01481 0.69236 0.01882 L 0.69461 0.025 C 0.69427 0.02037 0.69409 0.01543 0.6934 0.0108 C 0.69288 0.00586 0.69131 0.00092 0.6901 -0.0034 C 0.68732 -0.02778 0.68819 -0.01605 0.6901 -0.06081 C 0.6901 -0.06358 0.69062 -0.06636 0.69114 -0.06883 C 0.69184 -0.07192 0.6927 -0.07439 0.6934 -0.07716 C 0.69392 -0.075 0.69444 -0.07315 0.69461 -0.07099 C 0.69531 -0.05865 0.6934 -0.04568 0.69583 -0.03426 C 0.69635 -0.03087 0.69965 -0.0355 0.70156 -0.03612 C 0.70381 -0.03704 0.70607 -0.03735 0.7085 -0.03828 C 0.70989 -0.03889 0.71145 -0.03982 0.71302 -0.04044 C 0.71562 -0.04105 0.7184 -0.04167 0.721 -0.04229 C 0.72291 -0.04291 0.72482 -0.04383 0.72673 -0.04445 C 0.72916 -0.04383 0.73229 -0.04568 0.73368 -0.04229 C 0.73576 -0.03797 0.72708 -0.0284 0.72673 -0.02809 C 0.72465 -0.0247 0.72239 -0.02037 0.721 -0.01575 C 0.72031 -0.01297 0.71909 -0.00402 0.71875 -0.00155 C 0.71961 0.00061 0.71979 0.00339 0.721 0.00463 C 0.72274 0.00648 0.725 0.00586 0.72673 0.00679 C 0.72795 0.00709 0.72916 0.00802 0.7302 0.00864 C 0.73107 0.0108 0.73159 0.01327 0.73263 0.01481 C 0.7335 0.01666 0.73524 0.01697 0.73593 0.01882 C 0.7368 0.02129 0.73645 0.02469 0.73715 0.02716 C 0.73802 0.03024 0.73871 0.03518 0.74062 0.03518 C 0.74236 0.03518 0.73906 0.02993 0.73836 0.02716 C 0.73663 0.01265 0.73784 0.02037 0.73489 0.00463 L 0.73368 -0.00155 C 0.73472 -0.05 0.72552 -0.05772 0.73941 -0.05062 C 0.74062 -0.05 0.74184 -0.04908 0.74288 -0.04846 C 0.74861 -0.04908 0.75434 -0.04939 0.76006 -0.05062 C 0.7618 -0.05093 0.76319 -0.05278 0.76475 -0.05247 C 0.76684 -0.05216 0.76857 -0.0497 0.77048 -0.04846 C 0.77847 -0.02037 0.76684 -0.05896 0.77621 -0.03426 C 0.77691 -0.03241 0.77691 -0.02994 0.77743 -0.02809 C 0.78142 -0.00896 0.77881 -0.02593 0.78194 0.00246 L 0.78437 0.02314 C 0.78298 0.04259 0.78541 0.05185 0.77968 0.06388 C 0.77447 0.0753 0.77309 0.07191 0.7625 0.07808 C 0.76006 0.07963 0.75798 0.08117 0.75555 0.0824 C 0.74756 0.0858 0.73819 0.08919 0.7302 0.09444 C 0.7276 0.09629 0.72482 0.09845 0.72222 0.10061 C 0.721 0.10185 0.72013 0.10401 0.71875 0.10493 C 0.71649 0.10617 0.71423 0.10617 0.7118 0.10679 C 0.70659 0.10833 0.70121 0.10925 0.69583 0.1108 C 0.6934 0.11172 0.69114 0.11234 0.68888 0.11296 C 0.68472 0.11388 0.68038 0.11419 0.67621 0.11512 L 0.53368 0.1108 C 0.52482 0.11049 0.51614 0.10771 0.50729 0.10679 C 0.49496 0.10555 0.48281 0.10555 0.47048 0.10493 C 0.46857 0.10401 0.45434 0.09876 0.45104 0.09876 C 0.44444 0.09876 0.43802 0.10061 0.43142 0.10061 L 0.33142 0.10277 L 0.21527 0.10679 C 0.20572 0.1074 0.19618 0.10771 0.18663 0.10895 C 0.18385 0.10925 0.18125 0.11049 0.17847 0.1108 C 0.17239 0.11172 0.16631 0.11234 0.16024 0.11296 C 0.15781 0.11358 0.15555 0.11388 0.15329 0.11512 C 0.15086 0.11604 0.14878 0.11821 0.14635 0.11913 L 0.14062 0.12129 C 0.14305 0.13456 0.13958 0.12129 0.14513 0.12932 C 0.14635 0.13086 0.1467 0.13333 0.14756 0.13549 C 0.14791 0.13827 0.14861 0.14074 0.14861 0.14351 C 0.15069 0.18518 0.1427 0.17839 0.15329 0.18456 C 0.16006 0.19259 0.16163 0.19629 0.17395 0.18642 C 0.17604 0.18487 0.17465 0.17839 0.17517 0.17438 C 0.17465 0.16944 0.17534 0.16419 0.17395 0.15987 C 0.17309 0.15771 0.171 0.15802 0.16944 0.15802 C 0.16441 0.15802 0.15937 0.15925 0.15434 0.15987 C 0.15329 0.1608 0.15225 0.16203 0.15104 0.16203 C 0.14791 0.16203 0.14444 0.16296 0.14184 0.15987 C 0.13993 0.15802 0.1401 0.15339 0.13941 0.14969 C 0.13906 0.14722 0.13871 0.14444 0.13836 0.14166 C 0.13802 0.1395 0.1375 0.13765 0.13715 0.13549 C 0.13906 0.13487 0.14097 0.13333 0.14288 0.13333 C 0.15711 0.13333 0.15885 0.13425 0.16944 0.13765 C 0.17326 0.13672 0.17743 0.13858 0.1809 0.13549 C 0.18194 0.13456 0.17256 0.11851 0.18194 0.13549 C 0.18246 0.13827 0.18263 0.14104 0.18316 0.14351 C 0.1835 0.14567 0.1842 0.14753 0.18437 0.14969 C 0.18506 0.16604 0.18472 0.1824 0.18541 0.19876 C 0.18559 0.20154 0.18628 0.20432 0.18663 0.20709 C 0.18697 0.21111 0.18802 0.22345 0.18767 0.21913 C 0.1875 0.21635 0.18437 0.17376 0.18316 0.16821 C 0.18229 0.16358 0.17847 0.15586 0.17847 0.15586 C 0.17899 0.14444 0.17691 0.13179 0.17968 0.12129 C 0.18072 0.11728 0.1842 0.12469 0.18663 0.1253 L 0.19583 0.12716 C 0.19739 0.12808 0.19895 0.1287 0.20034 0.12932 C 0.20156 0.12993 0.2026 0.13117 0.20381 0.13148 C 0.20763 0.1324 0.21145 0.13271 0.21527 0.13333 C 0.21649 0.13395 0.21909 0.13333 0.21875 0.13549 C 0.21822 0.13827 0.21562 0.13796 0.21423 0.1395 C 0.20868 0.14506 0.2125 0.14197 0.20729 0.14969 C 0.20625 0.15123 0.20503 0.15246 0.20381 0.1537 C 0.20208 0.15864 0.19947 0.16142 0.20381 0.16604 C 0.2059 0.16851 0.21076 0.17006 0.21076 0.17006 C 0.2118 0.1716 0.22048 0.18148 0.22222 0.18456 C 0.22326 0.18611 0.22378 0.18858 0.22447 0.19074 C 0.22413 0.19259 0.22465 0.19691 0.22343 0.19691 C 0.22222 0.19691 0.22222 0.1929 0.22222 0.19074 C 0.22222 0.18117 0.22291 0.1716 0.22343 0.16203 C 0.22482 0.13796 0.22378 0.15864 0.22569 0.14351 C 0.22621 0.1395 0.22638 0.13549 0.22691 0.13148 C 0.22638 0.14629 0.22638 0.16142 0.22569 0.17623 C 0.22534 0.18549 0.22343 0.18611 0.221 0.19475 C 0.22013 0.19814 0.21961 0.20154 0.21875 0.20493 C 0.21857 0.20493 0.20208 0.1966 0.19809 0.19259 C 0.19635 0.19104 0.19496 0.18858 0.19357 0.18642 C 0.19305 0.18456 0.19149 0.18209 0.19236 0.18055 C 0.19548 0.17469 0.20902 0.18209 0.20954 0.1824 C 0.21041 0.18518 0.2118 0.18765 0.2118 0.19074 C 0.2118 0.19382 0.21128 0.19876 0.20954 0.19876 C 0.20746 0.19876 0.20277 0.19074 0.20503 0.19074 C 0.20781 0.19074 0.2118 0.19876 0.2118 0.19876 C 0.21423 0.19814 0.21649 0.19753 0.21875 0.19691 C 0.21996 0.19629 0.22135 0.19629 0.22222 0.19475 C 0.22378 0.19197 0.22447 0.18796 0.22569 0.18456 C 0.22604 0.18179 0.22656 0.17901 0.22691 0.17623 C 0.22743 0.16882 0.22656 0.16111 0.22795 0.1537 C 0.22829 0.15185 0.23038 0.15277 0.23142 0.15185 C 0.23263 0.15061 0.23368 0.14876 0.23489 0.14784 C 0.23697 0.14598 0.24479 0.14413 0.24635 0.14351 C 0.25104 0.14506 0.25572 0.14506 0.26024 0.14784 C 0.26145 0.14845 0.26163 0.15185 0.2625 0.1537 C 0.26979 0.16944 0.2625 0.15092 0.26822 0.16604 C 0.27534 0.14907 0.27934 0.14753 0.26944 0.15185 C 0.26822 0.15246 0.26701 0.15308 0.26597 0.1537 C 0.26163 0.15308 0.25711 0.15463 0.25329 0.15185 C 0.25208 0.15092 0.25347 0.14722 0.25434 0.14567 C 0.25711 0.14135 0.26354 0.13549 0.26354 0.13549 C 0.26822 0.13672 0.27291 0.13796 0.27743 0.1395 C 0.27864 0.14012 0.27986 0.14012 0.2809 0.14166 C 0.28333 0.14506 0.28767 0.1537 0.28767 0.1537 C 0.28732 0.14629 0.28663 0.12376 0.28663 0.13148 C 0.28663 0.14845 0.28715 0.16543 0.28767 0.1824 C 0.28784 0.18518 0.28854 0.18796 0.28888 0.19074 C 0.28923 0.19259 0.29131 0.19722 0.2901 0.19691 C 0.28732 0.19567 0.28559 0.19104 0.28316 0.18858 C 0.28211 0.18765 0.2809 0.18734 0.27968 0.18642 C 0.27777 0.18518 0.27586 0.18395 0.27395 0.1824 C 0.27083 0.18302 0.26753 0.18209 0.26475 0.18456 C 0.26319 0.1858 0.26371 0.19074 0.2625 0.19259 C 0.26128 0.19444 0.25937 0.19413 0.25781 0.19475 C 0.25555 0.19413 0.25295 0.19475 0.25104 0.19259 C 0.24947 0.19104 0.24809 0.18148 0.24861 0.18456 C 0.24965 0.1895 0.25034 0.19475 0.25208 0.19876 C 0.25347 0.20185 0.2559 0.20277 0.25781 0.20493 C 0.26232 0.20987 0.26892 0.21913 0.27395 0.22129 L 0.27847 0.22345 C 0.27968 0.22129 0.28125 0.21975 0.28194 0.21728 C 0.28281 0.21419 0.28298 0.21049 0.28316 0.20709 C 0.28368 0.19938 0.28385 0.19197 0.28437 0.18456 C 0.28489 0.175 0.28663 0.15586 0.28663 0.15586 C 0.28576 0.1503 0.28177 0.1429 0.28437 0.1395 C 0.28941 0.13302 0.30277 0.13549 0.30277 0.13549 C 0.30833 0.15061 0.30746 0.14567 0.30381 0.17839 C 0.30364 0.18086 0.30225 0.17438 0.30156 0.17222 C 0.30121 0.17006 0.30086 0.16821 0.30034 0.16604 C 0.29965 0.16265 0.29878 0.15925 0.29809 0.15586 C 0.29756 0.15308 0.29739 0.1503 0.29687 0.14784 C 0.29652 0.14567 0.29618 0.14351 0.29583 0.14166 C 0.29288 0.12376 0.29618 0.14197 0.29357 0.12716 C 0.29392 0.12376 0.29375 0.12006 0.29461 0.11697 C 0.29531 0.1145 0.29704 0.11327 0.29809 0.1108 C 0.30295 0.10061 0.29756 0.10833 0.30381 0.10061 C 0.31302 0.10154 0.32691 0.10123 0.33715 0.10493 C 0.33836 0.10524 0.33941 0.10617 0.34062 0.10679 C 0.3092 0.11327 0.32048 0.10864 0.30607 0.11512 C 0.30416 0.11728 0.30034 0.12129 0.2993 0.1253 C 0.29843 0.12839 0.29843 0.13209 0.29809 0.13549 C 0.31909 0.14475 0.28906 0.13209 0.34982 0.13549 C 0.35295 0.13549 0.34357 0.13765 0.34062 0.1395 C 0.33559 0.14259 0.33836 0.14104 0.33263 0.14351 C 0.33159 0.15524 0.33385 0.15987 0.32691 0.15987 C 0.32569 0.15987 0.32447 0.15864 0.32343 0.15802 C 0.32447 0.15463 0.32465 0.14907 0.32691 0.14784 C 0.33576 0.14259 0.33437 0.15771 0.33263 0.16419 C 0.33194 0.16635 0.33038 0.16728 0.32916 0.16821 C 0.3276 0.16913 0.32604 0.16944 0.32447 0.17006 C 0.32343 0.17067 0.32222 0.1716 0.321 0.17222 C 0.32031 0.17006 0.31857 0.16851 0.31875 0.16604 C 0.31927 0.1574 0.321 0.14876 0.32569 0.14567 C 0.32743 0.14444 0.32951 0.14444 0.33142 0.14351 C 0.33333 0.14228 0.33506 0.13981 0.33715 0.1395 C 0.33871 0.13919 0.34149 0.13888 0.34184 0.14166 C 0.34357 0.16604 0.34392 0.19074 0.34288 0.21512 C 0.3427 0.22037 0.34079 0.20555 0.33941 0.20092 C 0.33506 0.18487 0.33888 0.20401 0.33611 0.18858 C 0.32864 0.1929 0.33663 0.18734 0.32916 0.19691 C 0.32777 0.19845 0.32604 0.19938 0.32447 0.20092 C 0.31875 0.19938 0.31423 0.20246 0.31423 0.18858 C 0.31423 0.18611 0.31545 0.1929 0.31649 0.19475 C 0.31753 0.1966 0.31875 0.19753 0.31996 0.19876 C 0.32673 0.20555 0.32829 0.20586 0.33611 0.21111 C 0.33906 0.21049 0.34236 0.21142 0.34513 0.20895 C 0.34635 0.20802 0.346 0.20493 0.34635 0.20277 C 0.34687 0.2003 0.34722 0.19753 0.34756 0.19475 C 0.34722 0.1858 0.34704 0.17685 0.34635 0.16821 C 0.34618 0.16604 0.34409 0.16296 0.34513 0.16203 C 0.34861 0.15864 0.35295 0.15925 0.35677 0.15802 C 0.35954 0.15925 0.36753 0.15895 0.36822 0.16821 C 0.3684 0.1716 0.36736 0.175 0.36701 0.17839 C 0.36493 0.17777 0.35729 0.17808 0.35677 0.17006 C 0.35642 0.16728 0.35816 0.16481 0.35902 0.16203 C 0.35816 0.15987 0.35781 0.15709 0.35677 0.15586 C 0.35468 0.1537 0.35208 0.1537 0.34982 0.15185 C 0.34861 0.15092 0.34756 0.14907 0.34635 0.14784 C 0.346 0.14567 0.34444 0.14321 0.34513 0.14166 C 0.34618 0.13919 0.34826 0.14043 0.34982 0.1395 C 0.35868 0.13487 0.34635 0.13888 0.36475 0.13549 C 0.36979 0.13611 0.37482 0.13518 0.37968 0.13765 C 0.38107 0.13827 0.38211 0.14104 0.38194 0.14351 C 0.38177 0.14938 0.3809 0.15586 0.37847 0.15987 C 0.37691 0.16296 0.37395 0.16142 0.3717 0.16203 C 0.37083 0.16419 0.36961 0.16574 0.36927 0.16821 C 0.36909 0.17037 0.36961 0.17284 0.37048 0.17438 C 0.37378 0.18024 0.37673 0.1824 0.3809 0.18456 C 0.38229 0.18518 0.38385 0.1858 0.38541 0.18642 C 0.38663 0.18703 0.38784 0.18765 0.38888 0.18858 C 0.39131 0.19104 0.39583 0.19691 0.39583 0.19691 C 0.39618 0.17839 0.39687 0.15987 0.39687 0.14166 C 0.39687 0.13888 0.39722 0.13425 0.39583 0.13333 C 0.38958 0.12963 0.38281 0.13086 0.37621 0.12932 C 0.3743 0.12901 0.36857 0.12716 0.37048 0.12716 C 0.37291 0.12716 0.37517 0.1287 0.37743 0.12932 C 0.3809 0.13024 0.38437 0.13055 0.38767 0.13148 C 0.39791 0.13734 0.39895 0.13888 0.41649 0.13148 C 0.41701 0.13117 0.41441 0.11821 0.41423 0.11697 C 0.41319 0.12222 0.4125 0.12561 0.4118 0.13148 C 0.4092 0.15833 0.41215 0.13518 0.40954 0.1537 C 0.40989 0.16759 0.41006 0.18117 0.41076 0.19475 C 0.41093 0.19753 0.41145 0.2003 0.4118 0.20277 C 0.41215 0.20493 0.41302 0.21111 0.41302 0.20895 C 0.41302 0.20246 0.41041 0.19228 0.40954 0.18642 C 0.4085 0.17963 0.40711 0.17129 0.40607 0.16419 C 0.40434 0.14938 0.4059 0.15864 0.40381 0.14784 C 0.40572 0.13765 0.40659 0.12654 0.40954 0.11697 C 0.41024 0.11512 0.4118 0.11851 0.41302 0.11913 C 0.41614 0.12067 0.41909 0.12284 0.42222 0.12314 L 0.44982 0.1253 C 0.45052 0.1287 0.45086 0.1324 0.45208 0.13549 C 0.45399 0.14012 0.45902 0.14784 0.45902 0.14784 C 0.46041 0.15493 0.46215 0.16203 0.45902 0.17006 C 0.45763 0.17376 0.45434 0.17284 0.45208 0.17438 C 0.44947 0.17592 0.45746 0.1716 0.46024 0.17006 C 0.46059 0.16419 0.45972 0.1574 0.46128 0.15185 C 0.4618 0.15 0.46388 0.15246 0.46475 0.1537 C 0.46579 0.15524 0.46631 0.15802 0.46701 0.15987 C 0.46979 0.16666 0.47204 0.17067 0.47395 0.17839 C 0.475 0.1824 0.47534 0.18672 0.47621 0.19074 L 0.47847 0.20092 C 0.47934 0.19814 0.48072 0.19567 0.4809 0.19259 C 0.48107 0.18734 0.4802 0.18179 0.47968 0.17623 C 0.47829 0.15956 0.47916 0.17222 0.47743 0.15987 C 0.47586 0.14907 0.4743 0.13827 0.47274 0.12716 L 0.45104 0.12932 C 0.44652 0.13148 0.46006 0.13148 0.46475 0.13148 C 0.47465 0.13148 0.48472 0.12993 0.49461 0.12932 C 0.49583 0.13148 0.49739 0.13302 0.49809 0.13549 C 0.49982 0.14166 0.49965 0.14629 0.49809 0.15185 C 0.49739 0.15401 0.49652 0.15586 0.49583 0.15802 C 0.49201 0.1574 0.48784 0.15864 0.48437 0.15586 C 0.48298 0.15493 0.48628 0.15185 0.48767 0.15185 L 0.51076 0.1537 C 0.5118 0.15524 0.51319 0.15648 0.51423 0.15802 C 0.51545 0.15987 0.51684 0.16666 0.5177 0.16419 C 0.51961 0.15802 0.51822 0.1503 0.51875 0.14351 C 0.51892 0.14074 0.51961 0.13827 0.51996 0.13549 C 0.52031 0.13765 0.52118 0.1395 0.521 0.14166 C 0.52013 0.15308 0.51527 0.14814 0.52343 0.15185 C 0.52413 0.15246 0.53055 0.15771 0.53142 0.15987 C 0.53229 0.16234 0.53211 0.16543 0.53263 0.16821 C 0.53489 0.16327 0.53715 0.15864 0.53941 0.1537 C 0.54062 0.15185 0.54166 0.14969 0.54288 0.14784 C 0.54392 0.14629 0.54774 0.14351 0.54635 0.14351 C 0.54131 0.14351 0.53645 0.1466 0.53142 0.14784 C 0.52604 0.14876 0.52066 0.14907 0.51527 0.14969 C 0.51649 0.14845 0.51736 0.14537 0.51875 0.14567 C 0.53784 0.15123 0.53767 0.15246 0.54861 0.16419 C 0.54947 0.16604 0.55 0.16821 0.55104 0.17006 C 0.55208 0.17253 0.55347 0.17407 0.55434 0.17623 C 0.55503 0.17808 0.55503 0.18055 0.55555 0.1824 C 0.55625 0.18456 0.55711 0.18642 0.55781 0.18858 C 0.55816 0.19074 0.55937 0.19259 0.55902 0.19475 C 0.5585 0.19753 0.55694 0.20246 0.55555 0.20092 C 0.55416 0.19938 0.55243 0.18148 0.55208 0.17839 C 0.55243 0.16604 0.55243 0.1537 0.55329 0.14166 C 0.55364 0.13734 0.55381 0.1324 0.55555 0.12932 C 0.55694 0.12685 0.5526 0.13858 0.55434 0.1395 C 0.55763 0.14104 0.56059 0.13549 0.56354 0.13333 C 0.56475 0.13271 0.56597 0.13209 0.56701 0.13148 C 0.56197 0.14475 0.56267 0.14043 0.56597 0.16821 C 0.56631 0.1716 0.56822 0.17345 0.56927 0.17623 C 0.56996 0.18086 0.57083 0.18919 0.57274 0.19259 C 0.57361 0.19413 0.57204 0.18858 0.5717 0.18642 C 0.56822 0.16481 0.57361 0.19537 0.56822 0.16604 C 0.56788 0.16203 0.5677 0.15771 0.56701 0.1537 C 0.56666 0.15154 0.56527 0.15 0.56475 0.14784 C 0.56406 0.14506 0.56406 0.14228 0.56354 0.1395 C 0.56406 0.12716 0.56354 0.11481 0.56475 0.10277 C 0.5651 0.1 0.56684 0.09814 0.56822 0.0966 C 0.56979 0.09475 0.57656 0.0929 0.57743 0.09259 C 0.58506 0.09382 0.59288 0.09382 0.60034 0.0966 C 0.6085 0.09969 0.60017 0.11296 0.59809 0.11512 C 0.59427 0.11882 0.58958 0.11913 0.58541 0.12129 C 0.58316 0.12376 0.58072 0.12623 0.57847 0.12932 C 0.57725 0.13117 0.57656 0.13425 0.57517 0.13549 C 0.57343 0.13703 0.57118 0.13672 0.56927 0.13765 C 0.56822 0.13796 0.56701 0.13888 0.56597 0.1395 C 0.57968 0.14012 0.59357 0.13888 0.60729 0.14166 C 0.6085 0.14197 0.60659 0.14567 0.60607 0.14784 C 0.60555 0.15 0.60486 0.15216 0.60381 0.1537 C 0.60243 0.15617 0.60069 0.15771 0.5993 0.15987 C 0.59149 0.17191 0.6 0.16111 0.59236 0.17006 C 0.59722 0.18302 0.59166 0.17006 0.59809 0.18055 C 0.60086 0.18487 0.60347 0.18981 0.60607 0.19475 L 0.60954 0.20092 L 0.61302 0.20709 C 0.60937 0.16388 0.60711 0.17932 0.61076 0.15987 C 0.61041 0.15463 0.60954 0.14907 0.60954 0.14351 C 0.60954 0.14074 0.6092 0.13642 0.61076 0.13549 C 0.61371 0.13364 0.61684 0.13672 0.61996 0.13765 C 0.62395 0.14321 0.62586 0.14413 0.62795 0.15185 C 0.62847 0.1537 0.62881 0.15586 0.62916 0.15802 C 0.62881 0.16296 0.63125 0.18179 0.62447 0.18055 C 0.62204 0.17993 0.61996 0.17777 0.6177 0.17623 C 0.61805 0.1716 0.61961 0.16666 0.61875 0.16203 C 0.61788 0.15679 0.61475 0.15432 0.61302 0.14969 C 0.6118 0.14629 0.61093 0.13271 0.61076 0.13148 C 0.61267 0.12037 0.61336 0.10864 0.61649 0.09876 C 0.61788 0.09444 0.62343 0.09043 0.62343 0.09043 C 0.62413 0.08765 0.62586 0.07932 0.62569 0.0824 C 0.625 0.09012 0.62413 0.09784 0.62222 0.10493 C 0.6217 0.10679 0.61996 0.10617 0.61875 0.10679 C 0.6184 0.10956 0.6177 0.11234 0.6177 0.11512 C 0.6177 0.14506 0.62083 0.13117 0.64184 0.12932 C 0.64409 0.1287 0.64635 0.12716 0.64861 0.12716 C 0.6809 0.12716 0.67916 0.12716 0.66701 0.13148 C 0.65902 0.14074 0.66909 0.12963 0.65781 0.1395 C 0.65659 0.14074 0.65555 0.14228 0.65434 0.14351 C 0.65364 0.14567 0.65191 0.14722 0.65208 0.14969 C 0.65243 0.15246 0.65781 0.15524 0.65902 0.15586 C 0.6559 0.15956 0.65034 0.16821 0.64635 0.15802 C 0.64444 0.15277 0.64704 0.14567 0.64756 0.1395 C 0.65138 0.14166 0.65572 0.14166 0.65902 0.14567 C 0.66006 0.14722 0.65694 0.14969 0.65555 0.14969 C 0.65243 0.1503 0.64947 0.14845 0.64635 0.14784 C 0.64704 0.14567 0.64722 0.14197 0.64861 0.14166 C 0.65347 0.13981 0.6585 0.14351 0.6625 0.14784 C 0.66475 0.1503 0.66666 0.15432 0.66927 0.15586 L 0.67274 0.15802 C 0.67326 0.15987 0.67413 0.16203 0.67395 0.16419 C 0.67361 0.16821 0.67291 0.17253 0.6717 0.17623 C 0.67013 0.18055 0.6625 0.18395 0.66128 0.18456 C 0.65364 0.18395 0.63871 0.18919 0.6302 0.17839 C 0.62899 0.17685 0.62795 0.17438 0.62673 0.17222 C 0.62638 0.16882 0.62621 0.16543 0.62569 0.16203 C 0.62534 0.15987 0.62482 0.15802 0.62447 0.15586 C 0.62413 0.15308 0.62378 0.1503 0.62343 0.14784 C 0.62378 0.14506 0.62291 0.1395 0.62447 0.1395 C 0.62673 0.1395 0.62743 0.14506 0.62916 0.14784 C 0.6302 0.14938 0.63142 0.1503 0.63263 0.15185 C 0.6342 0.15771 0.63524 0.16018 0.63593 0.16604 L 0.63836 0.1824 C 0.63784 0.18919 0.63941 0.19722 0.63715 0.20277 C 0.63454 0.20956 0.62968 0.21172 0.62569 0.21512 C 0.62343 0.21728 0.62118 0.21944 0.61875 0.22129 C 0.6177 0.22222 0.61649 0.22253 0.61527 0.22345 C 0.61302 0.2253 0.61076 0.22777 0.6085 0.22932 C 0.60538 0.23179 0.60225 0.23333 0.5993 0.23549 C 0.59756 0.23672 0.59618 0.23858 0.59461 0.23981 C 0.59201 0.24197 0.58923 0.24382 0.58663 0.24567 C 0.58506 0.24845 0.58402 0.25246 0.58194 0.25401 C 0.57309 0.26018 0.56302 0.2608 0.55434 0.26821 C 0.54114 0.28024 0.54982 0.27407 0.53941 0.27839 C 0.53333 0.28117 0.52743 0.28642 0.521 0.28672 C 0.4368 0.28981 0.35243 0.28796 0.26822 0.28888 C 0.26631 0.29012 0.26319 0.2895 0.2625 0.2929 C 0.26145 0.29722 0.26822 0.30061 0.26944 0.30092 C 0.27083 0.30185 0.27239 0.30216 0.27395 0.30308 C 0.27586 0.30432 0.2776 0.30648 0.27968 0.30709 C 0.28316 0.30833 0.28663 0.30864 0.2901 0.30925 C 0.29079 0.31111 0.29218 0.31296 0.29236 0.31543 C 0.2927 0.32067 0.29149 0.32963 0.28888 0.33364 C 0.2868 0.33703 0.28437 0.33919 0.28194 0.34197 C 0.27691 0.34784 0.27968 0.34444 0.27395 0.35216 C 0.27586 0.35401 0.28281 0.36234 0.28541 0.36234 C 0.28819 0.36234 0.29236 0.35679 0.29461 0.35401 C 0.29756 0.33364 0.29375 0.33858 0.30381 0.3358 C 0.30381 0.3358 0.31128 0.33888 0.3118 0.33981 C 0.31267 0.34135 0.31267 0.34382 0.31302 0.34598 L 0.31527 0.36234 C 0.31284 0.38024 0.31284 0.38209 0.31527 0.33364 C 0.31545 0.33086 0.31614 0.32839 0.31649 0.32561 C 0.31614 0.31666 0.3184 0.30617 0.31527 0.29907 C 0.31354 0.29444 0.3092 0.30061 0.30607 0.30092 C 0.3 0.30185 0.29392 0.30246 0.28767 0.30308 L 0.31527 0.30493 C 0.3335 0.30679 0.33628 0.30432 0.32795 0.30925 C 0.32916 0.31111 0.3302 0.31358 0.33142 0.31543 C 0.33246 0.31697 0.3342 0.31728 0.33489 0.31944 C 0.33611 0.32314 0.33645 0.32746 0.33715 0.33179 C 0.33767 0.33395 0.33871 0.3358 0.33941 0.33765 C 0.3401 0.3429 0.34184 0.35092 0.33941 0.35617 C 0.33871 0.35771 0.33715 0.3574 0.33611 0.35833 C 0.33402 0.3574 0.33211 0.35679 0.3302 0.35617 C 0.32881 0.35555 0.32691 0.35586 0.32569 0.35401 C 0.32465 0.35277 0.32326 0.34814 0.32447 0.34814 C 0.33333 0.3466 0.34218 0.34938 0.35104 0.35 C 0.35208 0.35154 0.35364 0.35216 0.35434 0.35401 C 0.3552 0.35648 0.35486 0.35987 0.35555 0.36234 C 0.35607 0.3645 0.35711 0.36635 0.35781 0.36851 C 0.35746 0.37469 0.3592 0.3824 0.35677 0.38672 C 0.35486 0.39012 0.35555 0.37746 0.35555 0.37253 C 0.35555 0.33703 0.35642 0.34969 0.35781 0.32561 C 0.35833 0.31728 0.35833 0.30925 0.35902 0.30092 C 0.3592 0.29876 0.36076 0.2929 0.36024 0.29475 C 0.35625 0.30864 0.36059 0.30277 0.35329 0.30925 C 0.35972 0.30987 0.36649 0.30833 0.37274 0.31111 C 0.37447 0.31203 0.37447 0.31666 0.37517 0.31944 C 0.37621 0.32438 0.37708 0.33549 0.37743 0.33981 C 0.37708 0.34321 0.3776 0.34753 0.37621 0.35 C 0.37378 0.35463 0.36197 0.34969 0.37743 0.35401 C 0.37968 0.35277 0.38333 0.35401 0.38437 0.35 C 0.38524 0.34629 0.38177 0.34351 0.3809 0.33981 C 0.38038 0.33796 0.38003 0.3358 0.37968 0.33364 C 0.3809 0.33302 0.38194 0.33086 0.38316 0.33179 C 0.38437 0.33271 0.38472 0.3358 0.38541 0.33765 C 0.38663 0.34043 0.38767 0.34321 0.38888 0.34598 C 0.38923 0.34814 0.38975 0.35 0.3901 0.35216 C 0.39045 0.35555 0.39114 0.36574 0.39114 0.36234 C 0.39114 0.34259 0.39253 0.32222 0.3901 0.30308 C 0.38958 0.29907 0.38541 0.30154 0.38316 0.30092 L 0.37517 0.30493 C 0.37361 0.30586 0.37013 0.30432 0.37048 0.30709 C 0.37135 0.31388 0.38263 0.31512 0.38437 0.31543 C 0.39149 0.31635 0.39878 0.31666 0.40607 0.31728 C 0.4092 0.3179 0.41232 0.31944 0.41527 0.31944 C 0.41649 0.31944 0.41302 0.31728 0.4118 0.31728 C 0.40885 0.31728 0.40572 0.31882 0.4026 0.31944 C 0.40312 0.32623 0.4026 0.33333 0.40381 0.33981 C 0.40503 0.34598 0.40746 0.35092 0.40954 0.35617 C 0.41388 0.36635 0.41197 0.36142 0.41527 0.37037 C 0.41493 0.37376 0.41579 0.3787 0.41423 0.38086 C 0.41197 0.38364 0.40347 0.38271 0.40607 0.38271 C 0.41076 0.38271 0.41527 0.38148 0.41996 0.38086 C 0.42048 0.3753 0.42239 0.36388 0.41996 0.35833 C 0.41857 0.35493 0.41614 0.35432 0.41423 0.35216 C 0.41302 0.35092 0.4118 0.34938 0.41076 0.34814 C 0.40798 0.3287 0.40989 0.33672 0.40607 0.32345 C 0.40659 0.31882 0.40486 0.31111 0.40729 0.30925 C 0.41736 0.30123 0.42656 0.30709 0.43593 0.31111 C 0.43559 0.32963 0.43576 0.34814 0.43489 0.36635 C 0.43472 0.37006 0.43472 0.37654 0.43263 0.37654 C 0.43055 0.37654 0.43177 0.36975 0.43142 0.36635 C 0.43107 0.34598 0.42864 0.3253 0.4302 0.30493 C 0.43055 0.30154 0.4342 0.30617 0.43593 0.30709 C 0.4467 0.31172 0.42968 0.30617 0.44513 0.31111 C 0.45659 0.31481 0.45416 0.31358 0.47048 0.31543 C 0.46805 0.3216 0.46666 0.3287 0.4625 0.33179 C 0.46059 0.33302 0.45868 0.33302 0.45677 0.33364 C 0.45555 0.33518 0.45416 0.3358 0.45329 0.33765 C 0.45208 0.34043 0.45138 0.34753 0.45329 0.35 C 0.45451 0.35185 0.45642 0.35123 0.45781 0.35216 C 0.45902 0.35277 0.46024 0.35339 0.46128 0.35401 C 0.46354 0.35833 0.46718 0.3608 0.46822 0.36635 C 0.46979 0.375 0.4684 0.37129 0.47274 0.37654 C 0.47239 0.37253 0.47187 0.36851 0.4717 0.3645 C 0.471 0.34938 0.47187 0.33425 0.47048 0.31944 C 0.47031 0.31666 0.46545 0.31419 0.46701 0.31327 C 0.4684 0.31234 0.48159 0.31666 0.48437 0.31728 C 0.48593 0.40864 0.48784 0.39135 0.48316 0.36018 C 0.48125 0.34814 0.48159 0.3503 0.47847 0.34197 C 0.47812 0.33919 0.47777 0.33642 0.47743 0.33364 C 0.47673 0.32963 0.47517 0.32129 0.47517 0.32129 C 0.47552 0.30925 0.47413 0.29537 0.47847 0.28456 C 0.47986 0.28148 0.48142 0.2787 0.48316 0.27654 C 0.48524 0.27376 0.48767 0.27253 0.4901 0.27037 C 0.49965 0.27098 0.5092 0.27006 0.51875 0.27253 C 0.521 0.27284 0.52239 0.27716 0.52447 0.27839 C 0.52708 0.27993 0.52986 0.27993 0.53263 0.28055 C 0.53211 0.28456 0.53316 0.29012 0.53142 0.2929 C 0.52864 0.2966 0.52447 0.29537 0.521 0.29691 C 0.49444 0.31018 0.5118 0.30586 0.48888 0.30925 C 0.49392 0.30987 0.49895 0.31018 0.50381 0.31111 C 0.50763 0.31203 0.51145 0.31481 0.51527 0.31543 L 0.53715 0.31728 C 0.53211 0.33549 0.53663 0.31419 0.53836 0.34598 C 0.53871 0.35401 0.5375 0.36234 0.53715 0.37037 C 0.53593 0.36728 0.52916 0.35154 0.52795 0.34598 C 0.52777 0.34506 0.52673 0.33179 0.52569 0.32963 C 0.52482 0.32777 0.52343 0.32685 0.52222 0.32561 C 0.52152 0.32746 0.52048 0.32932 0.51996 0.33179 C 0.51944 0.33364 0.51996 0.33734 0.51875 0.33765 C 0.51701 0.33827 0.51579 0.33518 0.51423 0.33364 C 0.51319 0.33055 0.51111 0.32067 0.5085 0.31944 C 0.50659 0.31851 0.50468 0.32067 0.5026 0.32129 C 0.50312 0.33086 0.50191 0.34104 0.50381 0.35 C 0.50486 0.35463 0.51076 0.35833 0.51076 0.35833 C 0.51145 0.35617 0.51336 0.35463 0.51302 0.35216 C 0.51215 0.34475 0.50763 0.34907 0.50607 0.35 C 0.50798 0.35493 0.50937 0.36049 0.5118 0.3645 C 0.51701 0.37253 0.51944 0.37345 0.52447 0.37654 C 0.52534 0.3787 0.52586 0.38086 0.52691 0.38271 C 0.52777 0.38456 0.52968 0.38456 0.5302 0.38672 C 0.53142 0.39135 0.5309 0.39629 0.53142 0.40123 C 0.53246 0.41296 0.53177 0.40895 0.53489 0.41759 C 0.53524 0.41944 0.53541 0.4216 0.53593 0.42376 C 0.5401 0.43858 0.54253 0.42932 0.55555 0.42777 C 0.55677 0.42716 0.55798 0.42685 0.55902 0.42561 C 0.56892 0.41296 0.55746 0.42098 0.57048 0.40925 C 0.57326 0.40679 0.58472 0.40524 0.58541 0.40524 C 0.58697 0.40401 0.58871 0.40277 0.5901 0.40123 C 0.59131 0.39938 0.59184 0.39567 0.5934 0.39506 C 0.59791 0.3929 0.6026 0.39351 0.60729 0.3929 C 0.63038 0.38981 0.62899 0.39074 0.65781 0.38888 C 0.66215 0.3895 0.66631 0.39104 0.67048 0.39104 C 0.67777 0.39104 0.69131 0.38672 0.69809 0.38487 C 0.70034 0.38333 0.70295 0.38302 0.70503 0.38086 C 0.70677 0.3787 0.70763 0.37438 0.70954 0.37253 C 0.71232 0.37006 0.71579 0.37006 0.71875 0.36851 C 0.71996 0.3679 0.72118 0.36728 0.72222 0.36635 C 0.72378 0.36512 0.72517 0.36265 0.72673 0.36234 C 0.73333 0.3608 0.73993 0.3608 0.74635 0.36018 C 0.74913 0.35277 0.74809 0.35648 0.74982 0.35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8" dur="125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p:cNvSpPr/>
          <p:nvPr/>
        </p:nvSpPr>
        <p:spPr>
          <a:xfrm>
            <a:off x="304800" y="666750"/>
            <a:ext cx="8623738" cy="1938992"/>
          </a:xfrm>
          <a:prstGeom prst="rect">
            <a:avLst/>
          </a:prstGeom>
        </p:spPr>
        <p:txBody>
          <a:bodyPr wrap="square">
            <a:spAutoFit/>
          </a:bodyPr>
          <a:lstStyle/>
          <a:p>
            <a:r>
              <a:rPr lang="en-US" sz="4000" dirty="0" smtClean="0">
                <a:ln w="28575">
                  <a:solidFill>
                    <a:srgbClr val="C00000"/>
                  </a:solidFill>
                </a:ln>
                <a:latin typeface="NikoshBAN" panose="02000000000000000000" pitchFamily="2" charset="0"/>
                <a:cs typeface="NikoshBAN" panose="02000000000000000000" pitchFamily="2" charset="0"/>
              </a:rPr>
              <a:t>২।  </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১২টি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প্লেট</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২০টি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কাপের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একত্রে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৩৯২০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টাকা</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কাপের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১৪৫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টাকা</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প্লেটের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endParaRPr lang="en-US" sz="4000" dirty="0">
              <a:ln w="28575">
                <a:solidFill>
                  <a:srgbClr val="0000CC"/>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14966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xtBox 19"/>
          <p:cNvSpPr txBox="1"/>
          <p:nvPr/>
        </p:nvSpPr>
        <p:spPr>
          <a:xfrm>
            <a:off x="1648808" y="1125910"/>
            <a:ext cx="6656991" cy="830997"/>
          </a:xfrm>
          <a:prstGeom prst="rect">
            <a:avLst/>
          </a:prstGeom>
          <a:noFill/>
        </p:spPr>
        <p:txBody>
          <a:bodyPr wrap="square" rtlCol="0">
            <a:spAutoFit/>
          </a:bodyPr>
          <a:lstStyle/>
          <a:p>
            <a:r>
              <a:rPr lang="bn-IN" sz="4800" dirty="0">
                <a:ln w="19050">
                  <a:solidFill>
                    <a:srgbClr val="0000CC"/>
                  </a:solidFill>
                </a:ln>
                <a:solidFill>
                  <a:srgbClr val="0000CC"/>
                </a:solidFill>
                <a:latin typeface="NikoshBAN" panose="02000000000000000000" pitchFamily="2" charset="0"/>
                <a:cs typeface="NikoshBAN" panose="02000000000000000000" pitchFamily="2" charset="0"/>
              </a:rPr>
              <a:t>1</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টি </a:t>
            </a:r>
            <a:r>
              <a:rPr lang="en-US" sz="4800" dirty="0" err="1" smtClean="0">
                <a:ln w="19050">
                  <a:solidFill>
                    <a:srgbClr val="0000CC"/>
                  </a:solidFill>
                </a:ln>
                <a:solidFill>
                  <a:srgbClr val="0000CC"/>
                </a:solidFill>
                <a:latin typeface="NikoshBAN" panose="02000000000000000000" pitchFamily="2" charset="0"/>
                <a:cs typeface="NikoshBAN" panose="02000000000000000000" pitchFamily="2" charset="0"/>
              </a:rPr>
              <a:t>কাপের</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 </a:t>
            </a:r>
            <a:r>
              <a:rPr lang="en-US" sz="4800" dirty="0" err="1" smtClean="0">
                <a:ln w="19050">
                  <a:solidFill>
                    <a:srgbClr val="0000CC"/>
                  </a:solidFill>
                </a:ln>
                <a:solidFill>
                  <a:srgbClr val="0000CC"/>
                </a:solidFill>
                <a:latin typeface="NikoshBAN" panose="02000000000000000000" pitchFamily="2" charset="0"/>
                <a:cs typeface="NikoshBAN" panose="02000000000000000000" pitchFamily="2" charset="0"/>
              </a:rPr>
              <a:t>মূল্য</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  ১</a:t>
            </a:r>
            <a:r>
              <a:rPr lang="en-US" sz="4800" dirty="0" smtClean="0">
                <a:ln w="19050">
                  <a:solidFill>
                    <a:srgbClr val="0000CC"/>
                  </a:solidFill>
                </a:ln>
                <a:solidFill>
                  <a:srgbClr val="0000CC"/>
                </a:solidFill>
                <a:latin typeface="NikoshBAN" panose="02000000000000000000" pitchFamily="2" charset="0"/>
                <a:cs typeface="NikoshBAN" panose="02000000000000000000" pitchFamily="2" charset="0"/>
              </a:rPr>
              <a:t>৪৫</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 টাকা </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6" name="TextBox 5"/>
          <p:cNvSpPr txBox="1"/>
          <p:nvPr/>
        </p:nvSpPr>
        <p:spPr>
          <a:xfrm>
            <a:off x="1402823" y="1872818"/>
            <a:ext cx="1392927" cy="830997"/>
          </a:xfrm>
          <a:prstGeom prst="rect">
            <a:avLst/>
          </a:prstGeom>
          <a:noFill/>
        </p:spPr>
        <p:txBody>
          <a:bodyPr wrap="square" rtlCol="0">
            <a:spAutoFit/>
          </a:bodyPr>
          <a:lstStyle/>
          <a:p>
            <a:r>
              <a:rPr lang="en-US" sz="4800" dirty="0" smtClean="0">
                <a:ln w="19050">
                  <a:solidFill>
                    <a:srgbClr val="0000CC"/>
                  </a:solidFill>
                </a:ln>
                <a:solidFill>
                  <a:srgbClr val="0000CC"/>
                </a:solidFill>
                <a:latin typeface="NikoshBAN" panose="02000000000000000000" pitchFamily="2" charset="0"/>
                <a:cs typeface="NikoshBAN" panose="02000000000000000000" pitchFamily="2" charset="0"/>
              </a:rPr>
              <a:t>২০</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টি</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7" name="TextBox 6"/>
          <p:cNvSpPr txBox="1"/>
          <p:nvPr/>
        </p:nvSpPr>
        <p:spPr>
          <a:xfrm>
            <a:off x="2795751" y="2032393"/>
            <a:ext cx="1852448" cy="830997"/>
          </a:xfrm>
          <a:prstGeom prst="rect">
            <a:avLst/>
          </a:prstGeom>
          <a:noFill/>
        </p:spPr>
        <p:txBody>
          <a:bodyPr wrap="square" rtlCol="0">
            <a:spAutoFit/>
          </a:bodyPr>
          <a:lstStyle/>
          <a:p>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 </a:t>
            </a:r>
            <a:r>
              <a:rPr lang="en-US" sz="4800" dirty="0" smtClean="0">
                <a:ln w="19050">
                  <a:solidFill>
                    <a:srgbClr val="0000CC"/>
                  </a:solidFill>
                </a:ln>
                <a:solidFill>
                  <a:srgbClr val="0000CC"/>
                </a:solidFill>
                <a:latin typeface="NikoshBAN" panose="02000000000000000000" pitchFamily="2" charset="0"/>
                <a:cs typeface="NikoshBAN" panose="02000000000000000000" pitchFamily="2" charset="0"/>
              </a:rPr>
              <a:t>”</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      </a:t>
            </a:r>
            <a:r>
              <a:rPr lang="en-US" sz="4800" dirty="0" smtClean="0">
                <a:ln w="19050">
                  <a:solidFill>
                    <a:srgbClr val="0000CC"/>
                  </a:solidFill>
                </a:ln>
                <a:solidFill>
                  <a:srgbClr val="0000CC"/>
                </a:solidFill>
                <a:latin typeface="NikoshBAN" panose="02000000000000000000" pitchFamily="2" charset="0"/>
                <a:cs typeface="NikoshBAN" panose="02000000000000000000" pitchFamily="2" charset="0"/>
              </a:rPr>
              <a:t>”</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9" name="TextBox 8"/>
          <p:cNvSpPr txBox="1"/>
          <p:nvPr/>
        </p:nvSpPr>
        <p:spPr>
          <a:xfrm>
            <a:off x="4448502" y="1814160"/>
            <a:ext cx="4619298" cy="830997"/>
          </a:xfrm>
          <a:prstGeom prst="rect">
            <a:avLst/>
          </a:prstGeom>
          <a:noFill/>
        </p:spPr>
        <p:txBody>
          <a:bodyPr wrap="square" rtlCol="0">
            <a:spAutoFit/>
          </a:bodyPr>
          <a:lstStyle/>
          <a:p>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a:t>
            </a:r>
            <a:r>
              <a:rPr lang="en-US" sz="4800" dirty="0" smtClean="0">
                <a:ln w="19050">
                  <a:solidFill>
                    <a:srgbClr val="0000CC"/>
                  </a:solidFill>
                </a:ln>
                <a:solidFill>
                  <a:srgbClr val="0000CC"/>
                </a:solidFill>
                <a:latin typeface="NikoshBAN" panose="02000000000000000000" pitchFamily="2" charset="0"/>
                <a:cs typeface="NikoshBAN" panose="02000000000000000000" pitchFamily="2" charset="0"/>
              </a:rPr>
              <a:t> ১৪৫</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 × </a:t>
            </a:r>
            <a:r>
              <a:rPr lang="en-US" sz="4800" dirty="0" smtClean="0">
                <a:ln w="19050">
                  <a:solidFill>
                    <a:srgbClr val="0000CC"/>
                  </a:solidFill>
                </a:ln>
                <a:solidFill>
                  <a:srgbClr val="0000CC"/>
                </a:solidFill>
                <a:latin typeface="NikoshBAN" panose="02000000000000000000" pitchFamily="2" charset="0"/>
                <a:cs typeface="NikoshBAN" panose="02000000000000000000" pitchFamily="2" charset="0"/>
              </a:rPr>
              <a:t>২০</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 ) টাকা </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0" name="TextBox 9"/>
          <p:cNvSpPr txBox="1"/>
          <p:nvPr/>
        </p:nvSpPr>
        <p:spPr>
          <a:xfrm>
            <a:off x="4128920" y="2419084"/>
            <a:ext cx="533400" cy="830997"/>
          </a:xfrm>
          <a:prstGeom prst="rect">
            <a:avLst/>
          </a:prstGeom>
          <a:noFill/>
        </p:spPr>
        <p:txBody>
          <a:bodyPr wrap="square" rtlCol="0">
            <a:spAutoFit/>
          </a:bodyPr>
          <a:lstStyle/>
          <a:p>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1" name="TextBox 10"/>
          <p:cNvSpPr txBox="1"/>
          <p:nvPr/>
        </p:nvSpPr>
        <p:spPr>
          <a:xfrm>
            <a:off x="5367668" y="2429822"/>
            <a:ext cx="494965" cy="830997"/>
          </a:xfrm>
          <a:prstGeom prst="rect">
            <a:avLst/>
          </a:prstGeom>
          <a:noFill/>
        </p:spPr>
        <p:txBody>
          <a:bodyPr wrap="square" rtlCol="0">
            <a:spAutoFit/>
          </a:bodyPr>
          <a:lstStyle/>
          <a:p>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০</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grpSp>
        <p:nvGrpSpPr>
          <p:cNvPr id="3" name="Group 2"/>
          <p:cNvGrpSpPr/>
          <p:nvPr/>
        </p:nvGrpSpPr>
        <p:grpSpPr>
          <a:xfrm>
            <a:off x="965447" y="1694275"/>
            <a:ext cx="560990" cy="938339"/>
            <a:chOff x="848710" y="1447613"/>
            <a:chExt cx="560990" cy="938339"/>
          </a:xfrm>
        </p:grpSpPr>
        <p:sp>
          <p:nvSpPr>
            <p:cNvPr id="12" name="TextBox 11"/>
            <p:cNvSpPr txBox="1"/>
            <p:nvPr/>
          </p:nvSpPr>
          <p:spPr>
            <a:xfrm>
              <a:off x="848710" y="1610929"/>
              <a:ext cx="381000" cy="769441"/>
            </a:xfrm>
            <a:prstGeom prst="rect">
              <a:avLst/>
            </a:prstGeom>
            <a:noFill/>
          </p:spPr>
          <p:txBody>
            <a:bodyPr wrap="square" rtlCol="0">
              <a:spAutoFit/>
            </a:bodyPr>
            <a:lstStyle/>
            <a:p>
              <a:r>
                <a:rPr lang="bn-IN" sz="44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44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3" name="TextBox 12"/>
            <p:cNvSpPr txBox="1"/>
            <p:nvPr/>
          </p:nvSpPr>
          <p:spPr>
            <a:xfrm>
              <a:off x="1028700" y="1616511"/>
              <a:ext cx="381000" cy="769441"/>
            </a:xfrm>
            <a:prstGeom prst="rect">
              <a:avLst/>
            </a:prstGeom>
            <a:noFill/>
          </p:spPr>
          <p:txBody>
            <a:bodyPr wrap="square" rtlCol="0">
              <a:spAutoFit/>
            </a:bodyPr>
            <a:lstStyle/>
            <a:p>
              <a:r>
                <a:rPr lang="bn-IN" sz="44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44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4" name="TextBox 13"/>
            <p:cNvSpPr txBox="1"/>
            <p:nvPr/>
          </p:nvSpPr>
          <p:spPr>
            <a:xfrm>
              <a:off x="952500" y="1447613"/>
              <a:ext cx="381000" cy="769441"/>
            </a:xfrm>
            <a:prstGeom prst="rect">
              <a:avLst/>
            </a:prstGeom>
            <a:noFill/>
          </p:spPr>
          <p:txBody>
            <a:bodyPr wrap="square" rtlCol="0">
              <a:spAutoFit/>
            </a:bodyPr>
            <a:lstStyle/>
            <a:p>
              <a:r>
                <a:rPr lang="bn-IN" sz="4400" dirty="0" smtClean="0">
                  <a:ln w="38100">
                    <a:solidFill>
                      <a:srgbClr val="0000CC"/>
                    </a:solidFill>
                  </a:ln>
                  <a:solidFill>
                    <a:srgbClr val="0000CC"/>
                  </a:solidFill>
                  <a:latin typeface="NikoshBAN" panose="02000000000000000000" pitchFamily="2" charset="0"/>
                  <a:cs typeface="NikoshBAN" panose="02000000000000000000" pitchFamily="2" charset="0"/>
                </a:rPr>
                <a:t>.</a:t>
              </a:r>
              <a:endParaRPr lang="en-US" sz="4400" dirty="0">
                <a:ln w="38100">
                  <a:solidFill>
                    <a:srgbClr val="0000CC"/>
                  </a:solidFill>
                </a:ln>
                <a:solidFill>
                  <a:srgbClr val="0000CC"/>
                </a:solidFill>
                <a:latin typeface="NikoshBAN" panose="02000000000000000000" pitchFamily="2" charset="0"/>
                <a:cs typeface="NikoshBAN" panose="02000000000000000000" pitchFamily="2" charset="0"/>
              </a:endParaRPr>
            </a:p>
          </p:txBody>
        </p:sp>
      </p:grpSp>
      <p:sp>
        <p:nvSpPr>
          <p:cNvPr id="15" name="TextBox 14"/>
          <p:cNvSpPr txBox="1"/>
          <p:nvPr/>
        </p:nvSpPr>
        <p:spPr>
          <a:xfrm>
            <a:off x="5777852" y="2463716"/>
            <a:ext cx="1710435" cy="830997"/>
          </a:xfrm>
          <a:prstGeom prst="rect">
            <a:avLst/>
          </a:prstGeom>
          <a:noFill/>
        </p:spPr>
        <p:txBody>
          <a:bodyPr wrap="square" rtlCol="0">
            <a:spAutoFit/>
          </a:bodyPr>
          <a:lstStyle/>
          <a:p>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টাকা</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8" name="TextBox 17"/>
          <p:cNvSpPr txBox="1"/>
          <p:nvPr/>
        </p:nvSpPr>
        <p:spPr>
          <a:xfrm>
            <a:off x="431581" y="587518"/>
            <a:ext cx="1918138" cy="830997"/>
          </a:xfrm>
          <a:prstGeom prst="rect">
            <a:avLst/>
          </a:prstGeom>
          <a:noFill/>
        </p:spPr>
        <p:txBody>
          <a:bodyPr wrap="square" rtlCol="0">
            <a:spAutoFit/>
          </a:bodyPr>
          <a:lstStyle/>
          <a:p>
            <a:r>
              <a:rPr lang="bn-IN" sz="4800" dirty="0" smtClean="0">
                <a:ln w="19050">
                  <a:solidFill>
                    <a:schemeClr val="tx1"/>
                  </a:solidFill>
                </a:ln>
                <a:latin typeface="NikoshBAN" panose="02000000000000000000" pitchFamily="2" charset="0"/>
                <a:cs typeface="NikoshBAN" panose="02000000000000000000" pitchFamily="2" charset="0"/>
              </a:rPr>
              <a:t>সমাধানঃ</a:t>
            </a:r>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 </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7" name="TextBox 16"/>
          <p:cNvSpPr txBox="1"/>
          <p:nvPr/>
        </p:nvSpPr>
        <p:spPr>
          <a:xfrm>
            <a:off x="5098295" y="2429822"/>
            <a:ext cx="494965" cy="830997"/>
          </a:xfrm>
          <a:prstGeom prst="rect">
            <a:avLst/>
          </a:prstGeom>
          <a:noFill/>
        </p:spPr>
        <p:txBody>
          <a:bodyPr wrap="square" rtlCol="0">
            <a:spAutoFit/>
          </a:bodyPr>
          <a:lstStyle/>
          <a:p>
            <a:r>
              <a:rPr lang="bn-IN" sz="4800" dirty="0" smtClean="0">
                <a:ln w="19050">
                  <a:solidFill>
                    <a:srgbClr val="0000CC"/>
                  </a:solidFill>
                </a:ln>
                <a:solidFill>
                  <a:srgbClr val="0000CC"/>
                </a:solidFill>
                <a:latin typeface="NikoshBAN" panose="02000000000000000000" pitchFamily="2" charset="0"/>
                <a:cs typeface="NikoshBAN" panose="02000000000000000000" pitchFamily="2" charset="0"/>
              </a:rPr>
              <a:t>০</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19" name="TextBox 18"/>
          <p:cNvSpPr txBox="1"/>
          <p:nvPr/>
        </p:nvSpPr>
        <p:spPr>
          <a:xfrm>
            <a:off x="4811604" y="2417113"/>
            <a:ext cx="494965" cy="830997"/>
          </a:xfrm>
          <a:prstGeom prst="rect">
            <a:avLst/>
          </a:prstGeom>
          <a:noFill/>
        </p:spPr>
        <p:txBody>
          <a:bodyPr wrap="square" rtlCol="0">
            <a:spAutoFit/>
          </a:bodyPr>
          <a:lstStyle/>
          <a:p>
            <a:r>
              <a:rPr lang="en-US" sz="4800" dirty="0">
                <a:ln w="19050">
                  <a:solidFill>
                    <a:srgbClr val="0000CC"/>
                  </a:solidFill>
                </a:ln>
                <a:solidFill>
                  <a:srgbClr val="0000CC"/>
                </a:solidFill>
                <a:latin typeface="NikoshBAN" panose="02000000000000000000" pitchFamily="2" charset="0"/>
                <a:cs typeface="NikoshBAN" panose="02000000000000000000" pitchFamily="2" charset="0"/>
              </a:rPr>
              <a:t>৯</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
        <p:nvSpPr>
          <p:cNvPr id="21" name="TextBox 20"/>
          <p:cNvSpPr txBox="1"/>
          <p:nvPr/>
        </p:nvSpPr>
        <p:spPr>
          <a:xfrm>
            <a:off x="4526758" y="2429823"/>
            <a:ext cx="494965" cy="830997"/>
          </a:xfrm>
          <a:prstGeom prst="rect">
            <a:avLst/>
          </a:prstGeom>
          <a:noFill/>
        </p:spPr>
        <p:txBody>
          <a:bodyPr wrap="square" rtlCol="0">
            <a:spAutoFit/>
          </a:bodyPr>
          <a:lstStyle/>
          <a:p>
            <a:r>
              <a:rPr lang="en-US" sz="4800" dirty="0" smtClean="0">
                <a:ln w="19050">
                  <a:solidFill>
                    <a:srgbClr val="0000CC"/>
                  </a:solidFill>
                </a:ln>
                <a:solidFill>
                  <a:srgbClr val="0000CC"/>
                </a:solidFill>
                <a:latin typeface="NikoshBAN" panose="02000000000000000000" pitchFamily="2" charset="0"/>
                <a:cs typeface="NikoshBAN" panose="02000000000000000000" pitchFamily="2" charset="0"/>
              </a:rPr>
              <a:t>২</a:t>
            </a:r>
            <a:endParaRPr lang="en-US" sz="4800" dirty="0">
              <a:ln>
                <a:solidFill>
                  <a:srgbClr val="0000CC"/>
                </a:solidFill>
              </a:ln>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7782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randombar(horizontal)">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randombar(horizont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randombar(horizontal)">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7" grpId="0"/>
      <p:bldP spid="9" grpId="0"/>
      <p:bldP spid="10" grpId="0"/>
      <p:bldP spid="11" grpId="0"/>
      <p:bldP spid="15" grpId="0"/>
      <p:bldP spid="18" grpId="0"/>
      <p:bldP spid="17" grpId="0"/>
      <p:bldP spid="19" grpId="0"/>
      <p:bldP spid="21"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1057</TotalTime>
  <Words>611</Words>
  <Application>Microsoft Office PowerPoint</Application>
  <PresentationFormat>On-screen Show (16:9)</PresentationFormat>
  <Paragraphs>149</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Gill Sans MT</vt:lpstr>
      <vt:lpstr>Informal Roman</vt:lpstr>
      <vt:lpstr>NikoshBAN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Windows User</cp:lastModifiedBy>
  <cp:revision>131</cp:revision>
  <dcterms:created xsi:type="dcterms:W3CDTF">2020-09-01T09:15:08Z</dcterms:created>
  <dcterms:modified xsi:type="dcterms:W3CDTF">2021-07-14T18:28:49Z</dcterms:modified>
</cp:coreProperties>
</file>