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64" r:id="rId3"/>
    <p:sldId id="286" r:id="rId4"/>
    <p:sldId id="256" r:id="rId5"/>
    <p:sldId id="287" r:id="rId6"/>
    <p:sldId id="284" r:id="rId7"/>
    <p:sldId id="285" r:id="rId8"/>
    <p:sldId id="283" r:id="rId9"/>
    <p:sldId id="257" r:id="rId10"/>
    <p:sldId id="259" r:id="rId11"/>
    <p:sldId id="275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>
        <p:scale>
          <a:sx n="50" d="100"/>
          <a:sy n="50" d="100"/>
        </p:scale>
        <p:origin x="1956" y="5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BB849-C959-40CA-B4CA-800D33A321E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2E236-0663-4D14-B6C1-81192837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2E236-0663-4D14-B6C1-811928378A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AA23167-576A-44D7-9599-35518F75969D}"/>
              </a:ext>
            </a:extLst>
          </p:cNvPr>
          <p:cNvGrpSpPr/>
          <p:nvPr/>
        </p:nvGrpSpPr>
        <p:grpSpPr>
          <a:xfrm>
            <a:off x="838200" y="381000"/>
            <a:ext cx="7010400" cy="1828800"/>
            <a:chOff x="1752600" y="381000"/>
            <a:chExt cx="5029200" cy="1828800"/>
          </a:xfrm>
          <a:gradFill>
            <a:gsLst>
              <a:gs pos="0">
                <a:srgbClr val="FFC000"/>
              </a:gs>
              <a:gs pos="30000">
                <a:srgbClr val="FFC000"/>
              </a:gs>
              <a:gs pos="71000">
                <a:srgbClr val="FFFF00"/>
              </a:gs>
              <a:gs pos="100000">
                <a:srgbClr val="FFC000"/>
              </a:gs>
            </a:gsLst>
            <a:lin ang="5400000" scaled="1"/>
          </a:gra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7F56894-4833-4D58-BD41-85DDD8C46C9D}"/>
                </a:ext>
              </a:extLst>
            </p:cNvPr>
            <p:cNvSpPr/>
            <p:nvPr/>
          </p:nvSpPr>
          <p:spPr>
            <a:xfrm>
              <a:off x="2286000" y="381000"/>
              <a:ext cx="39624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AA24CA5E-08F1-4A9C-AFA2-F1B541DDEC23}"/>
                </a:ext>
              </a:extLst>
            </p:cNvPr>
            <p:cNvSpPr/>
            <p:nvPr/>
          </p:nvSpPr>
          <p:spPr>
            <a:xfrm rot="16200000">
              <a:off x="1981200" y="457200"/>
              <a:ext cx="304800" cy="152400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5B686440-7A25-48EA-A11F-6D3435FD629A}"/>
                </a:ext>
              </a:extLst>
            </p:cNvPr>
            <p:cNvSpPr/>
            <p:nvPr/>
          </p:nvSpPr>
          <p:spPr>
            <a:xfrm rot="5400000" flipH="1">
              <a:off x="6248400" y="457200"/>
              <a:ext cx="304800" cy="152400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0420EF-09DE-41F3-BFD3-30B72442E3D9}"/>
                </a:ext>
              </a:extLst>
            </p:cNvPr>
            <p:cNvSpPr/>
            <p:nvPr/>
          </p:nvSpPr>
          <p:spPr>
            <a:xfrm>
              <a:off x="1905000" y="457200"/>
              <a:ext cx="76200" cy="15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0D3272-44D4-4B92-8D02-40F1C12C4B91}"/>
                </a:ext>
              </a:extLst>
            </p:cNvPr>
            <p:cNvSpPr/>
            <p:nvPr/>
          </p:nvSpPr>
          <p:spPr>
            <a:xfrm>
              <a:off x="6553200" y="457200"/>
              <a:ext cx="76200" cy="15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F1C08E-1062-49F9-92D1-C0C162147133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533400"/>
              <a:ext cx="0" cy="13716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877258-7FEB-4161-A7F8-8CCDB6263807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629400" y="533400"/>
              <a:ext cx="0" cy="13716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02E0BDE5-511A-47EF-A96E-5422460234F2}"/>
                </a:ext>
              </a:extLst>
            </p:cNvPr>
            <p:cNvSpPr/>
            <p:nvPr/>
          </p:nvSpPr>
          <p:spPr>
            <a:xfrm>
              <a:off x="6477000" y="1905000"/>
              <a:ext cx="304800" cy="30480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BBED60BD-DEFD-4134-A7D2-35B2AAD43CC2}"/>
                </a:ext>
              </a:extLst>
            </p:cNvPr>
            <p:cNvSpPr/>
            <p:nvPr/>
          </p:nvSpPr>
          <p:spPr>
            <a:xfrm>
              <a:off x="1752600" y="1905000"/>
              <a:ext cx="304800" cy="30480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CD3B65-7FD0-45A0-BC1F-369C62CA3B9B}"/>
              </a:ext>
            </a:extLst>
          </p:cNvPr>
          <p:cNvGrpSpPr/>
          <p:nvPr/>
        </p:nvGrpSpPr>
        <p:grpSpPr>
          <a:xfrm>
            <a:off x="1050636" y="685800"/>
            <a:ext cx="6599844" cy="4876800"/>
            <a:chOff x="1050636" y="685800"/>
            <a:chExt cx="6599844" cy="48768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5EEFF70-1D3E-41B1-AE43-C0581F764DAE}"/>
                </a:ext>
              </a:extLst>
            </p:cNvPr>
            <p:cNvGrpSpPr/>
            <p:nvPr/>
          </p:nvGrpSpPr>
          <p:grpSpPr>
            <a:xfrm>
              <a:off x="1050636" y="685800"/>
              <a:ext cx="6599844" cy="4876800"/>
              <a:chOff x="1050636" y="685800"/>
              <a:chExt cx="6599844" cy="4876800"/>
            </a:xfr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1000">
                  <a:srgbClr val="FFFF00"/>
                </a:gs>
                <a:gs pos="100000">
                  <a:srgbClr val="FFC000"/>
                </a:gs>
              </a:gsLst>
              <a:lin ang="5400000" scaled="1"/>
            </a:gra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522E3F9-BCF6-470A-94E2-4DE6E3D6F5CE}"/>
                  </a:ext>
                </a:extLst>
              </p:cNvPr>
              <p:cNvGrpSpPr/>
              <p:nvPr/>
            </p:nvGrpSpPr>
            <p:grpSpPr>
              <a:xfrm>
                <a:off x="1050636" y="5257800"/>
                <a:ext cx="6599844" cy="304800"/>
                <a:chOff x="2057400" y="4572000"/>
                <a:chExt cx="4724400" cy="304800"/>
              </a:xfrm>
              <a:grpFill/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9014FAE-BDA0-484C-9131-B6893E25B18A}"/>
                    </a:ext>
                  </a:extLst>
                </p:cNvPr>
                <p:cNvSpPr/>
                <p:nvPr/>
              </p:nvSpPr>
              <p:spPr>
                <a:xfrm>
                  <a:off x="2438400" y="4572000"/>
                  <a:ext cx="39624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rapezoid 22">
                  <a:extLst>
                    <a:ext uri="{FF2B5EF4-FFF2-40B4-BE49-F238E27FC236}">
                      <a16:creationId xmlns:a16="http://schemas.microsoft.com/office/drawing/2014/main" id="{DBF2CDF7-F186-429B-B9A0-4A9D7FED1B96}"/>
                    </a:ext>
                  </a:extLst>
                </p:cNvPr>
                <p:cNvSpPr/>
                <p:nvPr/>
              </p:nvSpPr>
              <p:spPr>
                <a:xfrm rot="16200000">
                  <a:off x="2133600" y="4648200"/>
                  <a:ext cx="304800" cy="152400"/>
                </a:xfrm>
                <a:prstGeom prst="trapezoid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rapezoid 23">
                  <a:extLst>
                    <a:ext uri="{FF2B5EF4-FFF2-40B4-BE49-F238E27FC236}">
                      <a16:creationId xmlns:a16="http://schemas.microsoft.com/office/drawing/2014/main" id="{6B382110-C3FA-472C-8C5D-2077E3D58457}"/>
                    </a:ext>
                  </a:extLst>
                </p:cNvPr>
                <p:cNvSpPr/>
                <p:nvPr/>
              </p:nvSpPr>
              <p:spPr>
                <a:xfrm rot="5400000" flipH="1">
                  <a:off x="6400800" y="4648200"/>
                  <a:ext cx="304800" cy="152400"/>
                </a:xfrm>
                <a:prstGeom prst="trapezoid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1146848-E350-4DCC-BBD1-F6C24F7167DF}"/>
                    </a:ext>
                  </a:extLst>
                </p:cNvPr>
                <p:cNvSpPr/>
                <p:nvPr/>
              </p:nvSpPr>
              <p:spPr>
                <a:xfrm>
                  <a:off x="2057400" y="4648200"/>
                  <a:ext cx="76200" cy="1524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9E4F84F-390D-4B04-A5EB-79E77363195C}"/>
                    </a:ext>
                  </a:extLst>
                </p:cNvPr>
                <p:cNvSpPr/>
                <p:nvPr/>
              </p:nvSpPr>
              <p:spPr>
                <a:xfrm>
                  <a:off x="6705600" y="4648200"/>
                  <a:ext cx="76200" cy="1524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30A7A05-4726-49E4-BAF0-1F9A84E2DE50}"/>
                  </a:ext>
                </a:extLst>
              </p:cNvPr>
              <p:cNvSpPr/>
              <p:nvPr/>
            </p:nvSpPr>
            <p:spPr>
              <a:xfrm>
                <a:off x="1600200" y="685800"/>
                <a:ext cx="5474499" cy="457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46838-A099-4235-AC81-DAD69A17F200}"/>
                </a:ext>
              </a:extLst>
            </p:cNvPr>
            <p:cNvSpPr txBox="1"/>
            <p:nvPr/>
          </p:nvSpPr>
          <p:spPr>
            <a:xfrm>
              <a:off x="1828800" y="1981200"/>
              <a:ext cx="507703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r>
                <a:rPr lang="as-IN" sz="16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44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93391-C280-4C1C-909C-E7CD188D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1430000" cy="670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A6EC41-C98B-4C2E-BD36-0CEE3C902510}"/>
              </a:ext>
            </a:extLst>
          </p:cNvPr>
          <p:cNvSpPr/>
          <p:nvPr/>
        </p:nvSpPr>
        <p:spPr>
          <a:xfrm>
            <a:off x="0" y="1905000"/>
            <a:ext cx="96774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স</a:t>
            </a:r>
            <a:r>
              <a:rPr lang="as-IN" dirty="0"/>
              <a:t>্</a:t>
            </a:r>
            <a:r>
              <a:rPr lang="en-US" dirty="0"/>
              <a:t>ন</a:t>
            </a:r>
            <a:r>
              <a:rPr lang="as-IN" dirty="0"/>
              <a:t>ম</a:t>
            </a:r>
            <a:r>
              <a:rPr lang="en-US" dirty="0"/>
              <a:t>্</a:t>
            </a:r>
            <a:r>
              <a:rPr lang="as-IN" dirty="0"/>
              <a:t>ব</a:t>
            </a:r>
            <a:r>
              <a:rPr lang="en-US" dirty="0"/>
              <a:t>ন</a:t>
            </a:r>
            <a:r>
              <a:rPr lang="as-IN" dirty="0"/>
              <a:t>্</a:t>
            </a:r>
            <a:r>
              <a:rPr lang="en-US" dirty="0"/>
              <a:t>ন</a:t>
            </a:r>
            <a:r>
              <a:rPr lang="as-IN" dirty="0"/>
              <a:t>া</a:t>
            </a:r>
            <a:r>
              <a:rPr lang="en-US" dirty="0"/>
              <a:t>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A03B1-664F-4BCE-9978-BCAB2DA59841}"/>
              </a:ext>
            </a:extLst>
          </p:cNvPr>
          <p:cNvSpPr txBox="1"/>
          <p:nvPr/>
        </p:nvSpPr>
        <p:spPr>
          <a:xfrm>
            <a:off x="381000" y="1981200"/>
            <a:ext cx="8036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9580393-E6BE-4559-B911-A71DB2D0C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0850"/>
              </p:ext>
            </p:extLst>
          </p:nvPr>
        </p:nvGraphicFramePr>
        <p:xfrm>
          <a:off x="228600" y="3200400"/>
          <a:ext cx="84582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9373269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79494046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9779312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8586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85381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38954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94363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581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901CA58-7D28-4D82-8371-6117991FFDC3}"/>
              </a:ext>
            </a:extLst>
          </p:cNvPr>
          <p:cNvSpPr txBox="1"/>
          <p:nvPr/>
        </p:nvSpPr>
        <p:spPr>
          <a:xfrm>
            <a:off x="228600" y="3200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46C84-BBD7-48C3-A266-244D838472C8}"/>
              </a:ext>
            </a:extLst>
          </p:cNvPr>
          <p:cNvSpPr txBox="1"/>
          <p:nvPr/>
        </p:nvSpPr>
        <p:spPr>
          <a:xfrm>
            <a:off x="457200" y="3733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87567-136F-4760-811C-78C73F9C80C3}"/>
              </a:ext>
            </a:extLst>
          </p:cNvPr>
          <p:cNvSpPr txBox="1"/>
          <p:nvPr/>
        </p:nvSpPr>
        <p:spPr>
          <a:xfrm>
            <a:off x="457200" y="4267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961DC-AE36-47E3-9C7C-0B073309A08C}"/>
              </a:ext>
            </a:extLst>
          </p:cNvPr>
          <p:cNvSpPr txBox="1"/>
          <p:nvPr/>
        </p:nvSpPr>
        <p:spPr>
          <a:xfrm>
            <a:off x="457200" y="4800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8FA78-C7A6-49DC-90E6-FCE29426AF95}"/>
              </a:ext>
            </a:extLst>
          </p:cNvPr>
          <p:cNvSpPr txBox="1"/>
          <p:nvPr/>
        </p:nvSpPr>
        <p:spPr>
          <a:xfrm>
            <a:off x="457200" y="5410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63D1F5-6750-4937-86BD-D8A3CFD143D8}"/>
              </a:ext>
            </a:extLst>
          </p:cNvPr>
          <p:cNvSpPr txBox="1"/>
          <p:nvPr/>
        </p:nvSpPr>
        <p:spPr>
          <a:xfrm>
            <a:off x="1905000" y="3200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88004B-3977-421B-B999-FD4AA7DE384B}"/>
              </a:ext>
            </a:extLst>
          </p:cNvPr>
          <p:cNvSpPr txBox="1"/>
          <p:nvPr/>
        </p:nvSpPr>
        <p:spPr>
          <a:xfrm>
            <a:off x="5638800" y="3200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774D4-2298-4CF0-A924-0F07068D0C53}"/>
              </a:ext>
            </a:extLst>
          </p:cNvPr>
          <p:cNvSpPr txBox="1"/>
          <p:nvPr/>
        </p:nvSpPr>
        <p:spPr>
          <a:xfrm>
            <a:off x="1143000" y="3733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5ED8AA-DB1F-450F-A903-F1CDC88B5135}"/>
              </a:ext>
            </a:extLst>
          </p:cNvPr>
          <p:cNvSpPr txBox="1"/>
          <p:nvPr/>
        </p:nvSpPr>
        <p:spPr>
          <a:xfrm>
            <a:off x="1143000" y="4267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আলোদূষণ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46E3DF-6F41-496F-97C1-3B803851290F}"/>
              </a:ext>
            </a:extLst>
          </p:cNvPr>
          <p:cNvSpPr txBox="1"/>
          <p:nvPr/>
        </p:nvSpPr>
        <p:spPr>
          <a:xfrm>
            <a:off x="1143000" y="4876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শিল্পদূষণ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E07898-31E4-4DAB-87E6-4DFF46D0EE22}"/>
              </a:ext>
            </a:extLst>
          </p:cNvPr>
          <p:cNvSpPr txBox="1"/>
          <p:nvPr/>
        </p:nvSpPr>
        <p:spPr>
          <a:xfrm>
            <a:off x="1143000" y="5486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0FC6B-9C73-449F-98EA-B86A1438AFCE}"/>
              </a:ext>
            </a:extLst>
          </p:cNvPr>
          <p:cNvSpPr txBox="1"/>
          <p:nvPr/>
        </p:nvSpPr>
        <p:spPr>
          <a:xfrm>
            <a:off x="3733800" y="3733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E3471F-0505-44E1-A7A1-F25FB4287539}"/>
              </a:ext>
            </a:extLst>
          </p:cNvPr>
          <p:cNvSpPr txBox="1"/>
          <p:nvPr/>
        </p:nvSpPr>
        <p:spPr>
          <a:xfrm>
            <a:off x="3733800" y="4343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B74DD6-6447-4FDF-9060-5A612E883461}"/>
              </a:ext>
            </a:extLst>
          </p:cNvPr>
          <p:cNvSpPr txBox="1"/>
          <p:nvPr/>
        </p:nvSpPr>
        <p:spPr>
          <a:xfrm>
            <a:off x="3733800" y="4876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দুরারো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246090-E7A1-43DA-BE1F-5112C36C1161}"/>
              </a:ext>
            </a:extLst>
          </p:cNvPr>
          <p:cNvSpPr txBox="1"/>
          <p:nvPr/>
        </p:nvSpPr>
        <p:spPr>
          <a:xfrm>
            <a:off x="3733800" y="5410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6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7EFCA8-799C-45BD-A9C4-D50A8278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794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C5A64CE-DFA3-40BC-9EE7-79A3487EDEA8}"/>
              </a:ext>
            </a:extLst>
          </p:cNvPr>
          <p:cNvGrpSpPr/>
          <p:nvPr/>
        </p:nvGrpSpPr>
        <p:grpSpPr>
          <a:xfrm>
            <a:off x="2209800" y="228600"/>
            <a:ext cx="4267200" cy="4731841"/>
            <a:chOff x="2209800" y="533400"/>
            <a:chExt cx="4267200" cy="47318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DAEE593-9923-403B-872C-0183203EBF4A}"/>
                </a:ext>
              </a:extLst>
            </p:cNvPr>
            <p:cNvSpPr txBox="1"/>
            <p:nvPr/>
          </p:nvSpPr>
          <p:spPr>
            <a:xfrm>
              <a:off x="2743200" y="533400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16BDB6-57AA-4B4E-84CD-1FF8C1FFE843}"/>
                </a:ext>
              </a:extLst>
            </p:cNvPr>
            <p:cNvSpPr txBox="1"/>
            <p:nvPr/>
          </p:nvSpPr>
          <p:spPr>
            <a:xfrm>
              <a:off x="2209800" y="4495800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Minus Sign 4">
              <a:extLst>
                <a:ext uri="{FF2B5EF4-FFF2-40B4-BE49-F238E27FC236}">
                  <a16:creationId xmlns:a16="http://schemas.microsoft.com/office/drawing/2014/main" id="{6E477C78-5EDE-4A02-A4FD-FFE42CD8ED63}"/>
                </a:ext>
              </a:extLst>
            </p:cNvPr>
            <p:cNvSpPr/>
            <p:nvPr/>
          </p:nvSpPr>
          <p:spPr>
            <a:xfrm>
              <a:off x="2362200" y="1066800"/>
              <a:ext cx="3276600" cy="914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C0CA4D-181A-41D7-9524-12E2EFEF2D10}"/>
              </a:ext>
            </a:extLst>
          </p:cNvPr>
          <p:cNvGrpSpPr/>
          <p:nvPr/>
        </p:nvGrpSpPr>
        <p:grpSpPr>
          <a:xfrm>
            <a:off x="0" y="1371600"/>
            <a:ext cx="9144000" cy="4114800"/>
            <a:chOff x="0" y="1371600"/>
            <a:chExt cx="9144000" cy="41148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C136FA-6A9C-4775-8559-D3BE0CED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71600"/>
              <a:ext cx="9144000" cy="411480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526B87-4BD2-46B8-9FE9-9CA165B07801}"/>
                </a:ext>
              </a:extLst>
            </p:cNvPr>
            <p:cNvGrpSpPr/>
            <p:nvPr/>
          </p:nvGrpSpPr>
          <p:grpSpPr>
            <a:xfrm>
              <a:off x="533400" y="3562597"/>
              <a:ext cx="6781800" cy="506710"/>
              <a:chOff x="381000" y="3810000"/>
              <a:chExt cx="6781800" cy="72253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0775F0-9A58-4AD3-AAD3-FB1071E880FD}"/>
                  </a:ext>
                </a:extLst>
              </p:cNvPr>
              <p:cNvSpPr/>
              <p:nvPr/>
            </p:nvSpPr>
            <p:spPr>
              <a:xfrm>
                <a:off x="457200" y="3810000"/>
                <a:ext cx="62484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C6B46-2B30-4D1A-A1E9-B4AE7C32B1DC}"/>
                  </a:ext>
                </a:extLst>
              </p:cNvPr>
              <p:cNvSpPr txBox="1"/>
              <p:nvPr/>
            </p:nvSpPr>
            <p:spPr>
              <a:xfrm>
                <a:off x="381000" y="3886200"/>
                <a:ext cx="678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েশ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কীভাবে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রিচ্ছন্ন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?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90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0888E8-9C12-423B-9E81-F70E5BD05B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8100" dist="38100" dir="90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F7967-BBAF-429C-9B81-B8E4851B5CD7}"/>
              </a:ext>
            </a:extLst>
          </p:cNvPr>
          <p:cNvSpPr txBox="1"/>
          <p:nvPr/>
        </p:nvSpPr>
        <p:spPr>
          <a:xfrm>
            <a:off x="304800" y="22098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10D215"/>
                </a:solidFill>
                <a:latin typeface="Bauhaus 93" panose="04030905020B02020C02" pitchFamily="82" charset="0"/>
              </a:rPr>
              <a:t>আবার</a:t>
            </a:r>
            <a:endParaRPr lang="en-US" sz="9600" dirty="0">
              <a:solidFill>
                <a:srgbClr val="10D215"/>
              </a:solidFill>
              <a:latin typeface="Bauhaus 93" panose="04030905020B02020C02" pitchFamily="8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8F995-01FC-4E4E-96ED-73A24C62F9E6}"/>
              </a:ext>
            </a:extLst>
          </p:cNvPr>
          <p:cNvGrpSpPr/>
          <p:nvPr/>
        </p:nvGrpSpPr>
        <p:grpSpPr>
          <a:xfrm>
            <a:off x="457200" y="1752600"/>
            <a:ext cx="2942793" cy="6477000"/>
            <a:chOff x="1905000" y="1295400"/>
            <a:chExt cx="2942793" cy="6477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C85551F-83E0-4C85-9C55-CB02EE0D129F}"/>
                </a:ext>
              </a:extLst>
            </p:cNvPr>
            <p:cNvGrpSpPr/>
            <p:nvPr/>
          </p:nvGrpSpPr>
          <p:grpSpPr>
            <a:xfrm>
              <a:off x="1905000" y="1295400"/>
              <a:ext cx="2942793" cy="4267200"/>
              <a:chOff x="1905000" y="1295400"/>
              <a:chExt cx="2942793" cy="42672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2FBD543-AB41-481C-B403-C7CED83C1115}"/>
                  </a:ext>
                </a:extLst>
              </p:cNvPr>
              <p:cNvGrpSpPr/>
              <p:nvPr/>
            </p:nvGrpSpPr>
            <p:grpSpPr>
              <a:xfrm>
                <a:off x="1905000" y="1295400"/>
                <a:ext cx="2942793" cy="3124200"/>
                <a:chOff x="333807" y="3124200"/>
                <a:chExt cx="2942793" cy="31242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68A08BD9-BCDD-4C57-8DE5-84E076BEDDF1}"/>
                    </a:ext>
                  </a:extLst>
                </p:cNvPr>
                <p:cNvSpPr/>
                <p:nvPr/>
              </p:nvSpPr>
              <p:spPr>
                <a:xfrm>
                  <a:off x="914400" y="4191000"/>
                  <a:ext cx="2362200" cy="2057400"/>
                </a:xfrm>
                <a:prstGeom prst="roundRect">
                  <a:avLst>
                    <a:gd name="adj" fmla="val 34058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CBD58941-1DCB-4E0D-83BC-88C521A2948D}"/>
                    </a:ext>
                  </a:extLst>
                </p:cNvPr>
                <p:cNvSpPr/>
                <p:nvPr/>
              </p:nvSpPr>
              <p:spPr>
                <a:xfrm>
                  <a:off x="914400" y="3276600"/>
                  <a:ext cx="533400" cy="1600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14FB0FF2-51A1-4A37-9E55-5EEB4768C634}"/>
                    </a:ext>
                  </a:extLst>
                </p:cNvPr>
                <p:cNvSpPr/>
                <p:nvPr/>
              </p:nvSpPr>
              <p:spPr>
                <a:xfrm>
                  <a:off x="2133600" y="3276600"/>
                  <a:ext cx="533400" cy="1524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F570AD76-6C87-42F5-90D0-9B1257C16F78}"/>
                    </a:ext>
                  </a:extLst>
                </p:cNvPr>
                <p:cNvSpPr/>
                <p:nvPr/>
              </p:nvSpPr>
              <p:spPr>
                <a:xfrm>
                  <a:off x="1524000" y="3124200"/>
                  <a:ext cx="533400" cy="1524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B61D2285-ADE0-480C-A1D0-0F0F399AFB68}"/>
                    </a:ext>
                  </a:extLst>
                </p:cNvPr>
                <p:cNvSpPr/>
                <p:nvPr/>
              </p:nvSpPr>
              <p:spPr>
                <a:xfrm>
                  <a:off x="2743200" y="3505200"/>
                  <a:ext cx="533400" cy="1524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9F6F05C-A4C5-4900-8AE8-BDD7B2DF403E}"/>
                    </a:ext>
                  </a:extLst>
                </p:cNvPr>
                <p:cNvSpPr/>
                <p:nvPr/>
              </p:nvSpPr>
              <p:spPr>
                <a:xfrm rot="19113406">
                  <a:off x="574913" y="4426438"/>
                  <a:ext cx="533400" cy="13553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4635EBD5-2009-41F5-B8F4-3C019A6CDF27}"/>
                    </a:ext>
                  </a:extLst>
                </p:cNvPr>
                <p:cNvSpPr/>
                <p:nvPr/>
              </p:nvSpPr>
              <p:spPr>
                <a:xfrm rot="486681">
                  <a:off x="333807" y="4071471"/>
                  <a:ext cx="533400" cy="9515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80185C-46EC-4AD1-99B0-801E24E2AC37}"/>
                  </a:ext>
                </a:extLst>
              </p:cNvPr>
              <p:cNvSpPr/>
              <p:nvPr/>
            </p:nvSpPr>
            <p:spPr>
              <a:xfrm>
                <a:off x="2971800" y="4267200"/>
                <a:ext cx="1524000" cy="1295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689F2B-4453-4252-99AC-50464641959C}"/>
                </a:ext>
              </a:extLst>
            </p:cNvPr>
            <p:cNvSpPr/>
            <p:nvPr/>
          </p:nvSpPr>
          <p:spPr>
            <a:xfrm>
              <a:off x="2819400" y="5257800"/>
              <a:ext cx="1905000" cy="251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C31D8C1-D177-4B0A-A234-FDAAE725A210}"/>
              </a:ext>
            </a:extLst>
          </p:cNvPr>
          <p:cNvGrpSpPr/>
          <p:nvPr/>
        </p:nvGrpSpPr>
        <p:grpSpPr>
          <a:xfrm>
            <a:off x="4648200" y="3352800"/>
            <a:ext cx="4343400" cy="1862048"/>
            <a:chOff x="3810000" y="4114800"/>
            <a:chExt cx="4343400" cy="18620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07E7D4-2698-4130-BFBF-9F72C90A361F}"/>
                </a:ext>
              </a:extLst>
            </p:cNvPr>
            <p:cNvSpPr/>
            <p:nvPr/>
          </p:nvSpPr>
          <p:spPr>
            <a:xfrm>
              <a:off x="3886200" y="4343400"/>
              <a:ext cx="38862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267938-18F5-48F3-9688-9233E077AE54}"/>
                </a:ext>
              </a:extLst>
            </p:cNvPr>
            <p:cNvSpPr txBox="1"/>
            <p:nvPr/>
          </p:nvSpPr>
          <p:spPr>
            <a:xfrm>
              <a:off x="3810000" y="4114800"/>
              <a:ext cx="4343400" cy="186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500" dirty="0" err="1">
                  <a:solidFill>
                    <a:schemeClr val="bg2"/>
                  </a:solidFill>
                  <a:latin typeface="NikoshLightBAN" panose="02000000000000000000" pitchFamily="2" charset="0"/>
                  <a:cs typeface="NikoshLightBAN" panose="02000000000000000000" pitchFamily="2" charset="0"/>
                </a:rPr>
                <a:t>দেখাহবে</a:t>
              </a:r>
              <a:endParaRPr lang="en-US" sz="11500" dirty="0">
                <a:solidFill>
                  <a:schemeClr val="bg2"/>
                </a:solidFill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0DD1BED-7047-44B6-8591-4D95DF6FD980}"/>
              </a:ext>
            </a:extLst>
          </p:cNvPr>
          <p:cNvGrpSpPr/>
          <p:nvPr/>
        </p:nvGrpSpPr>
        <p:grpSpPr>
          <a:xfrm>
            <a:off x="5334000" y="-457200"/>
            <a:ext cx="2942793" cy="6400800"/>
            <a:chOff x="5334000" y="-457200"/>
            <a:chExt cx="2942793" cy="64008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B28CFF-13B8-48EC-9483-38DF6A49DD10}"/>
                </a:ext>
              </a:extLst>
            </p:cNvPr>
            <p:cNvGrpSpPr/>
            <p:nvPr/>
          </p:nvGrpSpPr>
          <p:grpSpPr>
            <a:xfrm flipH="1" flipV="1">
              <a:off x="5334000" y="1676400"/>
              <a:ext cx="2942793" cy="4267200"/>
              <a:chOff x="1905000" y="1295400"/>
              <a:chExt cx="2942793" cy="42672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CDD1953-1873-4F91-84EB-3C8E3D40A413}"/>
                  </a:ext>
                </a:extLst>
              </p:cNvPr>
              <p:cNvGrpSpPr/>
              <p:nvPr/>
            </p:nvGrpSpPr>
            <p:grpSpPr>
              <a:xfrm>
                <a:off x="1905000" y="1295400"/>
                <a:ext cx="2942793" cy="3124200"/>
                <a:chOff x="333807" y="3124200"/>
                <a:chExt cx="2942793" cy="31242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A118D651-ABA9-40BF-A5AF-ECFEEE2BEF3D}"/>
                    </a:ext>
                  </a:extLst>
                </p:cNvPr>
                <p:cNvSpPr/>
                <p:nvPr/>
              </p:nvSpPr>
              <p:spPr>
                <a:xfrm>
                  <a:off x="914400" y="4191000"/>
                  <a:ext cx="2362200" cy="2057400"/>
                </a:xfrm>
                <a:prstGeom prst="roundRect">
                  <a:avLst>
                    <a:gd name="adj" fmla="val 34058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16CB47D9-E04C-4F11-B253-9B2473CCFAEE}"/>
                    </a:ext>
                  </a:extLst>
                </p:cNvPr>
                <p:cNvSpPr/>
                <p:nvPr/>
              </p:nvSpPr>
              <p:spPr>
                <a:xfrm>
                  <a:off x="914400" y="3276600"/>
                  <a:ext cx="533400" cy="1600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9E8B321D-D5B1-4FF5-9750-4184B9756628}"/>
                    </a:ext>
                  </a:extLst>
                </p:cNvPr>
                <p:cNvSpPr/>
                <p:nvPr/>
              </p:nvSpPr>
              <p:spPr>
                <a:xfrm>
                  <a:off x="2133600" y="3276600"/>
                  <a:ext cx="533400" cy="1524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C376E01-8D2F-4645-ADE2-2BB15993A318}"/>
                    </a:ext>
                  </a:extLst>
                </p:cNvPr>
                <p:cNvSpPr/>
                <p:nvPr/>
              </p:nvSpPr>
              <p:spPr>
                <a:xfrm>
                  <a:off x="1524000" y="3124200"/>
                  <a:ext cx="533400" cy="1524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39AC174A-809E-4999-8B46-535AFFE210D8}"/>
                    </a:ext>
                  </a:extLst>
                </p:cNvPr>
                <p:cNvSpPr/>
                <p:nvPr/>
              </p:nvSpPr>
              <p:spPr>
                <a:xfrm>
                  <a:off x="2743200" y="3505200"/>
                  <a:ext cx="533400" cy="1524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D1DCFA37-A394-4EF9-8FD5-A53A34B649A8}"/>
                    </a:ext>
                  </a:extLst>
                </p:cNvPr>
                <p:cNvSpPr/>
                <p:nvPr/>
              </p:nvSpPr>
              <p:spPr>
                <a:xfrm rot="19113406">
                  <a:off x="574913" y="4426438"/>
                  <a:ext cx="533400" cy="13553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83B5BADE-305A-4199-99F5-90520AD1A699}"/>
                    </a:ext>
                  </a:extLst>
                </p:cNvPr>
                <p:cNvSpPr/>
                <p:nvPr/>
              </p:nvSpPr>
              <p:spPr>
                <a:xfrm rot="486681">
                  <a:off x="333807" y="4071471"/>
                  <a:ext cx="533400" cy="9515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9AB808-3CC0-4B5E-B94F-7FC424903A8F}"/>
                  </a:ext>
                </a:extLst>
              </p:cNvPr>
              <p:cNvSpPr/>
              <p:nvPr/>
            </p:nvSpPr>
            <p:spPr>
              <a:xfrm>
                <a:off x="2971800" y="4267200"/>
                <a:ext cx="1524000" cy="1295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445D95-45F3-4505-BFB8-D41CF412D3CE}"/>
                </a:ext>
              </a:extLst>
            </p:cNvPr>
            <p:cNvSpPr/>
            <p:nvPr/>
          </p:nvSpPr>
          <p:spPr>
            <a:xfrm flipV="1">
              <a:off x="5486400" y="-457200"/>
              <a:ext cx="1905000" cy="2514600"/>
            </a:xfrm>
            <a:prstGeom prst="rect">
              <a:avLst/>
            </a:prstGeom>
            <a:solidFill>
              <a:srgbClr val="10D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378C70A-0E95-4A4B-B6A5-1DF285BBBB9D}"/>
              </a:ext>
            </a:extLst>
          </p:cNvPr>
          <p:cNvGrpSpPr/>
          <p:nvPr/>
        </p:nvGrpSpPr>
        <p:grpSpPr>
          <a:xfrm>
            <a:off x="304800" y="7391400"/>
            <a:ext cx="4343400" cy="6477000"/>
            <a:chOff x="304800" y="1752600"/>
            <a:chExt cx="4343400" cy="647700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A2588EB-3708-4E1C-A066-5C9AA674952E}"/>
                </a:ext>
              </a:extLst>
            </p:cNvPr>
            <p:cNvSpPr txBox="1"/>
            <p:nvPr/>
          </p:nvSpPr>
          <p:spPr>
            <a:xfrm>
              <a:off x="304800" y="2209800"/>
              <a:ext cx="4343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solidFill>
                    <a:srgbClr val="10D215"/>
                  </a:solidFill>
                  <a:latin typeface="Bauhaus 93" panose="04030905020B02020C02" pitchFamily="82" charset="0"/>
                </a:rPr>
                <a:t>আবার</a:t>
              </a:r>
              <a:endParaRPr lang="en-US" sz="9600" dirty="0">
                <a:solidFill>
                  <a:srgbClr val="10D215"/>
                </a:solidFill>
                <a:latin typeface="Bauhaus 93" panose="04030905020B02020C02" pitchFamily="82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1CFAE7-ABD0-4BD4-B1DB-3AF2FBD91644}"/>
                </a:ext>
              </a:extLst>
            </p:cNvPr>
            <p:cNvGrpSpPr/>
            <p:nvPr/>
          </p:nvGrpSpPr>
          <p:grpSpPr>
            <a:xfrm>
              <a:off x="457200" y="1752600"/>
              <a:ext cx="2942793" cy="6477000"/>
              <a:chOff x="1905000" y="1295400"/>
              <a:chExt cx="2942793" cy="6477000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55CDB74-F583-41A7-81BE-89B26E48882D}"/>
                  </a:ext>
                </a:extLst>
              </p:cNvPr>
              <p:cNvGrpSpPr/>
              <p:nvPr/>
            </p:nvGrpSpPr>
            <p:grpSpPr>
              <a:xfrm>
                <a:off x="1905000" y="1295400"/>
                <a:ext cx="2942793" cy="4267200"/>
                <a:chOff x="1905000" y="1295400"/>
                <a:chExt cx="2942793" cy="42672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52AE1BCD-40F7-4B3D-AD40-423EF2DA0FB5}"/>
                    </a:ext>
                  </a:extLst>
                </p:cNvPr>
                <p:cNvGrpSpPr/>
                <p:nvPr/>
              </p:nvGrpSpPr>
              <p:grpSpPr>
                <a:xfrm>
                  <a:off x="1905000" y="1295400"/>
                  <a:ext cx="2942793" cy="3124200"/>
                  <a:chOff x="333807" y="3124200"/>
                  <a:chExt cx="2942793" cy="3124200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104" name="Rectangle: Rounded Corners 103">
                    <a:extLst>
                      <a:ext uri="{FF2B5EF4-FFF2-40B4-BE49-F238E27FC236}">
                        <a16:creationId xmlns:a16="http://schemas.microsoft.com/office/drawing/2014/main" id="{1DCEE4F4-5E09-4193-B0BE-B75B6BCD0C77}"/>
                      </a:ext>
                    </a:extLst>
                  </p:cNvPr>
                  <p:cNvSpPr/>
                  <p:nvPr/>
                </p:nvSpPr>
                <p:spPr>
                  <a:xfrm>
                    <a:off x="914400" y="4191000"/>
                    <a:ext cx="2362200" cy="2057400"/>
                  </a:xfrm>
                  <a:prstGeom prst="roundRect">
                    <a:avLst>
                      <a:gd name="adj" fmla="val 34058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Rectangle: Rounded Corners 104">
                    <a:extLst>
                      <a:ext uri="{FF2B5EF4-FFF2-40B4-BE49-F238E27FC236}">
                        <a16:creationId xmlns:a16="http://schemas.microsoft.com/office/drawing/2014/main" id="{CCE6F496-6321-4CCD-83B2-56F2A6F11FB9}"/>
                      </a:ext>
                    </a:extLst>
                  </p:cNvPr>
                  <p:cNvSpPr/>
                  <p:nvPr/>
                </p:nvSpPr>
                <p:spPr>
                  <a:xfrm>
                    <a:off x="914400" y="3276600"/>
                    <a:ext cx="533400" cy="1600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: Rounded Corners 105">
                    <a:extLst>
                      <a:ext uri="{FF2B5EF4-FFF2-40B4-BE49-F238E27FC236}">
                        <a16:creationId xmlns:a16="http://schemas.microsoft.com/office/drawing/2014/main" id="{9DB5F1B7-F144-49DB-9EB2-F99FB6770A14}"/>
                      </a:ext>
                    </a:extLst>
                  </p:cNvPr>
                  <p:cNvSpPr/>
                  <p:nvPr/>
                </p:nvSpPr>
                <p:spPr>
                  <a:xfrm>
                    <a:off x="2133600" y="3276600"/>
                    <a:ext cx="533400" cy="152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: Rounded Corners 106">
                    <a:extLst>
                      <a:ext uri="{FF2B5EF4-FFF2-40B4-BE49-F238E27FC236}">
                        <a16:creationId xmlns:a16="http://schemas.microsoft.com/office/drawing/2014/main" id="{3A6AE0ED-F5B1-47BD-8A54-448F305C302B}"/>
                      </a:ext>
                    </a:extLst>
                  </p:cNvPr>
                  <p:cNvSpPr/>
                  <p:nvPr/>
                </p:nvSpPr>
                <p:spPr>
                  <a:xfrm>
                    <a:off x="1524000" y="3124200"/>
                    <a:ext cx="533400" cy="152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Rectangle: Rounded Corners 107">
                    <a:extLst>
                      <a:ext uri="{FF2B5EF4-FFF2-40B4-BE49-F238E27FC236}">
                        <a16:creationId xmlns:a16="http://schemas.microsoft.com/office/drawing/2014/main" id="{B45AD550-548B-4DAD-9E1F-97C77D5DD787}"/>
                      </a:ext>
                    </a:extLst>
                  </p:cNvPr>
                  <p:cNvSpPr/>
                  <p:nvPr/>
                </p:nvSpPr>
                <p:spPr>
                  <a:xfrm>
                    <a:off x="2743200" y="3505200"/>
                    <a:ext cx="533400" cy="152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: Rounded Corners 108">
                    <a:extLst>
                      <a:ext uri="{FF2B5EF4-FFF2-40B4-BE49-F238E27FC236}">
                        <a16:creationId xmlns:a16="http://schemas.microsoft.com/office/drawing/2014/main" id="{C6502577-E9DF-418D-88F7-16498A66DC7B}"/>
                      </a:ext>
                    </a:extLst>
                  </p:cNvPr>
                  <p:cNvSpPr/>
                  <p:nvPr/>
                </p:nvSpPr>
                <p:spPr>
                  <a:xfrm rot="19113406">
                    <a:off x="574913" y="4426438"/>
                    <a:ext cx="533400" cy="135537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Rectangle: Rounded Corners 109">
                    <a:extLst>
                      <a:ext uri="{FF2B5EF4-FFF2-40B4-BE49-F238E27FC236}">
                        <a16:creationId xmlns:a16="http://schemas.microsoft.com/office/drawing/2014/main" id="{45F524CB-6191-41F4-8B52-E3C6A8905373}"/>
                      </a:ext>
                    </a:extLst>
                  </p:cNvPr>
                  <p:cNvSpPr/>
                  <p:nvPr/>
                </p:nvSpPr>
                <p:spPr>
                  <a:xfrm rot="486681">
                    <a:off x="333807" y="4071471"/>
                    <a:ext cx="533400" cy="9515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19BBD3E-0803-4C14-8126-A6BD10C0C400}"/>
                    </a:ext>
                  </a:extLst>
                </p:cNvPr>
                <p:cNvSpPr/>
                <p:nvPr/>
              </p:nvSpPr>
              <p:spPr>
                <a:xfrm>
                  <a:off x="2971800" y="4267200"/>
                  <a:ext cx="1524000" cy="12954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7B810AB-68BC-4144-95E9-AA8100752906}"/>
                  </a:ext>
                </a:extLst>
              </p:cNvPr>
              <p:cNvSpPr/>
              <p:nvPr/>
            </p:nvSpPr>
            <p:spPr>
              <a:xfrm>
                <a:off x="2819400" y="5257800"/>
                <a:ext cx="1905000" cy="2514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9840047-F126-443B-A807-6C363E2A8D25}"/>
              </a:ext>
            </a:extLst>
          </p:cNvPr>
          <p:cNvGrpSpPr/>
          <p:nvPr/>
        </p:nvGrpSpPr>
        <p:grpSpPr>
          <a:xfrm>
            <a:off x="4648200" y="-6375400"/>
            <a:ext cx="4343400" cy="6400800"/>
            <a:chOff x="4648200" y="-457200"/>
            <a:chExt cx="4343400" cy="6400800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EC9A6AF-226B-44BE-9737-EA1B5A0C20D9}"/>
                </a:ext>
              </a:extLst>
            </p:cNvPr>
            <p:cNvGrpSpPr/>
            <p:nvPr/>
          </p:nvGrpSpPr>
          <p:grpSpPr>
            <a:xfrm>
              <a:off x="4648200" y="1676400"/>
              <a:ext cx="4343400" cy="4267200"/>
              <a:chOff x="4648200" y="1676400"/>
              <a:chExt cx="4343400" cy="4267200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A0EC0E-E7F9-41A3-B851-68830B5E84C6}"/>
                  </a:ext>
                </a:extLst>
              </p:cNvPr>
              <p:cNvSpPr txBox="1"/>
              <p:nvPr/>
            </p:nvSpPr>
            <p:spPr>
              <a:xfrm>
                <a:off x="4648200" y="3327400"/>
                <a:ext cx="4343400" cy="186204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500" dirty="0" err="1">
                    <a:solidFill>
                      <a:schemeClr val="bg2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দেখাহবে</a:t>
                </a:r>
                <a:endParaRPr lang="en-US" sz="11500" dirty="0">
                  <a:solidFill>
                    <a:schemeClr val="bg2"/>
                  </a:solidFill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D280398E-A8C4-45E7-8504-30B99772D052}"/>
                  </a:ext>
                </a:extLst>
              </p:cNvPr>
              <p:cNvGrpSpPr/>
              <p:nvPr/>
            </p:nvGrpSpPr>
            <p:grpSpPr>
              <a:xfrm flipH="1" flipV="1">
                <a:off x="5334000" y="1676400"/>
                <a:ext cx="2942793" cy="4267200"/>
                <a:chOff x="1905000" y="1295400"/>
                <a:chExt cx="2942793" cy="4267200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1A03485-A51B-4648-8587-CBCBD6F61641}"/>
                    </a:ext>
                  </a:extLst>
                </p:cNvPr>
                <p:cNvGrpSpPr/>
                <p:nvPr/>
              </p:nvGrpSpPr>
              <p:grpSpPr>
                <a:xfrm>
                  <a:off x="1905000" y="1295400"/>
                  <a:ext cx="2942793" cy="3124200"/>
                  <a:chOff x="333807" y="3124200"/>
                  <a:chExt cx="2942793" cy="3124200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120" name="Rectangle: Rounded Corners 119">
                    <a:extLst>
                      <a:ext uri="{FF2B5EF4-FFF2-40B4-BE49-F238E27FC236}">
                        <a16:creationId xmlns:a16="http://schemas.microsoft.com/office/drawing/2014/main" id="{C4059C1A-C977-4842-BFE6-101FCE44F41C}"/>
                      </a:ext>
                    </a:extLst>
                  </p:cNvPr>
                  <p:cNvSpPr/>
                  <p:nvPr/>
                </p:nvSpPr>
                <p:spPr>
                  <a:xfrm>
                    <a:off x="914400" y="4191000"/>
                    <a:ext cx="2362200" cy="2057400"/>
                  </a:xfrm>
                  <a:prstGeom prst="roundRect">
                    <a:avLst>
                      <a:gd name="adj" fmla="val 34058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" name="Rectangle: Rounded Corners 120">
                    <a:extLst>
                      <a:ext uri="{FF2B5EF4-FFF2-40B4-BE49-F238E27FC236}">
                        <a16:creationId xmlns:a16="http://schemas.microsoft.com/office/drawing/2014/main" id="{E00E0FBB-7D5A-43AE-9A76-E374C43057D6}"/>
                      </a:ext>
                    </a:extLst>
                  </p:cNvPr>
                  <p:cNvSpPr/>
                  <p:nvPr/>
                </p:nvSpPr>
                <p:spPr>
                  <a:xfrm>
                    <a:off x="914400" y="3276600"/>
                    <a:ext cx="533400" cy="1600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Rectangle: Rounded Corners 121">
                    <a:extLst>
                      <a:ext uri="{FF2B5EF4-FFF2-40B4-BE49-F238E27FC236}">
                        <a16:creationId xmlns:a16="http://schemas.microsoft.com/office/drawing/2014/main" id="{7AE58ADC-B7AA-485C-BA98-7961EF57E53D}"/>
                      </a:ext>
                    </a:extLst>
                  </p:cNvPr>
                  <p:cNvSpPr/>
                  <p:nvPr/>
                </p:nvSpPr>
                <p:spPr>
                  <a:xfrm>
                    <a:off x="2133600" y="3276600"/>
                    <a:ext cx="533400" cy="152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: Rounded Corners 122">
                    <a:extLst>
                      <a:ext uri="{FF2B5EF4-FFF2-40B4-BE49-F238E27FC236}">
                        <a16:creationId xmlns:a16="http://schemas.microsoft.com/office/drawing/2014/main" id="{D478E8E1-3CE5-45E1-ADA9-91947460CAD5}"/>
                      </a:ext>
                    </a:extLst>
                  </p:cNvPr>
                  <p:cNvSpPr/>
                  <p:nvPr/>
                </p:nvSpPr>
                <p:spPr>
                  <a:xfrm>
                    <a:off x="1524000" y="3124200"/>
                    <a:ext cx="533400" cy="152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Rectangle: Rounded Corners 123">
                    <a:extLst>
                      <a:ext uri="{FF2B5EF4-FFF2-40B4-BE49-F238E27FC236}">
                        <a16:creationId xmlns:a16="http://schemas.microsoft.com/office/drawing/2014/main" id="{C716E497-C6FF-41C7-B7E8-2E12BAAD273D}"/>
                      </a:ext>
                    </a:extLst>
                  </p:cNvPr>
                  <p:cNvSpPr/>
                  <p:nvPr/>
                </p:nvSpPr>
                <p:spPr>
                  <a:xfrm>
                    <a:off x="2743200" y="3505200"/>
                    <a:ext cx="533400" cy="152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: Rounded Corners 124">
                    <a:extLst>
                      <a:ext uri="{FF2B5EF4-FFF2-40B4-BE49-F238E27FC236}">
                        <a16:creationId xmlns:a16="http://schemas.microsoft.com/office/drawing/2014/main" id="{52ACDA08-F503-4D28-A54E-E66AFBD9D12B}"/>
                      </a:ext>
                    </a:extLst>
                  </p:cNvPr>
                  <p:cNvSpPr/>
                  <p:nvPr/>
                </p:nvSpPr>
                <p:spPr>
                  <a:xfrm rot="19113406">
                    <a:off x="574913" y="4426438"/>
                    <a:ext cx="533400" cy="135537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Rectangle: Rounded Corners 125">
                    <a:extLst>
                      <a:ext uri="{FF2B5EF4-FFF2-40B4-BE49-F238E27FC236}">
                        <a16:creationId xmlns:a16="http://schemas.microsoft.com/office/drawing/2014/main" id="{ACFCE1EA-EADB-40DB-86C8-3FA52717915D}"/>
                      </a:ext>
                    </a:extLst>
                  </p:cNvPr>
                  <p:cNvSpPr/>
                  <p:nvPr/>
                </p:nvSpPr>
                <p:spPr>
                  <a:xfrm rot="486681">
                    <a:off x="333807" y="4071471"/>
                    <a:ext cx="533400" cy="9515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C99FBC9B-2CEE-4305-AEFC-7E573DA7D14E}"/>
                    </a:ext>
                  </a:extLst>
                </p:cNvPr>
                <p:cNvSpPr/>
                <p:nvPr/>
              </p:nvSpPr>
              <p:spPr>
                <a:xfrm>
                  <a:off x="2971800" y="4267200"/>
                  <a:ext cx="1524000" cy="12954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260BDDA-C8E4-4928-933C-1A9A8558F6AA}"/>
                </a:ext>
              </a:extLst>
            </p:cNvPr>
            <p:cNvSpPr/>
            <p:nvPr/>
          </p:nvSpPr>
          <p:spPr>
            <a:xfrm flipV="1">
              <a:off x="5486400" y="-457200"/>
              <a:ext cx="1905000" cy="2514600"/>
            </a:xfrm>
            <a:prstGeom prst="rect">
              <a:avLst/>
            </a:prstGeom>
            <a:solidFill>
              <a:srgbClr val="10D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623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26667 L -3.33333E-6 0.8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40556 L 0.00417 -0.81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6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99B5FF2-8609-4578-99A6-1AED6B3FAE62}"/>
              </a:ext>
            </a:extLst>
          </p:cNvPr>
          <p:cNvGrpSpPr/>
          <p:nvPr/>
        </p:nvGrpSpPr>
        <p:grpSpPr>
          <a:xfrm>
            <a:off x="1219200" y="1828800"/>
            <a:ext cx="7223556" cy="3584320"/>
            <a:chOff x="914400" y="2572223"/>
            <a:chExt cx="7223556" cy="35843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1C3FC1-5D83-4FDE-86FA-72717F8E9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6060">
              <a:off x="4861026" y="2572223"/>
              <a:ext cx="3276930" cy="33398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C1CE4E-C472-496C-88A1-0BAC5A72F756}"/>
                </a:ext>
              </a:extLst>
            </p:cNvPr>
            <p:cNvSpPr txBox="1"/>
            <p:nvPr/>
          </p:nvSpPr>
          <p:spPr>
            <a:xfrm>
              <a:off x="914400" y="3048000"/>
              <a:ext cx="68580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উদয় শংকর মল্লিক</a:t>
              </a:r>
              <a:endPara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</a:t>
              </a:r>
              <a:r>
                <a:rPr lang="bn-BD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  <a:endPara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জুর্গাছড়ি </a:t>
              </a:r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প্রাথমি</a:t>
              </a:r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bn-IN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লক্ষীছড়ি,খাগড়াছড়ি</a:t>
              </a:r>
            </a:p>
            <a:p>
              <a:endParaRPr lang="en-US" sz="3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CC63A0-A191-4722-9F2C-20A695CF3A1E}"/>
              </a:ext>
            </a:extLst>
          </p:cNvPr>
          <p:cNvGrpSpPr/>
          <p:nvPr/>
        </p:nvGrpSpPr>
        <p:grpSpPr>
          <a:xfrm>
            <a:off x="1981200" y="0"/>
            <a:ext cx="5097439" cy="1545609"/>
            <a:chOff x="1981200" y="0"/>
            <a:chExt cx="5097439" cy="1545609"/>
          </a:xfrm>
        </p:grpSpPr>
        <p:sp>
          <p:nvSpPr>
            <p:cNvPr id="11" name="Left-Right Arrow 1">
              <a:extLst>
                <a:ext uri="{FF2B5EF4-FFF2-40B4-BE49-F238E27FC236}">
                  <a16:creationId xmlns:a16="http://schemas.microsoft.com/office/drawing/2014/main" id="{3958BEFE-FAA1-472B-B538-702FCD01CD0D}"/>
                </a:ext>
              </a:extLst>
            </p:cNvPr>
            <p:cNvSpPr/>
            <p:nvPr/>
          </p:nvSpPr>
          <p:spPr>
            <a:xfrm>
              <a:off x="1981200" y="0"/>
              <a:ext cx="5097439" cy="1545609"/>
            </a:xfrm>
            <a:prstGeom prst="leftRightArrow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12890C-ECA5-4F0C-A9FB-2AB4B32177B2}"/>
                </a:ext>
              </a:extLst>
            </p:cNvPr>
            <p:cNvSpPr txBox="1"/>
            <p:nvPr/>
          </p:nvSpPr>
          <p:spPr>
            <a:xfrm>
              <a:off x="3429000" y="457200"/>
              <a:ext cx="23030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19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DCF988-A730-4FFD-8CD8-F2FE59519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5" t="58761" r="21165" b="18577"/>
          <a:stretch/>
        </p:blipFill>
        <p:spPr>
          <a:xfrm>
            <a:off x="3306417" y="1182756"/>
            <a:ext cx="5837583" cy="5698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CE3E5B-152B-4708-BDF3-133F027452A7}"/>
              </a:ext>
            </a:extLst>
          </p:cNvPr>
          <p:cNvSpPr txBox="1"/>
          <p:nvPr/>
        </p:nvSpPr>
        <p:spPr>
          <a:xfrm>
            <a:off x="26504" y="1219200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6E3E9E2-E60D-44BF-A967-C44436990B29}"/>
              </a:ext>
            </a:extLst>
          </p:cNvPr>
          <p:cNvSpPr/>
          <p:nvPr/>
        </p:nvSpPr>
        <p:spPr>
          <a:xfrm>
            <a:off x="1676400" y="12954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4D8B6-69E7-47C6-9BD1-0E3DB86B4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2" t="66240" r="10427" b="9465"/>
          <a:stretch/>
        </p:blipFill>
        <p:spPr>
          <a:xfrm>
            <a:off x="2080590" y="2362200"/>
            <a:ext cx="7063410" cy="5830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C21BA3-DA9E-492A-BC94-AAB33888791D}"/>
              </a:ext>
            </a:extLst>
          </p:cNvPr>
          <p:cNvSpPr txBox="1"/>
          <p:nvPr/>
        </p:nvSpPr>
        <p:spPr>
          <a:xfrm>
            <a:off x="0" y="2286000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B4CB876-A21F-42F7-BF84-9E91F357A4C4}"/>
              </a:ext>
            </a:extLst>
          </p:cNvPr>
          <p:cNvSpPr/>
          <p:nvPr/>
        </p:nvSpPr>
        <p:spPr>
          <a:xfrm>
            <a:off x="1447800" y="2362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EC569-8A20-48EB-BFE0-9E8AA7A1C4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90" t="73170" r="7161" b="324"/>
          <a:stretch/>
        </p:blipFill>
        <p:spPr>
          <a:xfrm>
            <a:off x="2610679" y="3276600"/>
            <a:ext cx="6533321" cy="636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E45E2-BD62-41B3-927A-42216FCE9C98}"/>
              </a:ext>
            </a:extLst>
          </p:cNvPr>
          <p:cNvSpPr txBox="1"/>
          <p:nvPr/>
        </p:nvSpPr>
        <p:spPr>
          <a:xfrm>
            <a:off x="13252" y="3352800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8857BD9-7BF6-4246-86D5-2A1D5A20AEA7}"/>
              </a:ext>
            </a:extLst>
          </p:cNvPr>
          <p:cNvSpPr/>
          <p:nvPr/>
        </p:nvSpPr>
        <p:spPr>
          <a:xfrm>
            <a:off x="1524000" y="3429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DB5DD8-D890-44C8-B841-FD33E2C923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85" t="61413" r="4984" b="-543"/>
          <a:stretch/>
        </p:blipFill>
        <p:spPr>
          <a:xfrm>
            <a:off x="2362200" y="5638800"/>
            <a:ext cx="6781800" cy="11254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A5E503-F56F-4E86-A625-A20FA4A10604}"/>
              </a:ext>
            </a:extLst>
          </p:cNvPr>
          <p:cNvSpPr txBox="1"/>
          <p:nvPr/>
        </p:nvSpPr>
        <p:spPr>
          <a:xfrm>
            <a:off x="33130" y="5638800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3518BE2-3894-426F-9315-B5D954200F12}"/>
              </a:ext>
            </a:extLst>
          </p:cNvPr>
          <p:cNvSpPr/>
          <p:nvPr/>
        </p:nvSpPr>
        <p:spPr>
          <a:xfrm>
            <a:off x="1524000" y="57150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CDCAB-6A89-4AB5-9712-EFCF0E533CE4}"/>
              </a:ext>
            </a:extLst>
          </p:cNvPr>
          <p:cNvGrpSpPr/>
          <p:nvPr/>
        </p:nvGrpSpPr>
        <p:grpSpPr>
          <a:xfrm>
            <a:off x="1219200" y="4267200"/>
            <a:ext cx="7924800" cy="1295400"/>
            <a:chOff x="1143000" y="916438"/>
            <a:chExt cx="4627984" cy="5313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A104DF-2285-490C-BB14-4C5473AA6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089" t="56826" r="16394" b="3395"/>
            <a:stretch/>
          </p:blipFill>
          <p:spPr>
            <a:xfrm>
              <a:off x="1905680" y="916438"/>
              <a:ext cx="3865304" cy="4281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9A13FF-3CA5-4D8C-94F2-51C9FE563F9C}"/>
                </a:ext>
              </a:extLst>
            </p:cNvPr>
            <p:cNvSpPr/>
            <p:nvPr/>
          </p:nvSpPr>
          <p:spPr>
            <a:xfrm>
              <a:off x="1143000" y="12192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35C7BEB-E8F4-4971-A094-8DBED0E6C984}"/>
              </a:ext>
            </a:extLst>
          </p:cNvPr>
          <p:cNvSpPr txBox="1"/>
          <p:nvPr/>
        </p:nvSpPr>
        <p:spPr>
          <a:xfrm>
            <a:off x="0" y="426720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5818645-0B99-48F7-9722-25FB252DCB9E}"/>
              </a:ext>
            </a:extLst>
          </p:cNvPr>
          <p:cNvSpPr/>
          <p:nvPr/>
        </p:nvSpPr>
        <p:spPr>
          <a:xfrm>
            <a:off x="1524000" y="43434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0A6A89-FB8C-4EF5-B12A-A8E06FD9D430}"/>
              </a:ext>
            </a:extLst>
          </p:cNvPr>
          <p:cNvSpPr txBox="1"/>
          <p:nvPr/>
        </p:nvSpPr>
        <p:spPr>
          <a:xfrm>
            <a:off x="2286000" y="-74950"/>
            <a:ext cx="35333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0454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00"/>
                            </p:stCondLst>
                            <p:childTnLst>
                              <p:par>
                                <p:cTn id="1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00"/>
                            </p:stCondLst>
                            <p:childTnLst>
                              <p:par>
                                <p:cTn id="1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25" grpId="0" animBg="1"/>
      <p:bldP spid="14" grpId="0"/>
      <p:bldP spid="26" grpId="0" animBg="1"/>
      <p:bldP spid="16" grpId="0"/>
      <p:bldP spid="27" grpId="0" animBg="1"/>
      <p:bldP spid="15" grpId="0"/>
      <p:bldP spid="30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FDD58-1CE1-4BD4-B4C6-2D668539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06B2BB-D72B-40B2-84B3-E9DBFDA00B5C}"/>
              </a:ext>
            </a:extLst>
          </p:cNvPr>
          <p:cNvSpPr txBox="1"/>
          <p:nvPr/>
        </p:nvSpPr>
        <p:spPr>
          <a:xfrm>
            <a:off x="1905000" y="-228600"/>
            <a:ext cx="48253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D76DD-9580-4BCA-B183-71B193E4D152}"/>
              </a:ext>
            </a:extLst>
          </p:cNvPr>
          <p:cNvSpPr txBox="1"/>
          <p:nvPr/>
        </p:nvSpPr>
        <p:spPr>
          <a:xfrm>
            <a:off x="3048000" y="1143000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B74CF-E862-4C33-99A6-CEEC0FC10A69}"/>
              </a:ext>
            </a:extLst>
          </p:cNvPr>
          <p:cNvSpPr txBox="1"/>
          <p:nvPr/>
        </p:nvSpPr>
        <p:spPr>
          <a:xfrm>
            <a:off x="7772400" y="13716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</p:txBody>
      </p:sp>
    </p:spTree>
    <p:extLst>
      <p:ext uri="{BB962C8B-B14F-4D97-AF65-F5344CB8AC3E}">
        <p14:creationId xmlns:p14="http://schemas.microsoft.com/office/powerpoint/2010/main" val="187260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B6F8C-BEF0-4901-8D60-C62FFB6A2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AEC569-8A20-48EB-BFE0-9E8AA7A1C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1"/>
            <a:ext cx="9144000" cy="2285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CF988-A730-4FFD-8CD8-F2FE5951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F4D8B6-69E7-47C6-9BD1-0E3DB86B4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1" y="2133600"/>
            <a:ext cx="912080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114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2A8F91-9C63-4864-BC83-FE412FCB65CB}"/>
              </a:ext>
            </a:extLst>
          </p:cNvPr>
          <p:cNvGrpSpPr/>
          <p:nvPr/>
        </p:nvGrpSpPr>
        <p:grpSpPr>
          <a:xfrm>
            <a:off x="76200" y="381000"/>
            <a:ext cx="9067800" cy="2971800"/>
            <a:chOff x="530088" y="304799"/>
            <a:chExt cx="6223138" cy="1143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92ED4D6-97A1-46BF-9694-A4B1810C4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3871" t="-1" r="-1" b="-3424"/>
            <a:stretch/>
          </p:blipFill>
          <p:spPr>
            <a:xfrm>
              <a:off x="530088" y="304799"/>
              <a:ext cx="6223138" cy="11131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4625F2-7E39-4A71-ADB5-CC3C75EA18E8}"/>
                </a:ext>
              </a:extLst>
            </p:cNvPr>
            <p:cNvSpPr/>
            <p:nvPr/>
          </p:nvSpPr>
          <p:spPr>
            <a:xfrm>
              <a:off x="1143000" y="12192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392DD2-5C10-417B-8EAC-7CAE7701823B}"/>
              </a:ext>
            </a:extLst>
          </p:cNvPr>
          <p:cNvGrpSpPr/>
          <p:nvPr/>
        </p:nvGrpSpPr>
        <p:grpSpPr>
          <a:xfrm>
            <a:off x="0" y="3962400"/>
            <a:ext cx="9144000" cy="2514600"/>
            <a:chOff x="0" y="3276600"/>
            <a:chExt cx="9372600" cy="2514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63140F-CA7F-4BBF-9374-9C70883FF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52800"/>
              <a:ext cx="9372600" cy="2438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AE022A-C7DD-4E9C-AB63-D705C9419CD4}"/>
                </a:ext>
              </a:extLst>
            </p:cNvPr>
            <p:cNvSpPr/>
            <p:nvPr/>
          </p:nvSpPr>
          <p:spPr>
            <a:xfrm>
              <a:off x="1752600" y="3276600"/>
              <a:ext cx="2590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81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0E20157-23DA-4367-9713-B349D390A3FF}"/>
              </a:ext>
            </a:extLst>
          </p:cNvPr>
          <p:cNvGrpSpPr/>
          <p:nvPr/>
        </p:nvGrpSpPr>
        <p:grpSpPr>
          <a:xfrm>
            <a:off x="0" y="-76200"/>
            <a:ext cx="9144000" cy="4495800"/>
            <a:chOff x="0" y="0"/>
            <a:chExt cx="9144000" cy="4495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DBFB4CB-EB20-44B8-8E2F-E018B220B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44958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4079E4-D1B1-4CEC-A09C-F8206F6FB967}"/>
                </a:ext>
              </a:extLst>
            </p:cNvPr>
            <p:cNvSpPr/>
            <p:nvPr/>
          </p:nvSpPr>
          <p:spPr>
            <a:xfrm>
              <a:off x="2895600" y="2590800"/>
              <a:ext cx="9144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98442D-E96C-4741-B70D-E490B2F03AF3}"/>
                </a:ext>
              </a:extLst>
            </p:cNvPr>
            <p:cNvSpPr txBox="1"/>
            <p:nvPr/>
          </p:nvSpPr>
          <p:spPr>
            <a:xfrm>
              <a:off x="2819400" y="2590800"/>
              <a:ext cx="1116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 Black" panose="020B0A04020102020204" pitchFamily="34" charset="0"/>
                  <a:cs typeface="NikoshBAN" panose="02000000000000000000" pitchFamily="2" charset="0"/>
                </a:rPr>
                <a:t>গাছপালার</a:t>
              </a:r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6B8CE4A-9DEE-4F08-878D-AA84E7856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9144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1A39F-6192-4BBA-B215-A633D4648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E3629E-63B0-4EBD-91DE-B44ED3B36721}"/>
              </a:ext>
            </a:extLst>
          </p:cNvPr>
          <p:cNvSpPr txBox="1"/>
          <p:nvPr/>
        </p:nvSpPr>
        <p:spPr>
          <a:xfrm>
            <a:off x="228600" y="403860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DA678-7780-4895-A20A-AF6E4CE9188F}"/>
              </a:ext>
            </a:extLst>
          </p:cNvPr>
          <p:cNvSpPr txBox="1"/>
          <p:nvPr/>
        </p:nvSpPr>
        <p:spPr>
          <a:xfrm>
            <a:off x="2133600" y="388620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াছপালা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7D29B-FDB6-4343-803C-984A5C798A97}"/>
              </a:ext>
            </a:extLst>
          </p:cNvPr>
          <p:cNvSpPr txBox="1"/>
          <p:nvPr/>
        </p:nvSpPr>
        <p:spPr>
          <a:xfrm>
            <a:off x="4343400" y="388620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হাঁপানি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ঁয়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গর্ভবতী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512C8-4AC9-4C28-9D94-3C39E6ACE9EA}"/>
              </a:ext>
            </a:extLst>
          </p:cNvPr>
          <p:cNvSpPr txBox="1"/>
          <p:nvPr/>
        </p:nvSpPr>
        <p:spPr>
          <a:xfrm>
            <a:off x="6629400" y="38862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য়।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3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383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Bauhaus 93</vt:lpstr>
      <vt:lpstr>Calibri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2006-08-16T00:00:00Z</dcterms:created>
  <dcterms:modified xsi:type="dcterms:W3CDTF">2021-07-14T15:52:30Z</dcterms:modified>
</cp:coreProperties>
</file>