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0" r:id="rId6"/>
    <p:sldId id="262" r:id="rId7"/>
    <p:sldId id="263" r:id="rId8"/>
    <p:sldId id="268" r:id="rId9"/>
    <p:sldId id="264" r:id="rId10"/>
    <p:sldId id="267" r:id="rId11"/>
    <p:sldId id="269" r:id="rId12"/>
    <p:sldId id="266" r:id="rId13"/>
    <p:sldId id="283" r:id="rId14"/>
    <p:sldId id="284" r:id="rId15"/>
    <p:sldId id="265" r:id="rId16"/>
    <p:sldId id="285" r:id="rId17"/>
    <p:sldId id="270" r:id="rId18"/>
    <p:sldId id="271" r:id="rId19"/>
    <p:sldId id="272" r:id="rId20"/>
    <p:sldId id="289" r:id="rId21"/>
    <p:sldId id="288" r:id="rId22"/>
    <p:sldId id="287" r:id="rId23"/>
    <p:sldId id="274" r:id="rId24"/>
    <p:sldId id="27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7950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BD988-74F4-44F8-A390-4AA8A19908D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40E850C-DE67-4CB7-9EDE-1AF4C08F9C73}"/>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C5644D1-A90A-4B79-A229-D510583570A7}"/>
              </a:ext>
            </a:extLst>
          </p:cNvPr>
          <p:cNvSpPr>
            <a:spLocks noGrp="1"/>
          </p:cNvSpPr>
          <p:nvPr>
            <p:ph type="dt" sz="half" idx="10"/>
          </p:nvPr>
        </p:nvSpPr>
        <p:spPr>
          <a:xfrm>
            <a:off x="838200" y="6356350"/>
            <a:ext cx="2743200" cy="365125"/>
          </a:xfrm>
          <a:prstGeom prst="rect">
            <a:avLst/>
          </a:prstGeom>
        </p:spPr>
        <p:txBody>
          <a:bodyPr/>
          <a:lstStyle/>
          <a:p>
            <a:fld id="{B3DE11FF-BAA5-426F-824B-3050D298AD7E}" type="datetimeFigureOut">
              <a:rPr lang="en-GB" smtClean="0"/>
              <a:t>14/07/2021</a:t>
            </a:fld>
            <a:endParaRPr lang="en-GB"/>
          </a:p>
        </p:txBody>
      </p:sp>
      <p:sp>
        <p:nvSpPr>
          <p:cNvPr id="5" name="Footer Placeholder 4">
            <a:extLst>
              <a:ext uri="{FF2B5EF4-FFF2-40B4-BE49-F238E27FC236}">
                <a16:creationId xmlns:a16="http://schemas.microsoft.com/office/drawing/2014/main" id="{5CB3E6B5-9D25-4902-ADF5-8F6C294EB2C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39E8C992-7886-4B95-8704-566C1F1090BC}"/>
              </a:ext>
            </a:extLst>
          </p:cNvPr>
          <p:cNvSpPr>
            <a:spLocks noGrp="1"/>
          </p:cNvSpPr>
          <p:nvPr>
            <p:ph type="sldNum" sz="quarter" idx="12"/>
          </p:nvPr>
        </p:nvSpPr>
        <p:spPr>
          <a:xfrm>
            <a:off x="8610600" y="6356350"/>
            <a:ext cx="2743200" cy="365125"/>
          </a:xfrm>
          <a:prstGeom prst="rect">
            <a:avLst/>
          </a:prstGeom>
        </p:spPr>
        <p:txBody>
          <a:bodyPr/>
          <a:lstStyle/>
          <a:p>
            <a:fld id="{6D29F95C-4E83-4D2B-9D24-5F33A09C599C}" type="slidenum">
              <a:rPr lang="en-GB" smtClean="0"/>
              <a:t>‹#›</a:t>
            </a:fld>
            <a:endParaRPr lang="en-GB"/>
          </a:p>
        </p:txBody>
      </p:sp>
    </p:spTree>
    <p:extLst>
      <p:ext uri="{BB962C8B-B14F-4D97-AF65-F5344CB8AC3E}">
        <p14:creationId xmlns:p14="http://schemas.microsoft.com/office/powerpoint/2010/main" val="1298275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65E117-B493-47B4-8F62-204C95C9DF60}"/>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E1ECAD0-3400-4A51-AAFA-60FE8571D80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9693F70-025B-4563-B5DA-83B1692A1560}"/>
              </a:ext>
            </a:extLst>
          </p:cNvPr>
          <p:cNvSpPr>
            <a:spLocks noGrp="1"/>
          </p:cNvSpPr>
          <p:nvPr>
            <p:ph type="dt" sz="half" idx="10"/>
          </p:nvPr>
        </p:nvSpPr>
        <p:spPr>
          <a:xfrm>
            <a:off x="838200" y="6356350"/>
            <a:ext cx="2743200" cy="365125"/>
          </a:xfrm>
          <a:prstGeom prst="rect">
            <a:avLst/>
          </a:prstGeom>
        </p:spPr>
        <p:txBody>
          <a:bodyPr/>
          <a:lstStyle/>
          <a:p>
            <a:fld id="{B3DE11FF-BAA5-426F-824B-3050D298AD7E}" type="datetimeFigureOut">
              <a:rPr lang="en-GB" smtClean="0"/>
              <a:t>14/07/2021</a:t>
            </a:fld>
            <a:endParaRPr lang="en-GB"/>
          </a:p>
        </p:txBody>
      </p:sp>
      <p:sp>
        <p:nvSpPr>
          <p:cNvPr id="5" name="Footer Placeholder 4">
            <a:extLst>
              <a:ext uri="{FF2B5EF4-FFF2-40B4-BE49-F238E27FC236}">
                <a16:creationId xmlns:a16="http://schemas.microsoft.com/office/drawing/2014/main" id="{5B620371-D237-4432-9D8D-944FA79CDD3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6191513E-1626-45E1-BD3C-B6AA0FB784B4}"/>
              </a:ext>
            </a:extLst>
          </p:cNvPr>
          <p:cNvSpPr>
            <a:spLocks noGrp="1"/>
          </p:cNvSpPr>
          <p:nvPr>
            <p:ph type="sldNum" sz="quarter" idx="12"/>
          </p:nvPr>
        </p:nvSpPr>
        <p:spPr>
          <a:xfrm>
            <a:off x="8610600" y="6356350"/>
            <a:ext cx="2743200" cy="365125"/>
          </a:xfrm>
          <a:prstGeom prst="rect">
            <a:avLst/>
          </a:prstGeom>
        </p:spPr>
        <p:txBody>
          <a:bodyPr/>
          <a:lstStyle/>
          <a:p>
            <a:fld id="{6D29F95C-4E83-4D2B-9D24-5F33A09C599C}" type="slidenum">
              <a:rPr lang="en-GB" smtClean="0"/>
              <a:t>‹#›</a:t>
            </a:fld>
            <a:endParaRPr lang="en-GB"/>
          </a:p>
        </p:txBody>
      </p:sp>
    </p:spTree>
    <p:extLst>
      <p:ext uri="{BB962C8B-B14F-4D97-AF65-F5344CB8AC3E}">
        <p14:creationId xmlns:p14="http://schemas.microsoft.com/office/powerpoint/2010/main" val="3983958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2E5AA-65BD-47FF-8309-0ECDA210764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8D8C249-C7FB-4161-BE58-C9114D66A9EE}"/>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32399A7-BCE7-453E-A02F-D3AF4CB73D92}"/>
              </a:ext>
            </a:extLst>
          </p:cNvPr>
          <p:cNvSpPr>
            <a:spLocks noGrp="1"/>
          </p:cNvSpPr>
          <p:nvPr>
            <p:ph type="dt" sz="half" idx="10"/>
          </p:nvPr>
        </p:nvSpPr>
        <p:spPr>
          <a:xfrm>
            <a:off x="838200" y="6356350"/>
            <a:ext cx="2743200" cy="365125"/>
          </a:xfrm>
          <a:prstGeom prst="rect">
            <a:avLst/>
          </a:prstGeom>
        </p:spPr>
        <p:txBody>
          <a:bodyPr/>
          <a:lstStyle/>
          <a:p>
            <a:fld id="{B3DE11FF-BAA5-426F-824B-3050D298AD7E}" type="datetimeFigureOut">
              <a:rPr lang="en-GB" smtClean="0"/>
              <a:t>14/07/2021</a:t>
            </a:fld>
            <a:endParaRPr lang="en-GB"/>
          </a:p>
        </p:txBody>
      </p:sp>
      <p:sp>
        <p:nvSpPr>
          <p:cNvPr id="5" name="Footer Placeholder 4">
            <a:extLst>
              <a:ext uri="{FF2B5EF4-FFF2-40B4-BE49-F238E27FC236}">
                <a16:creationId xmlns:a16="http://schemas.microsoft.com/office/drawing/2014/main" id="{481AF16B-26AD-462B-A2B1-36D11CDE7705}"/>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630097D1-1723-4742-9E1B-01F6CC40B1A1}"/>
              </a:ext>
            </a:extLst>
          </p:cNvPr>
          <p:cNvSpPr>
            <a:spLocks noGrp="1"/>
          </p:cNvSpPr>
          <p:nvPr>
            <p:ph type="sldNum" sz="quarter" idx="12"/>
          </p:nvPr>
        </p:nvSpPr>
        <p:spPr>
          <a:xfrm>
            <a:off x="8610600" y="6356350"/>
            <a:ext cx="2743200" cy="365125"/>
          </a:xfrm>
          <a:prstGeom prst="rect">
            <a:avLst/>
          </a:prstGeom>
        </p:spPr>
        <p:txBody>
          <a:bodyPr/>
          <a:lstStyle/>
          <a:p>
            <a:fld id="{6D29F95C-4E83-4D2B-9D24-5F33A09C599C}" type="slidenum">
              <a:rPr lang="en-GB" smtClean="0"/>
              <a:t>‹#›</a:t>
            </a:fld>
            <a:endParaRPr lang="en-GB"/>
          </a:p>
        </p:txBody>
      </p:sp>
    </p:spTree>
    <p:extLst>
      <p:ext uri="{BB962C8B-B14F-4D97-AF65-F5344CB8AC3E}">
        <p14:creationId xmlns:p14="http://schemas.microsoft.com/office/powerpoint/2010/main" val="1516361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10C6D-4B1B-4990-ABF0-55B975791E1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AD497C9-7233-42F5-A658-827379983A2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87A010-B58B-44B7-9446-EDC84BD2BC28}"/>
              </a:ext>
            </a:extLst>
          </p:cNvPr>
          <p:cNvSpPr>
            <a:spLocks noGrp="1"/>
          </p:cNvSpPr>
          <p:nvPr>
            <p:ph type="dt" sz="half" idx="10"/>
          </p:nvPr>
        </p:nvSpPr>
        <p:spPr>
          <a:xfrm>
            <a:off x="838200" y="6356350"/>
            <a:ext cx="2743200" cy="365125"/>
          </a:xfrm>
          <a:prstGeom prst="rect">
            <a:avLst/>
          </a:prstGeom>
        </p:spPr>
        <p:txBody>
          <a:bodyPr/>
          <a:lstStyle/>
          <a:p>
            <a:fld id="{B3DE11FF-BAA5-426F-824B-3050D298AD7E}" type="datetimeFigureOut">
              <a:rPr lang="en-GB" smtClean="0"/>
              <a:t>14/07/2021</a:t>
            </a:fld>
            <a:endParaRPr lang="en-GB"/>
          </a:p>
        </p:txBody>
      </p:sp>
      <p:sp>
        <p:nvSpPr>
          <p:cNvPr id="5" name="Footer Placeholder 4">
            <a:extLst>
              <a:ext uri="{FF2B5EF4-FFF2-40B4-BE49-F238E27FC236}">
                <a16:creationId xmlns:a16="http://schemas.microsoft.com/office/drawing/2014/main" id="{F8F96573-0D75-40B3-989F-49BCB3BE57B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34641240-FA1D-4375-AB1C-59AE8A8569D1}"/>
              </a:ext>
            </a:extLst>
          </p:cNvPr>
          <p:cNvSpPr>
            <a:spLocks noGrp="1"/>
          </p:cNvSpPr>
          <p:nvPr>
            <p:ph type="sldNum" sz="quarter" idx="12"/>
          </p:nvPr>
        </p:nvSpPr>
        <p:spPr>
          <a:xfrm>
            <a:off x="8610600" y="6356350"/>
            <a:ext cx="2743200" cy="365125"/>
          </a:xfrm>
          <a:prstGeom prst="rect">
            <a:avLst/>
          </a:prstGeom>
        </p:spPr>
        <p:txBody>
          <a:bodyPr/>
          <a:lstStyle/>
          <a:p>
            <a:fld id="{6D29F95C-4E83-4D2B-9D24-5F33A09C599C}" type="slidenum">
              <a:rPr lang="en-GB" smtClean="0"/>
              <a:t>‹#›</a:t>
            </a:fld>
            <a:endParaRPr lang="en-GB"/>
          </a:p>
        </p:txBody>
      </p:sp>
    </p:spTree>
    <p:extLst>
      <p:ext uri="{BB962C8B-B14F-4D97-AF65-F5344CB8AC3E}">
        <p14:creationId xmlns:p14="http://schemas.microsoft.com/office/powerpoint/2010/main" val="2828861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CE52D-D17E-4A3F-96A7-6F9C35AC2F2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E7F1F2B-58B1-43A6-8948-125E98D3537E}"/>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E736838-FCDB-4D96-BA14-A4D50305EC9A}"/>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20AF716-4B13-400D-905B-A63C2729F7F1}"/>
              </a:ext>
            </a:extLst>
          </p:cNvPr>
          <p:cNvSpPr>
            <a:spLocks noGrp="1"/>
          </p:cNvSpPr>
          <p:nvPr>
            <p:ph type="dt" sz="half" idx="10"/>
          </p:nvPr>
        </p:nvSpPr>
        <p:spPr>
          <a:xfrm>
            <a:off x="838200" y="6356350"/>
            <a:ext cx="2743200" cy="365125"/>
          </a:xfrm>
          <a:prstGeom prst="rect">
            <a:avLst/>
          </a:prstGeom>
        </p:spPr>
        <p:txBody>
          <a:bodyPr/>
          <a:lstStyle/>
          <a:p>
            <a:fld id="{B3DE11FF-BAA5-426F-824B-3050D298AD7E}" type="datetimeFigureOut">
              <a:rPr lang="en-GB" smtClean="0"/>
              <a:t>14/07/2021</a:t>
            </a:fld>
            <a:endParaRPr lang="en-GB"/>
          </a:p>
        </p:txBody>
      </p:sp>
      <p:sp>
        <p:nvSpPr>
          <p:cNvPr id="6" name="Footer Placeholder 5">
            <a:extLst>
              <a:ext uri="{FF2B5EF4-FFF2-40B4-BE49-F238E27FC236}">
                <a16:creationId xmlns:a16="http://schemas.microsoft.com/office/drawing/2014/main" id="{FBD3A754-7A34-449B-9E88-4E87A555D924}"/>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870DFF30-1A64-4C11-9567-4D3A271999C8}"/>
              </a:ext>
            </a:extLst>
          </p:cNvPr>
          <p:cNvSpPr>
            <a:spLocks noGrp="1"/>
          </p:cNvSpPr>
          <p:nvPr>
            <p:ph type="sldNum" sz="quarter" idx="12"/>
          </p:nvPr>
        </p:nvSpPr>
        <p:spPr>
          <a:xfrm>
            <a:off x="8610600" y="6356350"/>
            <a:ext cx="2743200" cy="365125"/>
          </a:xfrm>
          <a:prstGeom prst="rect">
            <a:avLst/>
          </a:prstGeom>
        </p:spPr>
        <p:txBody>
          <a:bodyPr/>
          <a:lstStyle/>
          <a:p>
            <a:fld id="{6D29F95C-4E83-4D2B-9D24-5F33A09C599C}" type="slidenum">
              <a:rPr lang="en-GB" smtClean="0"/>
              <a:t>‹#›</a:t>
            </a:fld>
            <a:endParaRPr lang="en-GB"/>
          </a:p>
        </p:txBody>
      </p:sp>
    </p:spTree>
    <p:extLst>
      <p:ext uri="{BB962C8B-B14F-4D97-AF65-F5344CB8AC3E}">
        <p14:creationId xmlns:p14="http://schemas.microsoft.com/office/powerpoint/2010/main" val="2950900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1E3A2-4506-4381-9E42-B4EA07740A7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E95D43A-8BF8-4B98-BDCD-812EE57C5CD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4A137D-B474-4B8F-9E6F-F8A46A8C93D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D246D13-2FFC-4A13-A9AC-DBE61F2D68E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089083-4BBE-49FC-8294-008BD9055372}"/>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2335447-783C-41FD-A976-38FB6EEAA16A}"/>
              </a:ext>
            </a:extLst>
          </p:cNvPr>
          <p:cNvSpPr>
            <a:spLocks noGrp="1"/>
          </p:cNvSpPr>
          <p:nvPr>
            <p:ph type="dt" sz="half" idx="10"/>
          </p:nvPr>
        </p:nvSpPr>
        <p:spPr>
          <a:xfrm>
            <a:off x="838200" y="6356350"/>
            <a:ext cx="2743200" cy="365125"/>
          </a:xfrm>
          <a:prstGeom prst="rect">
            <a:avLst/>
          </a:prstGeom>
        </p:spPr>
        <p:txBody>
          <a:bodyPr/>
          <a:lstStyle/>
          <a:p>
            <a:fld id="{B3DE11FF-BAA5-426F-824B-3050D298AD7E}" type="datetimeFigureOut">
              <a:rPr lang="en-GB" smtClean="0"/>
              <a:t>14/07/2021</a:t>
            </a:fld>
            <a:endParaRPr lang="en-GB"/>
          </a:p>
        </p:txBody>
      </p:sp>
      <p:sp>
        <p:nvSpPr>
          <p:cNvPr id="8" name="Footer Placeholder 7">
            <a:extLst>
              <a:ext uri="{FF2B5EF4-FFF2-40B4-BE49-F238E27FC236}">
                <a16:creationId xmlns:a16="http://schemas.microsoft.com/office/drawing/2014/main" id="{1EEE4F87-7A7B-416A-885E-CCFDDC7EF0B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D247C6D2-19D5-4019-82D8-4465A1FD6AB4}"/>
              </a:ext>
            </a:extLst>
          </p:cNvPr>
          <p:cNvSpPr>
            <a:spLocks noGrp="1"/>
          </p:cNvSpPr>
          <p:nvPr>
            <p:ph type="sldNum" sz="quarter" idx="12"/>
          </p:nvPr>
        </p:nvSpPr>
        <p:spPr>
          <a:xfrm>
            <a:off x="8610600" y="6356350"/>
            <a:ext cx="2743200" cy="365125"/>
          </a:xfrm>
          <a:prstGeom prst="rect">
            <a:avLst/>
          </a:prstGeom>
        </p:spPr>
        <p:txBody>
          <a:bodyPr/>
          <a:lstStyle/>
          <a:p>
            <a:fld id="{6D29F95C-4E83-4D2B-9D24-5F33A09C599C}" type="slidenum">
              <a:rPr lang="en-GB" smtClean="0"/>
              <a:t>‹#›</a:t>
            </a:fld>
            <a:endParaRPr lang="en-GB"/>
          </a:p>
        </p:txBody>
      </p:sp>
    </p:spTree>
    <p:extLst>
      <p:ext uri="{BB962C8B-B14F-4D97-AF65-F5344CB8AC3E}">
        <p14:creationId xmlns:p14="http://schemas.microsoft.com/office/powerpoint/2010/main" val="802859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0A4CE-EF85-4803-8E26-B5465ED20BE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BACEDA8-11B8-4C63-9055-ACA1AC06A9B1}"/>
              </a:ext>
            </a:extLst>
          </p:cNvPr>
          <p:cNvSpPr>
            <a:spLocks noGrp="1"/>
          </p:cNvSpPr>
          <p:nvPr>
            <p:ph type="dt" sz="half" idx="10"/>
          </p:nvPr>
        </p:nvSpPr>
        <p:spPr>
          <a:xfrm>
            <a:off x="838200" y="6356350"/>
            <a:ext cx="2743200" cy="365125"/>
          </a:xfrm>
          <a:prstGeom prst="rect">
            <a:avLst/>
          </a:prstGeom>
        </p:spPr>
        <p:txBody>
          <a:bodyPr/>
          <a:lstStyle/>
          <a:p>
            <a:fld id="{B3DE11FF-BAA5-426F-824B-3050D298AD7E}" type="datetimeFigureOut">
              <a:rPr lang="en-GB" smtClean="0"/>
              <a:t>14/07/2021</a:t>
            </a:fld>
            <a:endParaRPr lang="en-GB"/>
          </a:p>
        </p:txBody>
      </p:sp>
      <p:sp>
        <p:nvSpPr>
          <p:cNvPr id="4" name="Footer Placeholder 3">
            <a:extLst>
              <a:ext uri="{FF2B5EF4-FFF2-40B4-BE49-F238E27FC236}">
                <a16:creationId xmlns:a16="http://schemas.microsoft.com/office/drawing/2014/main" id="{0BC471B6-075E-4D97-B8D8-B10EFE798B8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9AD887FA-D76B-46A8-B94C-0F8C81AC8B3A}"/>
              </a:ext>
            </a:extLst>
          </p:cNvPr>
          <p:cNvSpPr>
            <a:spLocks noGrp="1"/>
          </p:cNvSpPr>
          <p:nvPr>
            <p:ph type="sldNum" sz="quarter" idx="12"/>
          </p:nvPr>
        </p:nvSpPr>
        <p:spPr>
          <a:xfrm>
            <a:off x="8610600" y="6356350"/>
            <a:ext cx="2743200" cy="365125"/>
          </a:xfrm>
          <a:prstGeom prst="rect">
            <a:avLst/>
          </a:prstGeom>
        </p:spPr>
        <p:txBody>
          <a:bodyPr/>
          <a:lstStyle/>
          <a:p>
            <a:fld id="{6D29F95C-4E83-4D2B-9D24-5F33A09C599C}" type="slidenum">
              <a:rPr lang="en-GB" smtClean="0"/>
              <a:t>‹#›</a:t>
            </a:fld>
            <a:endParaRPr lang="en-GB"/>
          </a:p>
        </p:txBody>
      </p:sp>
    </p:spTree>
    <p:extLst>
      <p:ext uri="{BB962C8B-B14F-4D97-AF65-F5344CB8AC3E}">
        <p14:creationId xmlns:p14="http://schemas.microsoft.com/office/powerpoint/2010/main" val="3649709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E67FB4-CDAF-4C88-942D-5B558B8D338A}"/>
              </a:ext>
            </a:extLst>
          </p:cNvPr>
          <p:cNvSpPr>
            <a:spLocks noGrp="1"/>
          </p:cNvSpPr>
          <p:nvPr>
            <p:ph type="dt" sz="half" idx="10"/>
          </p:nvPr>
        </p:nvSpPr>
        <p:spPr>
          <a:xfrm>
            <a:off x="838200" y="6356350"/>
            <a:ext cx="2743200" cy="365125"/>
          </a:xfrm>
          <a:prstGeom prst="rect">
            <a:avLst/>
          </a:prstGeom>
        </p:spPr>
        <p:txBody>
          <a:bodyPr/>
          <a:lstStyle/>
          <a:p>
            <a:fld id="{B3DE11FF-BAA5-426F-824B-3050D298AD7E}" type="datetimeFigureOut">
              <a:rPr lang="en-GB" smtClean="0"/>
              <a:t>14/07/2021</a:t>
            </a:fld>
            <a:endParaRPr lang="en-GB"/>
          </a:p>
        </p:txBody>
      </p:sp>
      <p:sp>
        <p:nvSpPr>
          <p:cNvPr id="3" name="Footer Placeholder 2">
            <a:extLst>
              <a:ext uri="{FF2B5EF4-FFF2-40B4-BE49-F238E27FC236}">
                <a16:creationId xmlns:a16="http://schemas.microsoft.com/office/drawing/2014/main" id="{FEC5A160-DE56-4531-BF5B-0F55392AD50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D62A0EEE-36BE-4F80-BD77-19446EEEC05A}"/>
              </a:ext>
            </a:extLst>
          </p:cNvPr>
          <p:cNvSpPr>
            <a:spLocks noGrp="1"/>
          </p:cNvSpPr>
          <p:nvPr>
            <p:ph type="sldNum" sz="quarter" idx="12"/>
          </p:nvPr>
        </p:nvSpPr>
        <p:spPr>
          <a:xfrm>
            <a:off x="8610600" y="6356350"/>
            <a:ext cx="2743200" cy="365125"/>
          </a:xfrm>
          <a:prstGeom prst="rect">
            <a:avLst/>
          </a:prstGeom>
        </p:spPr>
        <p:txBody>
          <a:bodyPr/>
          <a:lstStyle/>
          <a:p>
            <a:fld id="{6D29F95C-4E83-4D2B-9D24-5F33A09C599C}" type="slidenum">
              <a:rPr lang="en-GB" smtClean="0"/>
              <a:t>‹#›</a:t>
            </a:fld>
            <a:endParaRPr lang="en-GB"/>
          </a:p>
        </p:txBody>
      </p:sp>
    </p:spTree>
    <p:extLst>
      <p:ext uri="{BB962C8B-B14F-4D97-AF65-F5344CB8AC3E}">
        <p14:creationId xmlns:p14="http://schemas.microsoft.com/office/powerpoint/2010/main" val="1925517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115A2-3166-42B8-9673-82A2E0F009F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483E078-CE7D-4E6D-964D-E0903E84276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F26FA17-8C51-4697-A13F-67B87AD6BCF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C8FC26-1899-4F43-81FD-D19F5EA4BC84}"/>
              </a:ext>
            </a:extLst>
          </p:cNvPr>
          <p:cNvSpPr>
            <a:spLocks noGrp="1"/>
          </p:cNvSpPr>
          <p:nvPr>
            <p:ph type="dt" sz="half" idx="10"/>
          </p:nvPr>
        </p:nvSpPr>
        <p:spPr>
          <a:xfrm>
            <a:off x="838200" y="6356350"/>
            <a:ext cx="2743200" cy="365125"/>
          </a:xfrm>
          <a:prstGeom prst="rect">
            <a:avLst/>
          </a:prstGeom>
        </p:spPr>
        <p:txBody>
          <a:bodyPr/>
          <a:lstStyle/>
          <a:p>
            <a:fld id="{B3DE11FF-BAA5-426F-824B-3050D298AD7E}" type="datetimeFigureOut">
              <a:rPr lang="en-GB" smtClean="0"/>
              <a:t>14/07/2021</a:t>
            </a:fld>
            <a:endParaRPr lang="en-GB"/>
          </a:p>
        </p:txBody>
      </p:sp>
      <p:sp>
        <p:nvSpPr>
          <p:cNvPr id="6" name="Footer Placeholder 5">
            <a:extLst>
              <a:ext uri="{FF2B5EF4-FFF2-40B4-BE49-F238E27FC236}">
                <a16:creationId xmlns:a16="http://schemas.microsoft.com/office/drawing/2014/main" id="{0E7B70B5-1A8B-49F2-9C47-22BBF4C6AACE}"/>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7B2463C0-B1C9-49B9-B903-976D1871C5D8}"/>
              </a:ext>
            </a:extLst>
          </p:cNvPr>
          <p:cNvSpPr>
            <a:spLocks noGrp="1"/>
          </p:cNvSpPr>
          <p:nvPr>
            <p:ph type="sldNum" sz="quarter" idx="12"/>
          </p:nvPr>
        </p:nvSpPr>
        <p:spPr>
          <a:xfrm>
            <a:off x="8610600" y="6356350"/>
            <a:ext cx="2743200" cy="365125"/>
          </a:xfrm>
          <a:prstGeom prst="rect">
            <a:avLst/>
          </a:prstGeom>
        </p:spPr>
        <p:txBody>
          <a:bodyPr/>
          <a:lstStyle/>
          <a:p>
            <a:fld id="{6D29F95C-4E83-4D2B-9D24-5F33A09C599C}" type="slidenum">
              <a:rPr lang="en-GB" smtClean="0"/>
              <a:t>‹#›</a:t>
            </a:fld>
            <a:endParaRPr lang="en-GB"/>
          </a:p>
        </p:txBody>
      </p:sp>
    </p:spTree>
    <p:extLst>
      <p:ext uri="{BB962C8B-B14F-4D97-AF65-F5344CB8AC3E}">
        <p14:creationId xmlns:p14="http://schemas.microsoft.com/office/powerpoint/2010/main" val="942318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8C960-A077-4FFA-B951-90F9124C871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478EF80-4B01-45DF-BF91-AC4738BC60D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C5B3062-B379-4557-99CB-F49BC0E0BE5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81A0A3-9846-463B-97D9-772C9E1C9CE0}"/>
              </a:ext>
            </a:extLst>
          </p:cNvPr>
          <p:cNvSpPr>
            <a:spLocks noGrp="1"/>
          </p:cNvSpPr>
          <p:nvPr>
            <p:ph type="dt" sz="half" idx="10"/>
          </p:nvPr>
        </p:nvSpPr>
        <p:spPr>
          <a:xfrm>
            <a:off x="838200" y="6356350"/>
            <a:ext cx="2743200" cy="365125"/>
          </a:xfrm>
          <a:prstGeom prst="rect">
            <a:avLst/>
          </a:prstGeom>
        </p:spPr>
        <p:txBody>
          <a:bodyPr/>
          <a:lstStyle/>
          <a:p>
            <a:fld id="{B3DE11FF-BAA5-426F-824B-3050D298AD7E}" type="datetimeFigureOut">
              <a:rPr lang="en-GB" smtClean="0"/>
              <a:t>14/07/2021</a:t>
            </a:fld>
            <a:endParaRPr lang="en-GB"/>
          </a:p>
        </p:txBody>
      </p:sp>
      <p:sp>
        <p:nvSpPr>
          <p:cNvPr id="6" name="Footer Placeholder 5">
            <a:extLst>
              <a:ext uri="{FF2B5EF4-FFF2-40B4-BE49-F238E27FC236}">
                <a16:creationId xmlns:a16="http://schemas.microsoft.com/office/drawing/2014/main" id="{4C8266AE-BCA9-420D-A96D-16A9C68194A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79A054C7-E355-4D11-91E8-3C42E3DB1C35}"/>
              </a:ext>
            </a:extLst>
          </p:cNvPr>
          <p:cNvSpPr>
            <a:spLocks noGrp="1"/>
          </p:cNvSpPr>
          <p:nvPr>
            <p:ph type="sldNum" sz="quarter" idx="12"/>
          </p:nvPr>
        </p:nvSpPr>
        <p:spPr>
          <a:xfrm>
            <a:off x="8610600" y="6356350"/>
            <a:ext cx="2743200" cy="365125"/>
          </a:xfrm>
          <a:prstGeom prst="rect">
            <a:avLst/>
          </a:prstGeom>
        </p:spPr>
        <p:txBody>
          <a:bodyPr/>
          <a:lstStyle/>
          <a:p>
            <a:fld id="{6D29F95C-4E83-4D2B-9D24-5F33A09C599C}" type="slidenum">
              <a:rPr lang="en-GB" smtClean="0"/>
              <a:t>‹#›</a:t>
            </a:fld>
            <a:endParaRPr lang="en-GB"/>
          </a:p>
        </p:txBody>
      </p:sp>
    </p:spTree>
    <p:extLst>
      <p:ext uri="{BB962C8B-B14F-4D97-AF65-F5344CB8AC3E}">
        <p14:creationId xmlns:p14="http://schemas.microsoft.com/office/powerpoint/2010/main" val="1051101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9">
            <a:extLst>
              <a:ext uri="{FF2B5EF4-FFF2-40B4-BE49-F238E27FC236}">
                <a16:creationId xmlns:a16="http://schemas.microsoft.com/office/drawing/2014/main" id="{3B4AE133-63EC-4428-8EC7-27A307245852}"/>
              </a:ext>
            </a:extLst>
          </p:cNvPr>
          <p:cNvSpPr txBox="1"/>
          <p:nvPr userDrawn="1"/>
        </p:nvSpPr>
        <p:spPr>
          <a:xfrm>
            <a:off x="4755894" y="6596390"/>
            <a:ext cx="2680212"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t>Manik Chandra  Majumder</a:t>
            </a:r>
            <a:endParaRPr lang="en-GB" sz="1100" dirty="0"/>
          </a:p>
        </p:txBody>
      </p:sp>
      <p:sp>
        <p:nvSpPr>
          <p:cNvPr id="8" name="Frame 7">
            <a:extLst>
              <a:ext uri="{FF2B5EF4-FFF2-40B4-BE49-F238E27FC236}">
                <a16:creationId xmlns:a16="http://schemas.microsoft.com/office/drawing/2014/main" id="{F55D06AA-DCC7-48C5-B99E-04AD6D6037A7}"/>
              </a:ext>
            </a:extLst>
          </p:cNvPr>
          <p:cNvSpPr/>
          <p:nvPr userDrawn="1"/>
        </p:nvSpPr>
        <p:spPr>
          <a:xfrm>
            <a:off x="0" y="0"/>
            <a:ext cx="12192000" cy="6858000"/>
          </a:xfrm>
          <a:prstGeom prst="frame">
            <a:avLst>
              <a:gd name="adj1" fmla="val 1452"/>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0" name="Picture 9">
            <a:extLst>
              <a:ext uri="{FF2B5EF4-FFF2-40B4-BE49-F238E27FC236}">
                <a16:creationId xmlns:a16="http://schemas.microsoft.com/office/drawing/2014/main" id="{43AE5CAD-8A04-486D-BFA2-AE345B8E4CE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6538" y="0"/>
            <a:ext cx="132806" cy="177075"/>
          </a:xfrm>
          <a:prstGeom prst="rect">
            <a:avLst/>
          </a:prstGeom>
        </p:spPr>
      </p:pic>
      <p:pic>
        <p:nvPicPr>
          <p:cNvPr id="11" name="Picture 10">
            <a:extLst>
              <a:ext uri="{FF2B5EF4-FFF2-40B4-BE49-F238E27FC236}">
                <a16:creationId xmlns:a16="http://schemas.microsoft.com/office/drawing/2014/main" id="{7AD33FAD-D31C-4EF7-AD59-5A28206F00C5}"/>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32656" y="8331"/>
            <a:ext cx="132806" cy="177075"/>
          </a:xfrm>
          <a:prstGeom prst="rect">
            <a:avLst/>
          </a:prstGeom>
        </p:spPr>
      </p:pic>
      <p:pic>
        <p:nvPicPr>
          <p:cNvPr id="12" name="Picture 11">
            <a:extLst>
              <a:ext uri="{FF2B5EF4-FFF2-40B4-BE49-F238E27FC236}">
                <a16:creationId xmlns:a16="http://schemas.microsoft.com/office/drawing/2014/main" id="{9511186F-A460-46F7-A4A5-C67654F68072}"/>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650" y="6644990"/>
            <a:ext cx="159757" cy="213010"/>
          </a:xfrm>
          <a:prstGeom prst="rect">
            <a:avLst/>
          </a:prstGeom>
        </p:spPr>
      </p:pic>
      <p:pic>
        <p:nvPicPr>
          <p:cNvPr id="13" name="Picture 12">
            <a:extLst>
              <a:ext uri="{FF2B5EF4-FFF2-40B4-BE49-F238E27FC236}">
                <a16:creationId xmlns:a16="http://schemas.microsoft.com/office/drawing/2014/main" id="{496B4542-88BB-4380-8E0E-965E3C8A8E3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57279" y="6620690"/>
            <a:ext cx="159757" cy="213010"/>
          </a:xfrm>
          <a:prstGeom prst="rect">
            <a:avLst/>
          </a:prstGeom>
        </p:spPr>
      </p:pic>
    </p:spTree>
    <p:extLst>
      <p:ext uri="{BB962C8B-B14F-4D97-AF65-F5344CB8AC3E}">
        <p14:creationId xmlns:p14="http://schemas.microsoft.com/office/powerpoint/2010/main" val="15970882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g"/><Relationship Id="rId2" Type="http://schemas.openxmlformats.org/officeDocument/2006/relationships/image" Target="../media/image6.jfif"/><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3">
            <a:extLst>
              <a:ext uri="{FF2B5EF4-FFF2-40B4-BE49-F238E27FC236}">
                <a16:creationId xmlns:a16="http://schemas.microsoft.com/office/drawing/2014/main" id="{7BDFCAAC-E5EB-4F87-8A14-5DB7106801AA}"/>
              </a:ext>
            </a:extLst>
          </p:cNvPr>
          <p:cNvSpPr txBox="1"/>
          <p:nvPr/>
        </p:nvSpPr>
        <p:spPr>
          <a:xfrm>
            <a:off x="1416734" y="297503"/>
            <a:ext cx="9706708" cy="707886"/>
          </a:xfrm>
          <a:prstGeom prst="rect">
            <a:avLst/>
          </a:prstGeom>
          <a:solidFill>
            <a:schemeClr val="accent4">
              <a:lumMod val="20000"/>
              <a:lumOff val="80000"/>
            </a:schemeClr>
          </a:solidFill>
          <a:ln>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b="1" dirty="0">
                <a:solidFill>
                  <a:srgbClr val="7030A0"/>
                </a:solidFill>
                <a:latin typeface="Times New Roman" panose="02020603050405020304" pitchFamily="18" charset="0"/>
                <a:cs typeface="Times New Roman" panose="02020603050405020304" pitchFamily="18" charset="0"/>
              </a:rPr>
              <a:t>W</a:t>
            </a:r>
            <a:r>
              <a:rPr lang="en-US" sz="4000" b="1" dirty="0">
                <a:solidFill>
                  <a:srgbClr val="F414C4"/>
                </a:solidFill>
                <a:latin typeface="Times New Roman" panose="02020603050405020304" pitchFamily="18" charset="0"/>
                <a:cs typeface="Times New Roman" panose="02020603050405020304" pitchFamily="18" charset="0"/>
              </a:rPr>
              <a:t>e</a:t>
            </a:r>
            <a:r>
              <a:rPr lang="en-US" sz="4000" b="1" dirty="0">
                <a:solidFill>
                  <a:srgbClr val="FF0000"/>
                </a:solidFill>
                <a:latin typeface="Times New Roman" panose="02020603050405020304" pitchFamily="18" charset="0"/>
                <a:cs typeface="Times New Roman" panose="02020603050405020304" pitchFamily="18" charset="0"/>
              </a:rPr>
              <a:t>l</a:t>
            </a:r>
            <a:r>
              <a:rPr lang="en-US" sz="4000" b="1" dirty="0">
                <a:solidFill>
                  <a:srgbClr val="00B050"/>
                </a:solidFill>
                <a:latin typeface="Times New Roman" panose="02020603050405020304" pitchFamily="18" charset="0"/>
                <a:cs typeface="Times New Roman" panose="02020603050405020304" pitchFamily="18" charset="0"/>
              </a:rPr>
              <a:t>c</a:t>
            </a:r>
            <a:r>
              <a:rPr lang="en-US" sz="4000" b="1" dirty="0">
                <a:solidFill>
                  <a:srgbClr val="FF0000"/>
                </a:solidFill>
                <a:latin typeface="Times New Roman" panose="02020603050405020304" pitchFamily="18" charset="0"/>
                <a:cs typeface="Times New Roman" panose="02020603050405020304" pitchFamily="18" charset="0"/>
              </a:rPr>
              <a:t>o</a:t>
            </a:r>
            <a:r>
              <a:rPr lang="en-US" sz="4000" b="1" dirty="0">
                <a:solidFill>
                  <a:srgbClr val="002060"/>
                </a:solidFill>
                <a:latin typeface="Times New Roman" panose="02020603050405020304" pitchFamily="18" charset="0"/>
                <a:cs typeface="Times New Roman" panose="02020603050405020304" pitchFamily="18" charset="0"/>
              </a:rPr>
              <a:t>m</a:t>
            </a:r>
            <a:r>
              <a:rPr lang="en-US" sz="4000" b="1" dirty="0">
                <a:solidFill>
                  <a:srgbClr val="00B050"/>
                </a:solidFill>
                <a:latin typeface="Times New Roman" panose="02020603050405020304" pitchFamily="18" charset="0"/>
                <a:cs typeface="Times New Roman" panose="02020603050405020304" pitchFamily="18" charset="0"/>
              </a:rPr>
              <a:t>e</a:t>
            </a:r>
            <a:r>
              <a:rPr lang="en-US" sz="4000" b="1" dirty="0">
                <a:solidFill>
                  <a:srgbClr val="FF0000"/>
                </a:solidFill>
                <a:latin typeface="Times New Roman" panose="02020603050405020304" pitchFamily="18" charset="0"/>
                <a:cs typeface="Times New Roman" panose="02020603050405020304" pitchFamily="18" charset="0"/>
              </a:rPr>
              <a:t> t</a:t>
            </a:r>
            <a:r>
              <a:rPr lang="en-US" sz="4000" b="1" dirty="0">
                <a:solidFill>
                  <a:srgbClr val="00B0F0"/>
                </a:solidFill>
                <a:latin typeface="Times New Roman" panose="02020603050405020304" pitchFamily="18" charset="0"/>
                <a:cs typeface="Times New Roman" panose="02020603050405020304" pitchFamily="18" charset="0"/>
              </a:rPr>
              <a:t>o</a:t>
            </a:r>
            <a:r>
              <a:rPr lang="en-US" sz="4000" b="1" dirty="0">
                <a:solidFill>
                  <a:srgbClr val="FF0000"/>
                </a:solidFill>
                <a:latin typeface="Times New Roman" panose="02020603050405020304" pitchFamily="18" charset="0"/>
                <a:cs typeface="Times New Roman" panose="02020603050405020304" pitchFamily="18" charset="0"/>
              </a:rPr>
              <a:t> o</a:t>
            </a:r>
            <a:r>
              <a:rPr lang="en-US" sz="4000" b="1" dirty="0">
                <a:solidFill>
                  <a:srgbClr val="002060"/>
                </a:solidFill>
                <a:latin typeface="Times New Roman" panose="02020603050405020304" pitchFamily="18" charset="0"/>
                <a:cs typeface="Times New Roman" panose="02020603050405020304" pitchFamily="18" charset="0"/>
              </a:rPr>
              <a:t>u</a:t>
            </a:r>
            <a:r>
              <a:rPr lang="en-US" sz="4000" b="1" dirty="0">
                <a:solidFill>
                  <a:srgbClr val="FF0000"/>
                </a:solidFill>
                <a:latin typeface="Times New Roman" panose="02020603050405020304" pitchFamily="18" charset="0"/>
                <a:cs typeface="Times New Roman" panose="02020603050405020304" pitchFamily="18" charset="0"/>
              </a:rPr>
              <a:t>r </a:t>
            </a:r>
            <a:r>
              <a:rPr lang="en-US" sz="4000" b="1" dirty="0">
                <a:solidFill>
                  <a:srgbClr val="00B050"/>
                </a:solidFill>
                <a:latin typeface="Times New Roman" panose="02020603050405020304" pitchFamily="18" charset="0"/>
                <a:cs typeface="Times New Roman" panose="02020603050405020304" pitchFamily="18" charset="0"/>
              </a:rPr>
              <a:t>E</a:t>
            </a:r>
            <a:r>
              <a:rPr lang="en-US" sz="4000" b="1" dirty="0">
                <a:solidFill>
                  <a:srgbClr val="FF0000"/>
                </a:solidFill>
                <a:latin typeface="Times New Roman" panose="02020603050405020304" pitchFamily="18" charset="0"/>
                <a:cs typeface="Times New Roman" panose="02020603050405020304" pitchFamily="18" charset="0"/>
              </a:rPr>
              <a:t>n</a:t>
            </a:r>
            <a:r>
              <a:rPr lang="en-US" sz="4000" b="1" dirty="0">
                <a:solidFill>
                  <a:srgbClr val="002060"/>
                </a:solidFill>
                <a:latin typeface="Times New Roman" panose="02020603050405020304" pitchFamily="18" charset="0"/>
                <a:cs typeface="Times New Roman" panose="02020603050405020304" pitchFamily="18" charset="0"/>
              </a:rPr>
              <a:t>g</a:t>
            </a:r>
            <a:r>
              <a:rPr lang="en-US" sz="4000" b="1" dirty="0">
                <a:solidFill>
                  <a:srgbClr val="FF0000"/>
                </a:solidFill>
                <a:latin typeface="Times New Roman" panose="02020603050405020304" pitchFamily="18" charset="0"/>
                <a:cs typeface="Times New Roman" panose="02020603050405020304" pitchFamily="18" charset="0"/>
              </a:rPr>
              <a:t>l</a:t>
            </a:r>
            <a:r>
              <a:rPr lang="en-US" sz="4000" b="1" dirty="0">
                <a:solidFill>
                  <a:srgbClr val="0070C0"/>
                </a:solidFill>
                <a:latin typeface="Times New Roman" panose="02020603050405020304" pitchFamily="18" charset="0"/>
                <a:cs typeface="Times New Roman" panose="02020603050405020304" pitchFamily="18" charset="0"/>
              </a:rPr>
              <a:t>i</a:t>
            </a:r>
            <a:r>
              <a:rPr lang="en-US" sz="4000" b="1" dirty="0">
                <a:solidFill>
                  <a:srgbClr val="FF0000"/>
                </a:solidFill>
                <a:latin typeface="Times New Roman" panose="02020603050405020304" pitchFamily="18" charset="0"/>
                <a:cs typeface="Times New Roman" panose="02020603050405020304" pitchFamily="18" charset="0"/>
              </a:rPr>
              <a:t>s</a:t>
            </a:r>
            <a:r>
              <a:rPr lang="en-US" sz="4000" b="1" dirty="0">
                <a:solidFill>
                  <a:srgbClr val="C00000"/>
                </a:solidFill>
                <a:latin typeface="Times New Roman" panose="02020603050405020304" pitchFamily="18" charset="0"/>
                <a:cs typeface="Times New Roman" panose="02020603050405020304" pitchFamily="18" charset="0"/>
              </a:rPr>
              <a:t>h</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a:solidFill>
                  <a:srgbClr val="002060"/>
                </a:solidFill>
                <a:latin typeface="Times New Roman" panose="02020603050405020304" pitchFamily="18" charset="0"/>
                <a:cs typeface="Times New Roman" panose="02020603050405020304" pitchFamily="18" charset="0"/>
              </a:rPr>
              <a:t>c</a:t>
            </a:r>
            <a:r>
              <a:rPr lang="en-US" sz="4000" b="1" dirty="0">
                <a:solidFill>
                  <a:srgbClr val="FF0000"/>
                </a:solidFill>
                <a:latin typeface="Times New Roman" panose="02020603050405020304" pitchFamily="18" charset="0"/>
                <a:cs typeface="Times New Roman" panose="02020603050405020304" pitchFamily="18" charset="0"/>
              </a:rPr>
              <a:t>la</a:t>
            </a:r>
            <a:r>
              <a:rPr lang="en-US" sz="4000" b="1" dirty="0">
                <a:solidFill>
                  <a:srgbClr val="F414C4"/>
                </a:solidFill>
                <a:latin typeface="Times New Roman" panose="02020603050405020304" pitchFamily="18" charset="0"/>
                <a:cs typeface="Times New Roman" panose="02020603050405020304" pitchFamily="18" charset="0"/>
              </a:rPr>
              <a:t>s</a:t>
            </a:r>
            <a:r>
              <a:rPr lang="en-US" sz="4000" b="1" dirty="0">
                <a:solidFill>
                  <a:srgbClr val="FF0000"/>
                </a:solidFill>
                <a:latin typeface="Times New Roman" panose="02020603050405020304" pitchFamily="18" charset="0"/>
                <a:cs typeface="Times New Roman" panose="02020603050405020304" pitchFamily="18" charset="0"/>
              </a:rPr>
              <a:t>s </a:t>
            </a:r>
            <a:endParaRPr lang="en-US" sz="4000" dirty="0"/>
          </a:p>
        </p:txBody>
      </p:sp>
      <p:pic>
        <p:nvPicPr>
          <p:cNvPr id="4" name="Picture 3">
            <a:extLst>
              <a:ext uri="{FF2B5EF4-FFF2-40B4-BE49-F238E27FC236}">
                <a16:creationId xmlns:a16="http://schemas.microsoft.com/office/drawing/2014/main" id="{0AF49662-1EA9-42C7-9823-2577769942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 y="1336431"/>
            <a:ext cx="11254154" cy="5224066"/>
          </a:xfrm>
          <a:prstGeom prst="rect">
            <a:avLst/>
          </a:prstGeom>
          <a:solidFill>
            <a:srgbClr val="FF0000"/>
          </a:solidFill>
          <a:ln w="38100" cap="sq">
            <a:solidFill>
              <a:srgbClr val="EC34AF"/>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5317138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32"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out)">
                                      <p:cBhvr>
                                        <p:cTn id="1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B88DFF-5F8C-435A-9576-8F6800184980}"/>
              </a:ext>
            </a:extLst>
          </p:cNvPr>
          <p:cNvSpPr txBox="1"/>
          <p:nvPr/>
        </p:nvSpPr>
        <p:spPr>
          <a:xfrm>
            <a:off x="168812" y="397401"/>
            <a:ext cx="11854376" cy="6063198"/>
          </a:xfrm>
          <a:prstGeom prst="rect">
            <a:avLst/>
          </a:prstGeom>
          <a:solidFill>
            <a:schemeClr val="bg1"/>
          </a:solidFill>
          <a:ln w="38100">
            <a:solidFill>
              <a:srgbClr val="002060"/>
            </a:solidFill>
          </a:ln>
        </p:spPr>
        <p:txBody>
          <a:bodyPr wrap="square">
            <a:spAutoFit/>
          </a:bodyPr>
          <a:lstStyle/>
          <a:p>
            <a:pPr algn="just"/>
            <a:r>
              <a:rPr lang="en-US" sz="2800" dirty="0">
                <a:latin typeface="Times New Roman" panose="02020603050405020304" pitchFamily="18" charset="0"/>
                <a:cs typeface="Times New Roman" panose="02020603050405020304" pitchFamily="18" charset="0"/>
              </a:rPr>
              <a:t>Bangabandhu charmed common people all over the world. His speech in different </a:t>
            </a:r>
            <a:r>
              <a:rPr lang="en-US" sz="3000" dirty="0">
                <a:latin typeface="Times New Roman" panose="02020603050405020304" pitchFamily="18" charset="0"/>
                <a:cs typeface="Times New Roman" panose="02020603050405020304" pitchFamily="18" charset="0"/>
              </a:rPr>
              <a:t>summits revealed that Bangladesh did not only think about its own self, it was also concerned about injustices prevailing in the rest of the world. Bangabandhu sent a medical team to Egypt and Syria for the treatment of the war victims of Arab-Israel war. He always used to say, "Today the world is divided into two parts — the oppressors and the oppressed. And I am with the oppressed." This kind of strong voice and wisdom made his position firm as a global leader. He was such a leader for whom the British Prime Minister Edward Heath broke all the protocols to welcome him at Claridge's Hotel on 8 January. 1972 while Bangabandhu was returning from Pakistani prison. His elegance was reflected in the voice of a renowned journalist, "The courage and charm that flowed from him made him a unique superman of these times." </a:t>
            </a:r>
          </a:p>
        </p:txBody>
      </p:sp>
    </p:spTree>
    <p:extLst>
      <p:ext uri="{BB962C8B-B14F-4D97-AF65-F5344CB8AC3E}">
        <p14:creationId xmlns:p14="http://schemas.microsoft.com/office/powerpoint/2010/main" val="28095524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481E8-A168-46C0-8CAF-54B797E7BD59}"/>
              </a:ext>
            </a:extLst>
          </p:cNvPr>
          <p:cNvSpPr txBox="1"/>
          <p:nvPr/>
        </p:nvSpPr>
        <p:spPr>
          <a:xfrm>
            <a:off x="504093" y="428178"/>
            <a:ext cx="11183814" cy="6001643"/>
          </a:xfrm>
          <a:prstGeom prst="rect">
            <a:avLst/>
          </a:prstGeom>
          <a:solidFill>
            <a:schemeClr val="bg1"/>
          </a:solidFill>
          <a:ln w="28575">
            <a:solidFill>
              <a:srgbClr val="002060"/>
            </a:solidFill>
          </a:ln>
        </p:spPr>
        <p:txBody>
          <a:bodyPr wrap="square">
            <a:spAutoFit/>
          </a:bodyPr>
          <a:lstStyle/>
          <a:p>
            <a:pPr algn="just"/>
            <a:r>
              <a:rPr lang="en-US" sz="3200" dirty="0">
                <a:latin typeface="Times New Roman" panose="02020603050405020304" pitchFamily="18" charset="0"/>
                <a:cs typeface="Times New Roman" panose="02020603050405020304" pitchFamily="18" charset="0"/>
              </a:rPr>
              <a:t>Bangabandhu's philosophy of secular democracy </a:t>
            </a:r>
            <a:r>
              <a:rPr lang="en-US" sz="3200" dirty="0" err="1">
                <a:latin typeface="Times New Roman" panose="02020603050405020304" pitchFamily="18" charset="0"/>
                <a:cs typeface="Times New Roman" panose="02020603050405020304" pitchFamily="18" charset="0"/>
              </a:rPr>
              <a:t>honoured</a:t>
            </a:r>
            <a:r>
              <a:rPr lang="en-US" sz="3200" dirty="0">
                <a:latin typeface="Times New Roman" panose="02020603050405020304" pitchFamily="18" charset="0"/>
                <a:cs typeface="Times New Roman" panose="02020603050405020304" pitchFamily="18" charset="0"/>
              </a:rPr>
              <a:t> him with a firm position in the world. The period from 1972 to 1974 was actually a bright and busy era for Bangabandhu Government, when he visited many countries of Asia, Africa, Europe and Latin America. He made those visits to gain support from those countries and to promote friendly relationships with them. Consequently. wherever he went, he cast a very positive influence on the leaders of those countries. Among the world leaders who admired him were India's Prime Minister Mrs. Indira Gandhi. Palestinian leader </a:t>
            </a:r>
            <a:r>
              <a:rPr lang="en-US" sz="3200" dirty="0" err="1">
                <a:latin typeface="Times New Roman" panose="02020603050405020304" pitchFamily="18" charset="0"/>
                <a:cs typeface="Times New Roman" panose="02020603050405020304" pitchFamily="18" charset="0"/>
              </a:rPr>
              <a:t>Leader</a:t>
            </a:r>
            <a:r>
              <a:rPr lang="en-US" sz="3200" dirty="0">
                <a:latin typeface="Times New Roman" panose="02020603050405020304" pitchFamily="18" charset="0"/>
                <a:cs typeface="Times New Roman" panose="02020603050405020304" pitchFamily="18" charset="0"/>
              </a:rPr>
              <a:t> Yasser Arafat and Cuba's President Fidel Castro. His leadership, wisdom and personal relationship with world leaders made him a successful politician of international repute. </a:t>
            </a:r>
            <a:endParaRPr lang="en-GB"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01569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ACE3A72-6005-4149-A530-84F9458F2E90}"/>
              </a:ext>
            </a:extLst>
          </p:cNvPr>
          <p:cNvSpPr/>
          <p:nvPr/>
        </p:nvSpPr>
        <p:spPr>
          <a:xfrm>
            <a:off x="783764" y="399642"/>
            <a:ext cx="10914750" cy="740230"/>
          </a:xfrm>
          <a:prstGeom prst="rect">
            <a:avLst/>
          </a:prstGeom>
          <a:solidFill>
            <a:srgbClr val="92D050"/>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effectLst/>
                <a:uLnTx/>
                <a:uFillTx/>
                <a:latin typeface="Times New Roman" pitchFamily="18" charset="0"/>
                <a:ea typeface="+mn-ea"/>
                <a:cs typeface="Times New Roman" pitchFamily="18" charset="0"/>
              </a:rPr>
              <a:t>C. Work in groups. Ask and answer the following questions based on the text you have read at Section B. Then write the answers individually.</a:t>
            </a:r>
          </a:p>
        </p:txBody>
      </p:sp>
      <p:sp>
        <p:nvSpPr>
          <p:cNvPr id="9" name="Rectangle 8">
            <a:extLst>
              <a:ext uri="{FF2B5EF4-FFF2-40B4-BE49-F238E27FC236}">
                <a16:creationId xmlns:a16="http://schemas.microsoft.com/office/drawing/2014/main" id="{B12E323A-E888-427E-A9AA-D3EA445AE4D9}"/>
              </a:ext>
            </a:extLst>
          </p:cNvPr>
          <p:cNvSpPr/>
          <p:nvPr/>
        </p:nvSpPr>
        <p:spPr>
          <a:xfrm>
            <a:off x="521626" y="1503322"/>
            <a:ext cx="11176888" cy="948855"/>
          </a:xfrm>
          <a:prstGeom prst="rect">
            <a:avLst/>
          </a:prstGeom>
          <a:solidFill>
            <a:schemeClr val="accent4">
              <a:lumMod val="60000"/>
              <a:lumOff val="40000"/>
            </a:schemeClr>
          </a:solidFill>
          <a:ln w="12700" cap="flat" cmpd="sng" algn="ctr">
            <a:solidFill>
              <a:srgbClr val="00206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effectLst/>
                <a:uLnTx/>
                <a:uFillTx/>
                <a:latin typeface="Times New Roman" pitchFamily="18" charset="0"/>
                <a:ea typeface="+mn-ea"/>
                <a:cs typeface="Times New Roman" pitchFamily="18" charset="0"/>
              </a:rPr>
              <a:t>a. What did Fidel Castro compare </a:t>
            </a:r>
            <a:r>
              <a:rPr kumimoji="0" lang="en-US" sz="3200" b="1" i="0" u="none" strike="noStrike" kern="0" cap="none" spc="0" normalizeH="0" baseline="0" noProof="0" dirty="0" err="1">
                <a:ln>
                  <a:noFill/>
                </a:ln>
                <a:effectLst/>
                <a:uLnTx/>
                <a:uFillTx/>
                <a:latin typeface="Times New Roman" pitchFamily="18" charset="0"/>
                <a:ea typeface="+mn-ea"/>
                <a:cs typeface="Times New Roman" pitchFamily="18" charset="0"/>
              </a:rPr>
              <a:t>Bangabandhu</a:t>
            </a:r>
            <a:r>
              <a:rPr kumimoji="0" lang="en-US" sz="3200" b="1" i="0" u="none" strike="noStrike" kern="0" cap="none" spc="0" normalizeH="0" baseline="0" noProof="0" dirty="0">
                <a:ln>
                  <a:noFill/>
                </a:ln>
                <a:effectLst/>
                <a:uLnTx/>
                <a:uFillTx/>
                <a:latin typeface="Times New Roman" pitchFamily="18" charset="0"/>
                <a:ea typeface="+mn-ea"/>
                <a:cs typeface="Times New Roman" pitchFamily="18" charset="0"/>
              </a:rPr>
              <a:t> with? Why?</a:t>
            </a:r>
          </a:p>
        </p:txBody>
      </p:sp>
      <p:sp>
        <p:nvSpPr>
          <p:cNvPr id="10" name="Rectangle 9">
            <a:extLst>
              <a:ext uri="{FF2B5EF4-FFF2-40B4-BE49-F238E27FC236}">
                <a16:creationId xmlns:a16="http://schemas.microsoft.com/office/drawing/2014/main" id="{DA13BAFD-46AE-4F1C-80E9-F676ED5462D4}"/>
              </a:ext>
            </a:extLst>
          </p:cNvPr>
          <p:cNvSpPr/>
          <p:nvPr/>
        </p:nvSpPr>
        <p:spPr>
          <a:xfrm>
            <a:off x="521626" y="2919109"/>
            <a:ext cx="11439026" cy="2327761"/>
          </a:xfrm>
          <a:prstGeom prst="rect">
            <a:avLst/>
          </a:prstGeom>
          <a:solidFill>
            <a:srgbClr val="92D050"/>
          </a:solidFill>
          <a:ln w="12700" cap="flat" cmpd="sng" algn="ctr">
            <a:noFill/>
            <a:prstDash val="solid"/>
            <a:miter lim="800000"/>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Ans: Fidel Castro compared Bangabandhu with the Himalayas. He admired him very much for his courage and strong personality. Castro compared him with the Himalayas as it is the symbol of firmness and undaunted spirit similar to the person of Bangabandhu.</a:t>
            </a:r>
          </a:p>
        </p:txBody>
      </p:sp>
    </p:spTree>
    <p:extLst>
      <p:ext uri="{BB962C8B-B14F-4D97-AF65-F5344CB8AC3E}">
        <p14:creationId xmlns:p14="http://schemas.microsoft.com/office/powerpoint/2010/main" val="25781117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0-#ppt_w/2"/>
                                          </p:val>
                                        </p:tav>
                                        <p:tav tm="100000">
                                          <p:val>
                                            <p:strVal val="#ppt_x"/>
                                          </p:val>
                                        </p:tav>
                                      </p:tavLst>
                                    </p:anim>
                                    <p:anim calcmode="lin" valueType="num">
                                      <p:cBhvr additive="base">
                                        <p:cTn id="15"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27BCA9-0A57-49CD-8FF4-B3BB54E69B29}"/>
              </a:ext>
            </a:extLst>
          </p:cNvPr>
          <p:cNvSpPr/>
          <p:nvPr/>
        </p:nvSpPr>
        <p:spPr>
          <a:xfrm>
            <a:off x="858130" y="439647"/>
            <a:ext cx="10710417" cy="949049"/>
          </a:xfrm>
          <a:prstGeom prst="rect">
            <a:avLst/>
          </a:prstGeom>
          <a:solidFill>
            <a:schemeClr val="accent4">
              <a:lumMod val="40000"/>
              <a:lumOff val="60000"/>
            </a:schemeClr>
          </a:solidFill>
          <a:ln w="28575" cap="flat" cmpd="sng" algn="ctr">
            <a:solidFill>
              <a:srgbClr val="0070C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effectLst/>
                <a:uLnTx/>
                <a:uFillTx/>
                <a:latin typeface="Times New Roman" pitchFamily="18" charset="0"/>
                <a:ea typeface="+mn-ea"/>
                <a:cs typeface="Times New Roman" pitchFamily="18" charset="0"/>
              </a:rPr>
              <a:t>b.  What do you understand by ‘Friendship to all, malice to none.’</a:t>
            </a:r>
          </a:p>
        </p:txBody>
      </p:sp>
      <p:sp>
        <p:nvSpPr>
          <p:cNvPr id="12" name="Rectangle 11">
            <a:extLst>
              <a:ext uri="{FF2B5EF4-FFF2-40B4-BE49-F238E27FC236}">
                <a16:creationId xmlns:a16="http://schemas.microsoft.com/office/drawing/2014/main" id="{B53BF96E-33EC-4770-BE0B-370BFB043501}"/>
              </a:ext>
            </a:extLst>
          </p:cNvPr>
          <p:cNvSpPr/>
          <p:nvPr/>
        </p:nvSpPr>
        <p:spPr>
          <a:xfrm>
            <a:off x="858130" y="2215495"/>
            <a:ext cx="10710417" cy="2427009"/>
          </a:xfrm>
          <a:prstGeom prst="rect">
            <a:avLst/>
          </a:prstGeom>
          <a:solidFill>
            <a:srgbClr val="92D050"/>
          </a:solidFill>
          <a:ln w="12700" cap="flat" cmpd="sng" algn="ctr">
            <a:noFill/>
            <a:prstDash val="solid"/>
            <a:miter lim="800000"/>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Ans: The statement ‘Friendship to all, malice to none.’ is the essential philosophy adopted by Bangabandhu regarding the relationship </a:t>
            </a:r>
            <a:r>
              <a:rPr kumimoji="0" lang="en-US" sz="3200" b="1" i="0" u="none" strike="noStrike" kern="0" cap="none" spc="0" normalizeH="0" baseline="0" noProof="0" dirty="0" err="1">
                <a:ln>
                  <a:noFill/>
                </a:ln>
                <a:solidFill>
                  <a:prstClr val="black"/>
                </a:solidFill>
                <a:effectLst/>
                <a:uLnTx/>
                <a:uFillTx/>
                <a:latin typeface="Times New Roman" pitchFamily="18" charset="0"/>
                <a:ea typeface="+mn-ea"/>
                <a:cs typeface="Times New Roman" pitchFamily="18" charset="0"/>
              </a:rPr>
              <a:t>Bangaladesh</a:t>
            </a:r>
            <a:r>
              <a:rPr kumimoji="0" lang="en-US" sz="3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 would pursue with other countries after the Liberation War.</a:t>
            </a:r>
          </a:p>
        </p:txBody>
      </p:sp>
    </p:spTree>
    <p:extLst>
      <p:ext uri="{BB962C8B-B14F-4D97-AF65-F5344CB8AC3E}">
        <p14:creationId xmlns:p14="http://schemas.microsoft.com/office/powerpoint/2010/main" val="7991309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FA37BA8-6380-4CB6-909C-95F6F56C6CA6}"/>
              </a:ext>
            </a:extLst>
          </p:cNvPr>
          <p:cNvSpPr/>
          <p:nvPr/>
        </p:nvSpPr>
        <p:spPr>
          <a:xfrm>
            <a:off x="1323352" y="536892"/>
            <a:ext cx="8889792" cy="481923"/>
          </a:xfrm>
          <a:prstGeom prst="rect">
            <a:avLst/>
          </a:prstGeom>
          <a:solidFill>
            <a:schemeClr val="accent4">
              <a:lumMod val="60000"/>
              <a:lumOff val="40000"/>
            </a:scheme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effectLst/>
                <a:uLnTx/>
                <a:uFillTx/>
                <a:latin typeface="Times New Roman" pitchFamily="18" charset="0"/>
                <a:ea typeface="+mn-ea"/>
                <a:cs typeface="Times New Roman" pitchFamily="18" charset="0"/>
              </a:rPr>
              <a:t>c. How did India help us during Liberation War? </a:t>
            </a:r>
          </a:p>
        </p:txBody>
      </p:sp>
      <p:sp>
        <p:nvSpPr>
          <p:cNvPr id="14" name="Rectangle 13">
            <a:extLst>
              <a:ext uri="{FF2B5EF4-FFF2-40B4-BE49-F238E27FC236}">
                <a16:creationId xmlns:a16="http://schemas.microsoft.com/office/drawing/2014/main" id="{0CB0940D-C619-4A0B-BA42-9F34BF233D88}"/>
              </a:ext>
            </a:extLst>
          </p:cNvPr>
          <p:cNvSpPr/>
          <p:nvPr/>
        </p:nvSpPr>
        <p:spPr>
          <a:xfrm>
            <a:off x="740791" y="1814733"/>
            <a:ext cx="10710417" cy="3077308"/>
          </a:xfrm>
          <a:prstGeom prst="rect">
            <a:avLst/>
          </a:prstGeom>
          <a:solidFill>
            <a:srgbClr val="92D050"/>
          </a:solidFill>
          <a:ln w="12700" cap="flat" cmpd="sng" algn="ctr">
            <a:noFill/>
            <a:prstDash val="solid"/>
            <a:miter lim="800000"/>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solidFill>
                  <a:prstClr val="black"/>
                </a:solidFill>
                <a:effectLst/>
                <a:uLnTx/>
                <a:uFillTx/>
                <a:latin typeface="Times New Roman" pitchFamily="18" charset="0"/>
                <a:ea typeface="+mn-ea"/>
                <a:cs typeface="Times New Roman" pitchFamily="18" charset="0"/>
              </a:rPr>
              <a:t>Ans</a:t>
            </a:r>
            <a:r>
              <a:rPr kumimoji="0" lang="en-US" sz="3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 India helped us in many ways during our </a:t>
            </a:r>
            <a:r>
              <a:rPr kumimoji="0" lang="en-US" sz="3200" b="1" i="0" u="none" strike="noStrike" kern="0" cap="none" spc="0" normalizeH="0" baseline="0" noProof="0" dirty="0" err="1">
                <a:ln>
                  <a:noFill/>
                </a:ln>
                <a:solidFill>
                  <a:prstClr val="black"/>
                </a:solidFill>
                <a:effectLst/>
                <a:uLnTx/>
                <a:uFillTx/>
                <a:latin typeface="Times New Roman" pitchFamily="18" charset="0"/>
                <a:ea typeface="+mn-ea"/>
                <a:cs typeface="Times New Roman" pitchFamily="18" charset="0"/>
              </a:rPr>
              <a:t>our</a:t>
            </a:r>
            <a:r>
              <a:rPr kumimoji="0" lang="en-US" sz="3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1" i="0" u="none" strike="noStrike" kern="0" cap="none" spc="0" normalizeH="0" baseline="0" noProof="0" dirty="0" err="1">
                <a:ln>
                  <a:noFill/>
                </a:ln>
                <a:solidFill>
                  <a:prstClr val="black"/>
                </a:solidFill>
                <a:effectLst/>
                <a:uLnTx/>
                <a:uFillTx/>
                <a:latin typeface="Times New Roman" pitchFamily="18" charset="0"/>
                <a:ea typeface="+mn-ea"/>
                <a:cs typeface="Times New Roman" pitchFamily="18" charset="0"/>
              </a:rPr>
              <a:t>Libaration</a:t>
            </a:r>
            <a:r>
              <a:rPr kumimoji="0" lang="en-US" sz="3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 War. It made the world leaders aware of the sufferings of the </a:t>
            </a:r>
            <a:r>
              <a:rPr kumimoji="0" lang="en-US" sz="3200" b="1" i="0" u="none" strike="noStrike" kern="0" cap="none" spc="0" normalizeH="0" baseline="0" noProof="0" dirty="0" err="1">
                <a:ln>
                  <a:noFill/>
                </a:ln>
                <a:solidFill>
                  <a:prstClr val="black"/>
                </a:solidFill>
                <a:effectLst/>
                <a:uLnTx/>
                <a:uFillTx/>
                <a:latin typeface="Times New Roman" pitchFamily="18" charset="0"/>
                <a:ea typeface="+mn-ea"/>
                <a:cs typeface="Times New Roman" pitchFamily="18" charset="0"/>
              </a:rPr>
              <a:t>Bangalees</a:t>
            </a:r>
            <a:r>
              <a:rPr kumimoji="0" lang="en-US" sz="3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 during the </a:t>
            </a:r>
            <a:r>
              <a:rPr kumimoji="0" lang="en-US" sz="3200" b="1" i="0" u="none" strike="noStrike" kern="0" cap="none" spc="0" normalizeH="0" baseline="0" noProof="0" dirty="0" err="1">
                <a:ln>
                  <a:noFill/>
                </a:ln>
                <a:solidFill>
                  <a:prstClr val="black"/>
                </a:solidFill>
                <a:effectLst/>
                <a:uLnTx/>
                <a:uFillTx/>
                <a:latin typeface="Times New Roman" pitchFamily="18" charset="0"/>
                <a:ea typeface="+mn-ea"/>
                <a:cs typeface="Times New Roman" pitchFamily="18" charset="0"/>
              </a:rPr>
              <a:t>Libaration</a:t>
            </a:r>
            <a:r>
              <a:rPr kumimoji="0" lang="en-US" sz="3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 War and urged them to support their cause. It also extended its help by sending troops to join the Mukti </a:t>
            </a:r>
            <a:r>
              <a:rPr kumimoji="0" lang="en-US" sz="3200" b="1" i="0" u="none" strike="noStrike" kern="0" cap="none" spc="0" normalizeH="0" baseline="0" noProof="0" dirty="0" err="1">
                <a:ln>
                  <a:noFill/>
                </a:ln>
                <a:solidFill>
                  <a:prstClr val="black"/>
                </a:solidFill>
                <a:effectLst/>
                <a:uLnTx/>
                <a:uFillTx/>
                <a:latin typeface="Times New Roman" pitchFamily="18" charset="0"/>
                <a:ea typeface="+mn-ea"/>
                <a:cs typeface="Times New Roman" pitchFamily="18" charset="0"/>
              </a:rPr>
              <a:t>Bahini</a:t>
            </a:r>
            <a:r>
              <a:rPr kumimoji="0" lang="en-US" sz="3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 in their fight against the Pakistan army.  </a:t>
            </a:r>
          </a:p>
        </p:txBody>
      </p:sp>
    </p:spTree>
    <p:extLst>
      <p:ext uri="{BB962C8B-B14F-4D97-AF65-F5344CB8AC3E}">
        <p14:creationId xmlns:p14="http://schemas.microsoft.com/office/powerpoint/2010/main" val="27122846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0A620A-A90B-4663-9F3C-141D16148E28}"/>
              </a:ext>
            </a:extLst>
          </p:cNvPr>
          <p:cNvSpPr/>
          <p:nvPr/>
        </p:nvSpPr>
        <p:spPr>
          <a:xfrm>
            <a:off x="872196" y="271153"/>
            <a:ext cx="10710416" cy="481923"/>
          </a:xfrm>
          <a:prstGeom prst="rect">
            <a:avLst/>
          </a:prstGeom>
          <a:solidFill>
            <a:schemeClr val="accent4">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Times New Roman" pitchFamily="18" charset="0"/>
                <a:cs typeface="Times New Roman" pitchFamily="18" charset="0"/>
              </a:rPr>
              <a:t>d. Why did </a:t>
            </a:r>
            <a:r>
              <a:rPr lang="en-US" sz="3200" b="1" dirty="0" err="1">
                <a:solidFill>
                  <a:schemeClr val="tx1"/>
                </a:solidFill>
                <a:latin typeface="Times New Roman" pitchFamily="18" charset="0"/>
                <a:cs typeface="Times New Roman" pitchFamily="18" charset="0"/>
              </a:rPr>
              <a:t>Bangabandhu</a:t>
            </a:r>
            <a:r>
              <a:rPr lang="en-US" sz="3200" b="1" dirty="0">
                <a:solidFill>
                  <a:schemeClr val="tx1"/>
                </a:solidFill>
                <a:latin typeface="Times New Roman" pitchFamily="18" charset="0"/>
                <a:cs typeface="Times New Roman" pitchFamily="18" charset="0"/>
              </a:rPr>
              <a:t> try to join different alliances?</a:t>
            </a:r>
          </a:p>
        </p:txBody>
      </p:sp>
      <p:sp>
        <p:nvSpPr>
          <p:cNvPr id="4" name="Rectangle 3">
            <a:extLst>
              <a:ext uri="{FF2B5EF4-FFF2-40B4-BE49-F238E27FC236}">
                <a16:creationId xmlns:a16="http://schemas.microsoft.com/office/drawing/2014/main" id="{7E4E4F80-958F-47EF-B7A4-D6B8903BCF7B}"/>
              </a:ext>
            </a:extLst>
          </p:cNvPr>
          <p:cNvSpPr/>
          <p:nvPr/>
        </p:nvSpPr>
        <p:spPr>
          <a:xfrm>
            <a:off x="173501" y="1350498"/>
            <a:ext cx="11844997" cy="347137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dirty="0">
                <a:solidFill>
                  <a:schemeClr val="tx1"/>
                </a:solidFill>
                <a:latin typeface="Times New Roman" pitchFamily="18" charset="0"/>
                <a:cs typeface="Times New Roman" pitchFamily="18" charset="0"/>
              </a:rPr>
              <a:t>Ans: Bangabandhu try to join different alliances, because he knew that as a newly born country, Bangladesh would require economic and diplomatic support from them. He successfully signed more than 70 treaties, agreements, memoranda and contracts with different countries of the world. Moreover, he tried to join different alliances to explore all the possibilities of  trade and other potentials with different countries.</a:t>
            </a:r>
          </a:p>
        </p:txBody>
      </p:sp>
    </p:spTree>
    <p:extLst>
      <p:ext uri="{BB962C8B-B14F-4D97-AF65-F5344CB8AC3E}">
        <p14:creationId xmlns:p14="http://schemas.microsoft.com/office/powerpoint/2010/main" val="2020175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C6384CB-E7F9-4A8E-B07D-8C6136C2A540}"/>
              </a:ext>
            </a:extLst>
          </p:cNvPr>
          <p:cNvSpPr/>
          <p:nvPr/>
        </p:nvSpPr>
        <p:spPr>
          <a:xfrm>
            <a:off x="379829" y="295422"/>
            <a:ext cx="11648048" cy="1300367"/>
          </a:xfrm>
          <a:prstGeom prst="rect">
            <a:avLst/>
          </a:prstGeom>
          <a:solidFill>
            <a:schemeClr val="accent4">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Times New Roman" pitchFamily="18" charset="0"/>
                <a:cs typeface="Times New Roman" pitchFamily="18" charset="0"/>
              </a:rPr>
              <a:t>e. What was the purpose of </a:t>
            </a:r>
            <a:r>
              <a:rPr lang="en-US" sz="3200" b="1" dirty="0" err="1">
                <a:solidFill>
                  <a:schemeClr val="tx1"/>
                </a:solidFill>
                <a:latin typeface="Times New Roman" pitchFamily="18" charset="0"/>
                <a:cs typeface="Times New Roman" pitchFamily="18" charset="0"/>
              </a:rPr>
              <a:t>Bangabandhu’s</a:t>
            </a:r>
            <a:r>
              <a:rPr lang="en-US" sz="3200" b="1" dirty="0">
                <a:solidFill>
                  <a:schemeClr val="tx1"/>
                </a:solidFill>
                <a:latin typeface="Times New Roman" pitchFamily="18" charset="0"/>
                <a:cs typeface="Times New Roman" pitchFamily="18" charset="0"/>
              </a:rPr>
              <a:t> visit to different countries?</a:t>
            </a:r>
          </a:p>
        </p:txBody>
      </p:sp>
      <p:sp>
        <p:nvSpPr>
          <p:cNvPr id="6" name="Rectangle 5">
            <a:extLst>
              <a:ext uri="{FF2B5EF4-FFF2-40B4-BE49-F238E27FC236}">
                <a16:creationId xmlns:a16="http://schemas.microsoft.com/office/drawing/2014/main" id="{E2354DDC-7758-42B1-93A4-89365D68C4CC}"/>
              </a:ext>
            </a:extLst>
          </p:cNvPr>
          <p:cNvSpPr/>
          <p:nvPr/>
        </p:nvSpPr>
        <p:spPr>
          <a:xfrm>
            <a:off x="123587" y="1871003"/>
            <a:ext cx="11648047" cy="3137095"/>
          </a:xfrm>
          <a:prstGeom prst="rect">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b="1" dirty="0" err="1">
                <a:solidFill>
                  <a:schemeClr val="tx1"/>
                </a:solidFill>
                <a:latin typeface="Times New Roman" pitchFamily="18" charset="0"/>
                <a:cs typeface="Times New Roman" pitchFamily="18" charset="0"/>
              </a:rPr>
              <a:t>Ans</a:t>
            </a:r>
            <a:r>
              <a:rPr lang="en-US" sz="3600" b="1" dirty="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Bangabandhu</a:t>
            </a:r>
            <a:r>
              <a:rPr lang="en-US" sz="3600" b="1" dirty="0">
                <a:solidFill>
                  <a:schemeClr val="tx1"/>
                </a:solidFill>
                <a:latin typeface="Times New Roman" pitchFamily="18" charset="0"/>
                <a:cs typeface="Times New Roman" pitchFamily="18" charset="0"/>
              </a:rPr>
              <a:t> visited many countries of Asia, Africa, Europe and Latin America during the period of 1972 to 1974. His purpose was to strengthen  relationship with other countries based on mutual support and to promote friendship.</a:t>
            </a:r>
          </a:p>
          <a:p>
            <a:pPr algn="just"/>
            <a:r>
              <a:rPr lang="en-US" sz="2400" b="1" dirty="0">
                <a:solidFill>
                  <a:schemeClr val="tx1"/>
                </a:solidFill>
                <a:latin typeface="Times New Roman" pitchFamily="18" charset="0"/>
                <a:cs typeface="Times New Roman" pitchFamily="18" charset="0"/>
              </a:rPr>
              <a:t> </a:t>
            </a:r>
          </a:p>
        </p:txBody>
      </p:sp>
    </p:spTree>
    <p:extLst>
      <p:ext uri="{BB962C8B-B14F-4D97-AF65-F5344CB8AC3E}">
        <p14:creationId xmlns:p14="http://schemas.microsoft.com/office/powerpoint/2010/main" val="24199061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AutoShape 5" descr="Sheikh Hasina Wiki, Age, Husband, Family, Caste, Biography &amp; More – WikiBio">
            <a:extLst>
              <a:ext uri="{FF2B5EF4-FFF2-40B4-BE49-F238E27FC236}">
                <a16:creationId xmlns:a16="http://schemas.microsoft.com/office/drawing/2014/main" id="{487E3128-6ABB-46A0-904D-057B58FF07CB}"/>
              </a:ext>
            </a:extLst>
          </p:cNvPr>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a:extLst>
              <a:ext uri="{FF2B5EF4-FFF2-40B4-BE49-F238E27FC236}">
                <a16:creationId xmlns:a16="http://schemas.microsoft.com/office/drawing/2014/main" id="{0A0FB5CD-29C6-4497-9996-98B3188171B0}"/>
              </a:ext>
            </a:extLst>
          </p:cNvPr>
          <p:cNvSpPr/>
          <p:nvPr/>
        </p:nvSpPr>
        <p:spPr>
          <a:xfrm>
            <a:off x="696679" y="446976"/>
            <a:ext cx="11321150" cy="1009071"/>
          </a:xfrm>
          <a:prstGeom prst="rect">
            <a:avLst/>
          </a:prstGeom>
          <a:solidFill>
            <a:schemeClr val="accent4">
              <a:lumMod val="60000"/>
              <a:lumOff val="40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Times New Roman" pitchFamily="18" charset="0"/>
                <a:cs typeface="Times New Roman" pitchFamily="18" charset="0"/>
              </a:rPr>
              <a:t>D. Here are some words from the reading text. Find the opposite words and write on the blank spaces. You can take help of a dictionary. Then make meaningful sentence with each of those words. </a:t>
            </a:r>
          </a:p>
        </p:txBody>
      </p:sp>
      <p:sp>
        <p:nvSpPr>
          <p:cNvPr id="10" name="Rectangle 9">
            <a:extLst>
              <a:ext uri="{FF2B5EF4-FFF2-40B4-BE49-F238E27FC236}">
                <a16:creationId xmlns:a16="http://schemas.microsoft.com/office/drawing/2014/main" id="{C243D353-EFF1-4E60-BBAA-E76D305F1C78}"/>
              </a:ext>
            </a:extLst>
          </p:cNvPr>
          <p:cNvSpPr/>
          <p:nvPr/>
        </p:nvSpPr>
        <p:spPr>
          <a:xfrm>
            <a:off x="958558" y="1721993"/>
            <a:ext cx="1872342" cy="464457"/>
          </a:xfrm>
          <a:prstGeom prst="rect">
            <a:avLst/>
          </a:prstGeom>
          <a:solidFill>
            <a:srgbClr val="92D050"/>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itchFamily="18" charset="0"/>
                <a:cs typeface="Times New Roman" pitchFamily="18" charset="0"/>
              </a:rPr>
              <a:t>Charismatic</a:t>
            </a:r>
          </a:p>
        </p:txBody>
      </p:sp>
      <p:sp>
        <p:nvSpPr>
          <p:cNvPr id="11" name="Rectangle 10">
            <a:extLst>
              <a:ext uri="{FF2B5EF4-FFF2-40B4-BE49-F238E27FC236}">
                <a16:creationId xmlns:a16="http://schemas.microsoft.com/office/drawing/2014/main" id="{7AD8AC56-6386-4E2B-BDDA-F9ADE2F49410}"/>
              </a:ext>
            </a:extLst>
          </p:cNvPr>
          <p:cNvSpPr/>
          <p:nvPr/>
        </p:nvSpPr>
        <p:spPr>
          <a:xfrm>
            <a:off x="3127839" y="1723045"/>
            <a:ext cx="1872342" cy="464457"/>
          </a:xfrm>
          <a:prstGeom prst="rect">
            <a:avLst/>
          </a:prstGeom>
          <a:solidFill>
            <a:srgbClr val="92D050"/>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itchFamily="18" charset="0"/>
                <a:cs typeface="Times New Roman" pitchFamily="18" charset="0"/>
              </a:rPr>
              <a:t>evident</a:t>
            </a:r>
          </a:p>
        </p:txBody>
      </p:sp>
      <p:sp>
        <p:nvSpPr>
          <p:cNvPr id="12" name="Rectangle 11">
            <a:extLst>
              <a:ext uri="{FF2B5EF4-FFF2-40B4-BE49-F238E27FC236}">
                <a16:creationId xmlns:a16="http://schemas.microsoft.com/office/drawing/2014/main" id="{D450FB38-C847-4EAC-A7CF-AAFA934E66B9}"/>
              </a:ext>
            </a:extLst>
          </p:cNvPr>
          <p:cNvSpPr/>
          <p:nvPr/>
        </p:nvSpPr>
        <p:spPr>
          <a:xfrm>
            <a:off x="5294559" y="1723756"/>
            <a:ext cx="1872342" cy="464457"/>
          </a:xfrm>
          <a:prstGeom prst="rect">
            <a:avLst/>
          </a:prstGeom>
          <a:solidFill>
            <a:srgbClr val="92D050"/>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itchFamily="18" charset="0"/>
                <a:cs typeface="Times New Roman" pitchFamily="18" charset="0"/>
              </a:rPr>
              <a:t>harmony</a:t>
            </a:r>
          </a:p>
        </p:txBody>
      </p:sp>
      <p:sp>
        <p:nvSpPr>
          <p:cNvPr id="13" name="Rectangle 12">
            <a:extLst>
              <a:ext uri="{FF2B5EF4-FFF2-40B4-BE49-F238E27FC236}">
                <a16:creationId xmlns:a16="http://schemas.microsoft.com/office/drawing/2014/main" id="{B09AA34C-5D5F-4518-B9F7-55CF9759506F}"/>
              </a:ext>
            </a:extLst>
          </p:cNvPr>
          <p:cNvSpPr/>
          <p:nvPr/>
        </p:nvSpPr>
        <p:spPr>
          <a:xfrm>
            <a:off x="7466402" y="1724099"/>
            <a:ext cx="1872342" cy="464457"/>
          </a:xfrm>
          <a:prstGeom prst="rect">
            <a:avLst/>
          </a:prstGeom>
          <a:solidFill>
            <a:srgbClr val="92D050"/>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itchFamily="18" charset="0"/>
                <a:cs typeface="Times New Roman" pitchFamily="18" charset="0"/>
              </a:rPr>
              <a:t>wisdom</a:t>
            </a:r>
          </a:p>
        </p:txBody>
      </p:sp>
      <p:sp>
        <p:nvSpPr>
          <p:cNvPr id="14" name="Rectangle 13">
            <a:extLst>
              <a:ext uri="{FF2B5EF4-FFF2-40B4-BE49-F238E27FC236}">
                <a16:creationId xmlns:a16="http://schemas.microsoft.com/office/drawing/2014/main" id="{5B49F05D-C4D6-43AC-A810-81F6BCF49840}"/>
              </a:ext>
            </a:extLst>
          </p:cNvPr>
          <p:cNvSpPr/>
          <p:nvPr/>
        </p:nvSpPr>
        <p:spPr>
          <a:xfrm>
            <a:off x="9705840" y="1723045"/>
            <a:ext cx="1872342" cy="464457"/>
          </a:xfrm>
          <a:prstGeom prst="rect">
            <a:avLst/>
          </a:prstGeom>
          <a:solidFill>
            <a:srgbClr val="92D050"/>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itchFamily="18" charset="0"/>
                <a:cs typeface="Times New Roman" pitchFamily="18" charset="0"/>
              </a:rPr>
              <a:t>capitalist</a:t>
            </a:r>
          </a:p>
        </p:txBody>
      </p:sp>
      <p:graphicFrame>
        <p:nvGraphicFramePr>
          <p:cNvPr id="15" name="Table 14">
            <a:extLst>
              <a:ext uri="{FF2B5EF4-FFF2-40B4-BE49-F238E27FC236}">
                <a16:creationId xmlns:a16="http://schemas.microsoft.com/office/drawing/2014/main" id="{AC2E1697-5DFE-4262-AFC9-10EC93CEC1FC}"/>
              </a:ext>
            </a:extLst>
          </p:cNvPr>
          <p:cNvGraphicFramePr>
            <a:graphicFrameLocks noGrp="1"/>
          </p:cNvGraphicFramePr>
          <p:nvPr>
            <p:extLst>
              <p:ext uri="{D42A27DB-BD31-4B8C-83A1-F6EECF244321}">
                <p14:modId xmlns:p14="http://schemas.microsoft.com/office/powerpoint/2010/main" val="2728541463"/>
              </p:ext>
            </p:extLst>
          </p:nvPr>
        </p:nvGraphicFramePr>
        <p:xfrm>
          <a:off x="647060" y="2664259"/>
          <a:ext cx="11350180" cy="3595119"/>
        </p:xfrm>
        <a:graphic>
          <a:graphicData uri="http://schemas.openxmlformats.org/drawingml/2006/table">
            <a:tbl>
              <a:tblPr firstRow="1" bandRow="1">
                <a:tableStyleId>{5C22544A-7EE6-4342-B048-85BDC9FD1C3A}</a:tableStyleId>
              </a:tblPr>
              <a:tblGrid>
                <a:gridCol w="2095418">
                  <a:extLst>
                    <a:ext uri="{9D8B030D-6E8A-4147-A177-3AD203B41FA5}">
                      <a16:colId xmlns:a16="http://schemas.microsoft.com/office/drawing/2014/main" val="20000"/>
                    </a:ext>
                  </a:extLst>
                </a:gridCol>
                <a:gridCol w="2462076">
                  <a:extLst>
                    <a:ext uri="{9D8B030D-6E8A-4147-A177-3AD203B41FA5}">
                      <a16:colId xmlns:a16="http://schemas.microsoft.com/office/drawing/2014/main" val="20001"/>
                    </a:ext>
                  </a:extLst>
                </a:gridCol>
                <a:gridCol w="6792686">
                  <a:extLst>
                    <a:ext uri="{9D8B030D-6E8A-4147-A177-3AD203B41FA5}">
                      <a16:colId xmlns:a16="http://schemas.microsoft.com/office/drawing/2014/main" val="20002"/>
                    </a:ext>
                  </a:extLst>
                </a:gridCol>
              </a:tblGrid>
              <a:tr h="370840">
                <a:tc>
                  <a:txBody>
                    <a:bodyPr/>
                    <a:lstStyle/>
                    <a:p>
                      <a:r>
                        <a:rPr lang="en-US" sz="2400" dirty="0">
                          <a:solidFill>
                            <a:schemeClr val="tx1"/>
                          </a:solidFill>
                          <a:latin typeface="Times New Roman" pitchFamily="18" charset="0"/>
                          <a:cs typeface="Times New Roman" pitchFamily="18" charset="0"/>
                        </a:rPr>
                        <a:t>Given words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solidFill>
                            <a:schemeClr val="tx1"/>
                          </a:solidFill>
                          <a:latin typeface="Times New Roman" pitchFamily="18" charset="0"/>
                          <a:cs typeface="Times New Roman" pitchFamily="18" charset="0"/>
                        </a:rPr>
                        <a:t>   Opposite words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solidFill>
                            <a:schemeClr val="tx1"/>
                          </a:solidFill>
                          <a:latin typeface="Times New Roman" pitchFamily="18" charset="0"/>
                          <a:cs typeface="Times New Roman" pitchFamily="18" charset="0"/>
                        </a:rPr>
                        <a:t>                                    sentences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latin typeface="Times New Roman" pitchFamily="18" charset="0"/>
                          <a:cs typeface="Times New Roman" pitchFamily="18" charset="0"/>
                        </a:rPr>
                        <a:t>Charismatic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Times New Roman" pitchFamily="18" charset="0"/>
                          <a:cs typeface="Times New Roman" pitchFamily="18" charset="0"/>
                        </a:rPr>
                        <a:t>evident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9544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Times New Roman" pitchFamily="18" charset="0"/>
                          <a:cs typeface="Times New Roman" pitchFamily="18" charset="0"/>
                        </a:rPr>
                        <a:t>harmony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Times New Roman" pitchFamily="18" charset="0"/>
                          <a:cs typeface="Times New Roman" pitchFamily="18" charset="0"/>
                        </a:rPr>
                        <a:t>wisdom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8118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Times New Roman" pitchFamily="18" charset="0"/>
                          <a:cs typeface="Times New Roman" pitchFamily="18" charset="0"/>
                        </a:rPr>
                        <a:t>capitalist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8" name="TextBox 17">
            <a:extLst>
              <a:ext uri="{FF2B5EF4-FFF2-40B4-BE49-F238E27FC236}">
                <a16:creationId xmlns:a16="http://schemas.microsoft.com/office/drawing/2014/main" id="{B5834D99-F21D-43B0-8375-552C17DADD51}"/>
              </a:ext>
            </a:extLst>
          </p:cNvPr>
          <p:cNvSpPr txBox="1"/>
          <p:nvPr/>
        </p:nvSpPr>
        <p:spPr>
          <a:xfrm>
            <a:off x="3127839" y="3138228"/>
            <a:ext cx="144567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ordinary</a:t>
            </a:r>
          </a:p>
        </p:txBody>
      </p:sp>
      <p:sp>
        <p:nvSpPr>
          <p:cNvPr id="19" name="TextBox 18">
            <a:extLst>
              <a:ext uri="{FF2B5EF4-FFF2-40B4-BE49-F238E27FC236}">
                <a16:creationId xmlns:a16="http://schemas.microsoft.com/office/drawing/2014/main" id="{7AD080B9-8BA1-4844-B859-0354B389DA3E}"/>
              </a:ext>
            </a:extLst>
          </p:cNvPr>
          <p:cNvSpPr txBox="1"/>
          <p:nvPr/>
        </p:nvSpPr>
        <p:spPr>
          <a:xfrm>
            <a:off x="2736496" y="3587278"/>
            <a:ext cx="222836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imperceptible</a:t>
            </a:r>
          </a:p>
        </p:txBody>
      </p:sp>
      <p:sp>
        <p:nvSpPr>
          <p:cNvPr id="20" name="TextBox 19">
            <a:extLst>
              <a:ext uri="{FF2B5EF4-FFF2-40B4-BE49-F238E27FC236}">
                <a16:creationId xmlns:a16="http://schemas.microsoft.com/office/drawing/2014/main" id="{E12137EC-6F4A-4CAB-9FE1-280873D55DDA}"/>
              </a:ext>
            </a:extLst>
          </p:cNvPr>
          <p:cNvSpPr txBox="1"/>
          <p:nvPr/>
        </p:nvSpPr>
        <p:spPr>
          <a:xfrm>
            <a:off x="3036574" y="4267160"/>
            <a:ext cx="18288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conflict</a:t>
            </a:r>
          </a:p>
        </p:txBody>
      </p:sp>
      <p:sp>
        <p:nvSpPr>
          <p:cNvPr id="21" name="TextBox 20">
            <a:extLst>
              <a:ext uri="{FF2B5EF4-FFF2-40B4-BE49-F238E27FC236}">
                <a16:creationId xmlns:a16="http://schemas.microsoft.com/office/drawing/2014/main" id="{4350FB22-EB30-443E-B999-A0F73C1E431A}"/>
              </a:ext>
            </a:extLst>
          </p:cNvPr>
          <p:cNvSpPr txBox="1"/>
          <p:nvPr/>
        </p:nvSpPr>
        <p:spPr>
          <a:xfrm>
            <a:off x="3036574" y="4942823"/>
            <a:ext cx="144567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ignorance</a:t>
            </a:r>
          </a:p>
        </p:txBody>
      </p:sp>
      <p:sp>
        <p:nvSpPr>
          <p:cNvPr id="22" name="TextBox 21">
            <a:extLst>
              <a:ext uri="{FF2B5EF4-FFF2-40B4-BE49-F238E27FC236}">
                <a16:creationId xmlns:a16="http://schemas.microsoft.com/office/drawing/2014/main" id="{5E4323E1-D232-40A8-A936-220FF2F59BA3}"/>
              </a:ext>
            </a:extLst>
          </p:cNvPr>
          <p:cNvSpPr txBox="1"/>
          <p:nvPr/>
        </p:nvSpPr>
        <p:spPr>
          <a:xfrm>
            <a:off x="2936277" y="5622705"/>
            <a:ext cx="1828799" cy="461665"/>
          </a:xfrm>
          <a:prstGeom prst="rect">
            <a:avLst/>
          </a:prstGeom>
          <a:noFill/>
        </p:spPr>
        <p:txBody>
          <a:bodyPr wrap="square" rtlCol="0">
            <a:spAutoFit/>
          </a:bodyPr>
          <a:lstStyle/>
          <a:p>
            <a:r>
              <a:rPr kumimoji="0" lang="en-US" sz="2400" b="0"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communist</a:t>
            </a:r>
            <a:endParaRPr lang="en-GB" dirty="0">
              <a:solidFill>
                <a:srgbClr val="C00000"/>
              </a:solidFill>
            </a:endParaRPr>
          </a:p>
        </p:txBody>
      </p:sp>
      <p:sp>
        <p:nvSpPr>
          <p:cNvPr id="24" name="TextBox 23">
            <a:extLst>
              <a:ext uri="{FF2B5EF4-FFF2-40B4-BE49-F238E27FC236}">
                <a16:creationId xmlns:a16="http://schemas.microsoft.com/office/drawing/2014/main" id="{A103FFD6-EA17-44A5-9694-7DBB1F39A748}"/>
              </a:ext>
            </a:extLst>
          </p:cNvPr>
          <p:cNvSpPr txBox="1"/>
          <p:nvPr/>
        </p:nvSpPr>
        <p:spPr>
          <a:xfrm>
            <a:off x="5260761" y="3066550"/>
            <a:ext cx="628362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I think Bangabandhu was a  </a:t>
            </a:r>
            <a:r>
              <a:rPr kumimoji="0" lang="en-US" sz="24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Charismatic</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leader.</a:t>
            </a:r>
          </a:p>
        </p:txBody>
      </p:sp>
      <p:sp>
        <p:nvSpPr>
          <p:cNvPr id="26" name="TextBox 25">
            <a:extLst>
              <a:ext uri="{FF2B5EF4-FFF2-40B4-BE49-F238E27FC236}">
                <a16:creationId xmlns:a16="http://schemas.microsoft.com/office/drawing/2014/main" id="{51753DE2-8D4F-419C-A399-82A2C88F4CE1}"/>
              </a:ext>
            </a:extLst>
          </p:cNvPr>
          <p:cNvSpPr txBox="1"/>
          <p:nvPr/>
        </p:nvSpPr>
        <p:spPr>
          <a:xfrm>
            <a:off x="5260761" y="3562116"/>
            <a:ext cx="628362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His extraordinary ability is </a:t>
            </a:r>
            <a:r>
              <a:rPr kumimoji="0" lang="en-US" sz="24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eviden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t in his writing.</a:t>
            </a:r>
          </a:p>
        </p:txBody>
      </p:sp>
      <p:sp>
        <p:nvSpPr>
          <p:cNvPr id="27" name="TextBox 26">
            <a:extLst>
              <a:ext uri="{FF2B5EF4-FFF2-40B4-BE49-F238E27FC236}">
                <a16:creationId xmlns:a16="http://schemas.microsoft.com/office/drawing/2014/main" id="{103BEE02-FB35-4C2C-A717-0DC004DB0F63}"/>
              </a:ext>
            </a:extLst>
          </p:cNvPr>
          <p:cNvSpPr txBox="1"/>
          <p:nvPr/>
        </p:nvSpPr>
        <p:spPr>
          <a:xfrm>
            <a:off x="5294559" y="4083985"/>
            <a:ext cx="690563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People of different religions live in </a:t>
            </a:r>
            <a:r>
              <a:rPr kumimoji="0" lang="en-US" sz="24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harmony</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in Bangladesh.</a:t>
            </a:r>
          </a:p>
        </p:txBody>
      </p:sp>
      <p:sp>
        <p:nvSpPr>
          <p:cNvPr id="28" name="TextBox 27">
            <a:extLst>
              <a:ext uri="{FF2B5EF4-FFF2-40B4-BE49-F238E27FC236}">
                <a16:creationId xmlns:a16="http://schemas.microsoft.com/office/drawing/2014/main" id="{6185A21B-D2FB-4B78-B3AE-53FA1AA4BD4D}"/>
              </a:ext>
            </a:extLst>
          </p:cNvPr>
          <p:cNvSpPr txBox="1"/>
          <p:nvPr/>
        </p:nvSpPr>
        <p:spPr>
          <a:xfrm>
            <a:off x="5294559" y="5002819"/>
            <a:ext cx="628362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The </a:t>
            </a:r>
            <a:r>
              <a:rPr kumimoji="0" lang="en-US" sz="24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wisdom</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of Bangabandhu is known to all.</a:t>
            </a:r>
          </a:p>
        </p:txBody>
      </p:sp>
      <p:sp>
        <p:nvSpPr>
          <p:cNvPr id="29" name="TextBox 28">
            <a:extLst>
              <a:ext uri="{FF2B5EF4-FFF2-40B4-BE49-F238E27FC236}">
                <a16:creationId xmlns:a16="http://schemas.microsoft.com/office/drawing/2014/main" id="{4828013A-FA31-4133-8517-F594A9EC997C}"/>
              </a:ext>
            </a:extLst>
          </p:cNvPr>
          <p:cNvSpPr txBox="1"/>
          <p:nvPr/>
        </p:nvSpPr>
        <p:spPr>
          <a:xfrm>
            <a:off x="5458265" y="5622705"/>
            <a:ext cx="583809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Nowadays we  are living in </a:t>
            </a:r>
            <a:r>
              <a:rPr kumimoji="0" lang="en-US" sz="24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capitalist</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society.</a:t>
            </a:r>
          </a:p>
        </p:txBody>
      </p:sp>
    </p:spTree>
    <p:extLst>
      <p:ext uri="{BB962C8B-B14F-4D97-AF65-F5344CB8AC3E}">
        <p14:creationId xmlns:p14="http://schemas.microsoft.com/office/powerpoint/2010/main" val="7293379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fltVal val="0"/>
                                          </p:val>
                                        </p:tav>
                                        <p:tav tm="100000">
                                          <p:val>
                                            <p:strVal val="#ppt_w"/>
                                          </p:val>
                                        </p:tav>
                                      </p:tavLst>
                                    </p:anim>
                                    <p:anim calcmode="lin" valueType="num">
                                      <p:cBhvr>
                                        <p:cTn id="15" dur="1000" fill="hold"/>
                                        <p:tgtEl>
                                          <p:spTgt spid="10"/>
                                        </p:tgtEl>
                                        <p:attrNameLst>
                                          <p:attrName>ppt_h</p:attrName>
                                        </p:attrNameLst>
                                      </p:cBhvr>
                                      <p:tavLst>
                                        <p:tav tm="0">
                                          <p:val>
                                            <p:fltVal val="0"/>
                                          </p:val>
                                        </p:tav>
                                        <p:tav tm="100000">
                                          <p:val>
                                            <p:strVal val="#ppt_h"/>
                                          </p:val>
                                        </p:tav>
                                      </p:tavLst>
                                    </p:anim>
                                    <p:anim calcmode="lin" valueType="num">
                                      <p:cBhvr>
                                        <p:cTn id="16" dur="1000" fill="hold"/>
                                        <p:tgtEl>
                                          <p:spTgt spid="10"/>
                                        </p:tgtEl>
                                        <p:attrNameLst>
                                          <p:attrName>style.rotation</p:attrName>
                                        </p:attrNameLst>
                                      </p:cBhvr>
                                      <p:tavLst>
                                        <p:tav tm="0">
                                          <p:val>
                                            <p:fltVal val="90"/>
                                          </p:val>
                                        </p:tav>
                                        <p:tav tm="100000">
                                          <p:val>
                                            <p:fltVal val="0"/>
                                          </p:val>
                                        </p:tav>
                                      </p:tavLst>
                                    </p:anim>
                                    <p:animEffect transition="in" filter="fade">
                                      <p:cBhvr>
                                        <p:cTn id="17" dur="1000"/>
                                        <p:tgtEl>
                                          <p:spTgt spid="10"/>
                                        </p:tgtEl>
                                      </p:cBhvr>
                                    </p:animEffect>
                                  </p:childTnLst>
                                </p:cTn>
                              </p:par>
                              <p:par>
                                <p:cTn id="18" presetID="31"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1000" fill="hold"/>
                                        <p:tgtEl>
                                          <p:spTgt spid="13"/>
                                        </p:tgtEl>
                                        <p:attrNameLst>
                                          <p:attrName>ppt_w</p:attrName>
                                        </p:attrNameLst>
                                      </p:cBhvr>
                                      <p:tavLst>
                                        <p:tav tm="0">
                                          <p:val>
                                            <p:fltVal val="0"/>
                                          </p:val>
                                        </p:tav>
                                        <p:tav tm="100000">
                                          <p:val>
                                            <p:strVal val="#ppt_w"/>
                                          </p:val>
                                        </p:tav>
                                      </p:tavLst>
                                    </p:anim>
                                    <p:anim calcmode="lin" valueType="num">
                                      <p:cBhvr>
                                        <p:cTn id="21" dur="1000" fill="hold"/>
                                        <p:tgtEl>
                                          <p:spTgt spid="13"/>
                                        </p:tgtEl>
                                        <p:attrNameLst>
                                          <p:attrName>ppt_h</p:attrName>
                                        </p:attrNameLst>
                                      </p:cBhvr>
                                      <p:tavLst>
                                        <p:tav tm="0">
                                          <p:val>
                                            <p:fltVal val="0"/>
                                          </p:val>
                                        </p:tav>
                                        <p:tav tm="100000">
                                          <p:val>
                                            <p:strVal val="#ppt_h"/>
                                          </p:val>
                                        </p:tav>
                                      </p:tavLst>
                                    </p:anim>
                                    <p:anim calcmode="lin" valueType="num">
                                      <p:cBhvr>
                                        <p:cTn id="22" dur="1000" fill="hold"/>
                                        <p:tgtEl>
                                          <p:spTgt spid="13"/>
                                        </p:tgtEl>
                                        <p:attrNameLst>
                                          <p:attrName>style.rotation</p:attrName>
                                        </p:attrNameLst>
                                      </p:cBhvr>
                                      <p:tavLst>
                                        <p:tav tm="0">
                                          <p:val>
                                            <p:fltVal val="90"/>
                                          </p:val>
                                        </p:tav>
                                        <p:tav tm="100000">
                                          <p:val>
                                            <p:fltVal val="0"/>
                                          </p:val>
                                        </p:tav>
                                      </p:tavLst>
                                    </p:anim>
                                    <p:animEffect transition="in" filter="fade">
                                      <p:cBhvr>
                                        <p:cTn id="23" dur="1000"/>
                                        <p:tgtEl>
                                          <p:spTgt spid="13"/>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1000" fill="hold"/>
                                        <p:tgtEl>
                                          <p:spTgt spid="14"/>
                                        </p:tgtEl>
                                        <p:attrNameLst>
                                          <p:attrName>ppt_w</p:attrName>
                                        </p:attrNameLst>
                                      </p:cBhvr>
                                      <p:tavLst>
                                        <p:tav tm="0">
                                          <p:val>
                                            <p:fltVal val="0"/>
                                          </p:val>
                                        </p:tav>
                                        <p:tav tm="100000">
                                          <p:val>
                                            <p:strVal val="#ppt_w"/>
                                          </p:val>
                                        </p:tav>
                                      </p:tavLst>
                                    </p:anim>
                                    <p:anim calcmode="lin" valueType="num">
                                      <p:cBhvr>
                                        <p:cTn id="27" dur="1000" fill="hold"/>
                                        <p:tgtEl>
                                          <p:spTgt spid="14"/>
                                        </p:tgtEl>
                                        <p:attrNameLst>
                                          <p:attrName>ppt_h</p:attrName>
                                        </p:attrNameLst>
                                      </p:cBhvr>
                                      <p:tavLst>
                                        <p:tav tm="0">
                                          <p:val>
                                            <p:fltVal val="0"/>
                                          </p:val>
                                        </p:tav>
                                        <p:tav tm="100000">
                                          <p:val>
                                            <p:strVal val="#ppt_h"/>
                                          </p:val>
                                        </p:tav>
                                      </p:tavLst>
                                    </p:anim>
                                    <p:anim calcmode="lin" valueType="num">
                                      <p:cBhvr>
                                        <p:cTn id="28" dur="1000" fill="hold"/>
                                        <p:tgtEl>
                                          <p:spTgt spid="14"/>
                                        </p:tgtEl>
                                        <p:attrNameLst>
                                          <p:attrName>style.rotation</p:attrName>
                                        </p:attrNameLst>
                                      </p:cBhvr>
                                      <p:tavLst>
                                        <p:tav tm="0">
                                          <p:val>
                                            <p:fltVal val="90"/>
                                          </p:val>
                                        </p:tav>
                                        <p:tav tm="100000">
                                          <p:val>
                                            <p:fltVal val="0"/>
                                          </p:val>
                                        </p:tav>
                                      </p:tavLst>
                                    </p:anim>
                                    <p:animEffect transition="in" filter="fade">
                                      <p:cBhvr>
                                        <p:cTn id="29" dur="1000"/>
                                        <p:tgtEl>
                                          <p:spTgt spid="14"/>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1000" fill="hold"/>
                                        <p:tgtEl>
                                          <p:spTgt spid="11"/>
                                        </p:tgtEl>
                                        <p:attrNameLst>
                                          <p:attrName>ppt_w</p:attrName>
                                        </p:attrNameLst>
                                      </p:cBhvr>
                                      <p:tavLst>
                                        <p:tav tm="0">
                                          <p:val>
                                            <p:fltVal val="0"/>
                                          </p:val>
                                        </p:tav>
                                        <p:tav tm="100000">
                                          <p:val>
                                            <p:strVal val="#ppt_w"/>
                                          </p:val>
                                        </p:tav>
                                      </p:tavLst>
                                    </p:anim>
                                    <p:anim calcmode="lin" valueType="num">
                                      <p:cBhvr>
                                        <p:cTn id="33" dur="1000" fill="hold"/>
                                        <p:tgtEl>
                                          <p:spTgt spid="11"/>
                                        </p:tgtEl>
                                        <p:attrNameLst>
                                          <p:attrName>ppt_h</p:attrName>
                                        </p:attrNameLst>
                                      </p:cBhvr>
                                      <p:tavLst>
                                        <p:tav tm="0">
                                          <p:val>
                                            <p:fltVal val="0"/>
                                          </p:val>
                                        </p:tav>
                                        <p:tav tm="100000">
                                          <p:val>
                                            <p:strVal val="#ppt_h"/>
                                          </p:val>
                                        </p:tav>
                                      </p:tavLst>
                                    </p:anim>
                                    <p:anim calcmode="lin" valueType="num">
                                      <p:cBhvr>
                                        <p:cTn id="34" dur="1000" fill="hold"/>
                                        <p:tgtEl>
                                          <p:spTgt spid="11"/>
                                        </p:tgtEl>
                                        <p:attrNameLst>
                                          <p:attrName>style.rotation</p:attrName>
                                        </p:attrNameLst>
                                      </p:cBhvr>
                                      <p:tavLst>
                                        <p:tav tm="0">
                                          <p:val>
                                            <p:fltVal val="90"/>
                                          </p:val>
                                        </p:tav>
                                        <p:tav tm="100000">
                                          <p:val>
                                            <p:fltVal val="0"/>
                                          </p:val>
                                        </p:tav>
                                      </p:tavLst>
                                    </p:anim>
                                    <p:animEffect transition="in" filter="fade">
                                      <p:cBhvr>
                                        <p:cTn id="35" dur="1000"/>
                                        <p:tgtEl>
                                          <p:spTgt spid="11"/>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1000"/>
                                        <p:tgtEl>
                                          <p:spTgt spid="18"/>
                                        </p:tgtEl>
                                      </p:cBhvr>
                                    </p:animEffect>
                                    <p:anim calcmode="lin" valueType="num">
                                      <p:cBhvr>
                                        <p:cTn id="54" dur="1000" fill="hold"/>
                                        <p:tgtEl>
                                          <p:spTgt spid="18"/>
                                        </p:tgtEl>
                                        <p:attrNameLst>
                                          <p:attrName>ppt_x</p:attrName>
                                        </p:attrNameLst>
                                      </p:cBhvr>
                                      <p:tavLst>
                                        <p:tav tm="0">
                                          <p:val>
                                            <p:strVal val="#ppt_x"/>
                                          </p:val>
                                        </p:tav>
                                        <p:tav tm="100000">
                                          <p:val>
                                            <p:strVal val="#ppt_x"/>
                                          </p:val>
                                        </p:tav>
                                      </p:tavLst>
                                    </p:anim>
                                    <p:anim calcmode="lin" valueType="num">
                                      <p:cBhvr>
                                        <p:cTn id="5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1000"/>
                                        <p:tgtEl>
                                          <p:spTgt spid="24"/>
                                        </p:tgtEl>
                                      </p:cBhvr>
                                    </p:animEffect>
                                    <p:anim calcmode="lin" valueType="num">
                                      <p:cBhvr>
                                        <p:cTn id="61" dur="1000" fill="hold"/>
                                        <p:tgtEl>
                                          <p:spTgt spid="24"/>
                                        </p:tgtEl>
                                        <p:attrNameLst>
                                          <p:attrName>ppt_x</p:attrName>
                                        </p:attrNameLst>
                                      </p:cBhvr>
                                      <p:tavLst>
                                        <p:tav tm="0">
                                          <p:val>
                                            <p:strVal val="#ppt_x"/>
                                          </p:val>
                                        </p:tav>
                                        <p:tav tm="100000">
                                          <p:val>
                                            <p:strVal val="#ppt_x"/>
                                          </p:val>
                                        </p:tav>
                                      </p:tavLst>
                                    </p:anim>
                                    <p:anim calcmode="lin" valueType="num">
                                      <p:cBhvr>
                                        <p:cTn id="6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1000"/>
                                        <p:tgtEl>
                                          <p:spTgt spid="19"/>
                                        </p:tgtEl>
                                      </p:cBhvr>
                                    </p:animEffect>
                                    <p:anim calcmode="lin" valueType="num">
                                      <p:cBhvr>
                                        <p:cTn id="68" dur="1000" fill="hold"/>
                                        <p:tgtEl>
                                          <p:spTgt spid="19"/>
                                        </p:tgtEl>
                                        <p:attrNameLst>
                                          <p:attrName>ppt_x</p:attrName>
                                        </p:attrNameLst>
                                      </p:cBhvr>
                                      <p:tavLst>
                                        <p:tav tm="0">
                                          <p:val>
                                            <p:strVal val="#ppt_x"/>
                                          </p:val>
                                        </p:tav>
                                        <p:tav tm="100000">
                                          <p:val>
                                            <p:strVal val="#ppt_x"/>
                                          </p:val>
                                        </p:tav>
                                      </p:tavLst>
                                    </p:anim>
                                    <p:anim calcmode="lin" valueType="num">
                                      <p:cBhvr>
                                        <p:cTn id="6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fade">
                                      <p:cBhvr>
                                        <p:cTn id="81" dur="1000"/>
                                        <p:tgtEl>
                                          <p:spTgt spid="20"/>
                                        </p:tgtEl>
                                      </p:cBhvr>
                                    </p:animEffect>
                                    <p:anim calcmode="lin" valueType="num">
                                      <p:cBhvr>
                                        <p:cTn id="82" dur="1000" fill="hold"/>
                                        <p:tgtEl>
                                          <p:spTgt spid="20"/>
                                        </p:tgtEl>
                                        <p:attrNameLst>
                                          <p:attrName>ppt_x</p:attrName>
                                        </p:attrNameLst>
                                      </p:cBhvr>
                                      <p:tavLst>
                                        <p:tav tm="0">
                                          <p:val>
                                            <p:strVal val="#ppt_x"/>
                                          </p:val>
                                        </p:tav>
                                        <p:tav tm="100000">
                                          <p:val>
                                            <p:strVal val="#ppt_x"/>
                                          </p:val>
                                        </p:tav>
                                      </p:tavLst>
                                    </p:anim>
                                    <p:anim calcmode="lin" valueType="num">
                                      <p:cBhvr>
                                        <p:cTn id="8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grpId="0" nodeType="click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fade">
                                      <p:cBhvr>
                                        <p:cTn id="88" dur="1000"/>
                                        <p:tgtEl>
                                          <p:spTgt spid="27"/>
                                        </p:tgtEl>
                                      </p:cBhvr>
                                    </p:animEffect>
                                    <p:anim calcmode="lin" valueType="num">
                                      <p:cBhvr>
                                        <p:cTn id="89" dur="1000" fill="hold"/>
                                        <p:tgtEl>
                                          <p:spTgt spid="27"/>
                                        </p:tgtEl>
                                        <p:attrNameLst>
                                          <p:attrName>ppt_x</p:attrName>
                                        </p:attrNameLst>
                                      </p:cBhvr>
                                      <p:tavLst>
                                        <p:tav tm="0">
                                          <p:val>
                                            <p:strVal val="#ppt_x"/>
                                          </p:val>
                                        </p:tav>
                                        <p:tav tm="100000">
                                          <p:val>
                                            <p:strVal val="#ppt_x"/>
                                          </p:val>
                                        </p:tav>
                                      </p:tavLst>
                                    </p:anim>
                                    <p:anim calcmode="lin" valueType="num">
                                      <p:cBhvr>
                                        <p:cTn id="90"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grpId="0" nodeType="click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fade">
                                      <p:cBhvr>
                                        <p:cTn id="95" dur="1000"/>
                                        <p:tgtEl>
                                          <p:spTgt spid="21"/>
                                        </p:tgtEl>
                                      </p:cBhvr>
                                    </p:animEffect>
                                    <p:anim calcmode="lin" valueType="num">
                                      <p:cBhvr>
                                        <p:cTn id="96" dur="1000" fill="hold"/>
                                        <p:tgtEl>
                                          <p:spTgt spid="21"/>
                                        </p:tgtEl>
                                        <p:attrNameLst>
                                          <p:attrName>ppt_x</p:attrName>
                                        </p:attrNameLst>
                                      </p:cBhvr>
                                      <p:tavLst>
                                        <p:tav tm="0">
                                          <p:val>
                                            <p:strVal val="#ppt_x"/>
                                          </p:val>
                                        </p:tav>
                                        <p:tav tm="100000">
                                          <p:val>
                                            <p:strVal val="#ppt_x"/>
                                          </p:val>
                                        </p:tav>
                                      </p:tavLst>
                                    </p:anim>
                                    <p:anim calcmode="lin" valueType="num">
                                      <p:cBhvr>
                                        <p:cTn id="9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grpId="0" nodeType="clickEffect">
                                  <p:stCondLst>
                                    <p:cond delay="0"/>
                                  </p:stCondLst>
                                  <p:childTnLst>
                                    <p:set>
                                      <p:cBhvr>
                                        <p:cTn id="101" dur="1" fill="hold">
                                          <p:stCondLst>
                                            <p:cond delay="0"/>
                                          </p:stCondLst>
                                        </p:cTn>
                                        <p:tgtEl>
                                          <p:spTgt spid="28"/>
                                        </p:tgtEl>
                                        <p:attrNameLst>
                                          <p:attrName>style.visibility</p:attrName>
                                        </p:attrNameLst>
                                      </p:cBhvr>
                                      <p:to>
                                        <p:strVal val="visible"/>
                                      </p:to>
                                    </p:set>
                                    <p:animEffect transition="in" filter="fade">
                                      <p:cBhvr>
                                        <p:cTn id="102" dur="1000"/>
                                        <p:tgtEl>
                                          <p:spTgt spid="28"/>
                                        </p:tgtEl>
                                      </p:cBhvr>
                                    </p:animEffect>
                                    <p:anim calcmode="lin" valueType="num">
                                      <p:cBhvr>
                                        <p:cTn id="103" dur="1000" fill="hold"/>
                                        <p:tgtEl>
                                          <p:spTgt spid="28"/>
                                        </p:tgtEl>
                                        <p:attrNameLst>
                                          <p:attrName>ppt_x</p:attrName>
                                        </p:attrNameLst>
                                      </p:cBhvr>
                                      <p:tavLst>
                                        <p:tav tm="0">
                                          <p:val>
                                            <p:strVal val="#ppt_x"/>
                                          </p:val>
                                        </p:tav>
                                        <p:tav tm="100000">
                                          <p:val>
                                            <p:strVal val="#ppt_x"/>
                                          </p:val>
                                        </p:tav>
                                      </p:tavLst>
                                    </p:anim>
                                    <p:anim calcmode="lin" valueType="num">
                                      <p:cBhvr>
                                        <p:cTn id="10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42" presetClass="entr" presetSubtype="0" fill="hold" grpId="0" nodeType="clickEffect">
                                  <p:stCondLst>
                                    <p:cond delay="0"/>
                                  </p:stCondLst>
                                  <p:childTnLst>
                                    <p:set>
                                      <p:cBhvr>
                                        <p:cTn id="108" dur="1" fill="hold">
                                          <p:stCondLst>
                                            <p:cond delay="0"/>
                                          </p:stCondLst>
                                        </p:cTn>
                                        <p:tgtEl>
                                          <p:spTgt spid="22"/>
                                        </p:tgtEl>
                                        <p:attrNameLst>
                                          <p:attrName>style.visibility</p:attrName>
                                        </p:attrNameLst>
                                      </p:cBhvr>
                                      <p:to>
                                        <p:strVal val="visible"/>
                                      </p:to>
                                    </p:set>
                                    <p:animEffect transition="in" filter="fade">
                                      <p:cBhvr>
                                        <p:cTn id="109" dur="1000"/>
                                        <p:tgtEl>
                                          <p:spTgt spid="22"/>
                                        </p:tgtEl>
                                      </p:cBhvr>
                                    </p:animEffect>
                                    <p:anim calcmode="lin" valueType="num">
                                      <p:cBhvr>
                                        <p:cTn id="110" dur="1000" fill="hold"/>
                                        <p:tgtEl>
                                          <p:spTgt spid="22"/>
                                        </p:tgtEl>
                                        <p:attrNameLst>
                                          <p:attrName>ppt_x</p:attrName>
                                        </p:attrNameLst>
                                      </p:cBhvr>
                                      <p:tavLst>
                                        <p:tav tm="0">
                                          <p:val>
                                            <p:strVal val="#ppt_x"/>
                                          </p:val>
                                        </p:tav>
                                        <p:tav tm="100000">
                                          <p:val>
                                            <p:strVal val="#ppt_x"/>
                                          </p:val>
                                        </p:tav>
                                      </p:tavLst>
                                    </p:anim>
                                    <p:anim calcmode="lin" valueType="num">
                                      <p:cBhvr>
                                        <p:cTn id="11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42" presetClass="entr" presetSubtype="0" fill="hold" nodeType="clickEffect">
                                  <p:stCondLst>
                                    <p:cond delay="0"/>
                                  </p:stCondLst>
                                  <p:childTnLst>
                                    <p:set>
                                      <p:cBhvr>
                                        <p:cTn id="115" dur="1" fill="hold">
                                          <p:stCondLst>
                                            <p:cond delay="0"/>
                                          </p:stCondLst>
                                        </p:cTn>
                                        <p:tgtEl>
                                          <p:spTgt spid="29">
                                            <p:txEl>
                                              <p:pRg st="0" end="0"/>
                                            </p:txEl>
                                          </p:spTgt>
                                        </p:tgtEl>
                                        <p:attrNameLst>
                                          <p:attrName>style.visibility</p:attrName>
                                        </p:attrNameLst>
                                      </p:cBhvr>
                                      <p:to>
                                        <p:strVal val="visible"/>
                                      </p:to>
                                    </p:set>
                                    <p:animEffect transition="in" filter="fade">
                                      <p:cBhvr>
                                        <p:cTn id="116" dur="1000"/>
                                        <p:tgtEl>
                                          <p:spTgt spid="29">
                                            <p:txEl>
                                              <p:pRg st="0" end="0"/>
                                            </p:txEl>
                                          </p:spTgt>
                                        </p:tgtEl>
                                      </p:cBhvr>
                                    </p:animEffect>
                                    <p:anim calcmode="lin" valueType="num">
                                      <p:cBhvr>
                                        <p:cTn id="11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P spid="12" grpId="0" animBg="1"/>
      <p:bldP spid="13" grpId="0" animBg="1"/>
      <p:bldP spid="14" grpId="0" animBg="1"/>
      <p:bldP spid="18" grpId="0"/>
      <p:bldP spid="19" grpId="0"/>
      <p:bldP spid="20" grpId="0"/>
      <p:bldP spid="21" grpId="0"/>
      <p:bldP spid="22" grpId="0"/>
      <p:bldP spid="24" grpId="0"/>
      <p:bldP spid="26" grpId="0"/>
      <p:bldP spid="27" grpId="0"/>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AutoShape 5" descr="Sheikh Hasina Wiki, Age, Husband, Family, Caste, Biography &amp; More – WikiBio">
            <a:extLst>
              <a:ext uri="{FF2B5EF4-FFF2-40B4-BE49-F238E27FC236}">
                <a16:creationId xmlns:a16="http://schemas.microsoft.com/office/drawing/2014/main" id="{96E45BFF-191B-4814-BAC9-D4164954C26A}"/>
              </a:ext>
            </a:extLst>
          </p:cNvPr>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a:extLst>
              <a:ext uri="{FF2B5EF4-FFF2-40B4-BE49-F238E27FC236}">
                <a16:creationId xmlns:a16="http://schemas.microsoft.com/office/drawing/2014/main" id="{99221181-5377-4773-8287-B74ACA2E1F2E}"/>
              </a:ext>
            </a:extLst>
          </p:cNvPr>
          <p:cNvSpPr/>
          <p:nvPr/>
        </p:nvSpPr>
        <p:spPr>
          <a:xfrm>
            <a:off x="368300" y="327700"/>
            <a:ext cx="11664043" cy="1824658"/>
          </a:xfrm>
          <a:prstGeom prst="rect">
            <a:avLst/>
          </a:prstGeom>
          <a:solidFill>
            <a:schemeClr val="accent4">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a:solidFill>
                  <a:schemeClr val="tx1"/>
                </a:solidFill>
                <a:latin typeface="Times New Roman" pitchFamily="18" charset="0"/>
                <a:cs typeface="Times New Roman" pitchFamily="18" charset="0"/>
              </a:rPr>
              <a:t>E. Look at the third paragraph of the passage and identify the connecting /linking words. Observe how they have connected one sentence to another. Write the purposes of their use in the next chart. The first one is done for you. </a:t>
            </a:r>
          </a:p>
        </p:txBody>
      </p:sp>
      <p:graphicFrame>
        <p:nvGraphicFramePr>
          <p:cNvPr id="5" name="Table 4">
            <a:extLst>
              <a:ext uri="{FF2B5EF4-FFF2-40B4-BE49-F238E27FC236}">
                <a16:creationId xmlns:a16="http://schemas.microsoft.com/office/drawing/2014/main" id="{6B3074C7-B520-408A-BAA6-5B141B707E0F}"/>
              </a:ext>
            </a:extLst>
          </p:cNvPr>
          <p:cNvGraphicFramePr>
            <a:graphicFrameLocks noGrp="1"/>
          </p:cNvGraphicFramePr>
          <p:nvPr>
            <p:extLst>
              <p:ext uri="{D42A27DB-BD31-4B8C-83A1-F6EECF244321}">
                <p14:modId xmlns:p14="http://schemas.microsoft.com/office/powerpoint/2010/main" val="658974710"/>
              </p:ext>
            </p:extLst>
          </p:nvPr>
        </p:nvGraphicFramePr>
        <p:xfrm>
          <a:off x="835953" y="2417402"/>
          <a:ext cx="10520094" cy="3566160"/>
        </p:xfrm>
        <a:graphic>
          <a:graphicData uri="http://schemas.openxmlformats.org/drawingml/2006/table">
            <a:tbl>
              <a:tblPr firstRow="1" bandRow="1">
                <a:tableStyleId>{93296810-A885-4BE3-A3E7-6D5BEEA58F35}</a:tableStyleId>
              </a:tblPr>
              <a:tblGrid>
                <a:gridCol w="2089620">
                  <a:extLst>
                    <a:ext uri="{9D8B030D-6E8A-4147-A177-3AD203B41FA5}">
                      <a16:colId xmlns:a16="http://schemas.microsoft.com/office/drawing/2014/main" val="20000"/>
                    </a:ext>
                  </a:extLst>
                </a:gridCol>
                <a:gridCol w="8430474">
                  <a:extLst>
                    <a:ext uri="{9D8B030D-6E8A-4147-A177-3AD203B41FA5}">
                      <a16:colId xmlns:a16="http://schemas.microsoft.com/office/drawing/2014/main" val="20001"/>
                    </a:ext>
                  </a:extLst>
                </a:gridCol>
              </a:tblGrid>
              <a:tr h="370840">
                <a:tc>
                  <a:txBody>
                    <a:bodyPr/>
                    <a:lstStyle/>
                    <a:p>
                      <a:r>
                        <a:rPr lang="en-US" sz="2400" dirty="0">
                          <a:solidFill>
                            <a:schemeClr val="tx1"/>
                          </a:solidFill>
                          <a:latin typeface="Times New Roman" panose="02020603050405020304" pitchFamily="18" charset="0"/>
                          <a:cs typeface="Times New Roman" panose="02020603050405020304" pitchFamily="18" charset="0"/>
                        </a:rPr>
                        <a:t>Connecting or</a:t>
                      </a:r>
                      <a:r>
                        <a:rPr lang="en-US" sz="2400" baseline="0" dirty="0">
                          <a:solidFill>
                            <a:schemeClr val="tx1"/>
                          </a:solidFill>
                          <a:latin typeface="Times New Roman" panose="02020603050405020304" pitchFamily="18" charset="0"/>
                          <a:cs typeface="Times New Roman" panose="02020603050405020304" pitchFamily="18" charset="0"/>
                        </a:rPr>
                        <a:t> linking word</a:t>
                      </a:r>
                      <a:endParaRPr lang="en-US" sz="2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solidFill>
                            <a:schemeClr val="tx1"/>
                          </a:solidFill>
                          <a:latin typeface="Times New Roman" pitchFamily="18" charset="0"/>
                          <a:cs typeface="Times New Roman" pitchFamily="18" charset="0"/>
                        </a:rPr>
                        <a:t>Place of use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latin typeface="Times New Roman" pitchFamily="18" charset="0"/>
                          <a:cs typeface="Times New Roman" pitchFamily="18" charset="0"/>
                        </a:rPr>
                        <a:t>For instance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solidFill>
                            <a:schemeClr val="tx1"/>
                          </a:solidFill>
                          <a:latin typeface="Times New Roman" pitchFamily="18" charset="0"/>
                          <a:cs typeface="Times New Roman" pitchFamily="18" charset="0"/>
                        </a:rPr>
                        <a:t>to give example  of what was said before.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Times New Roman" pitchFamily="18" charset="0"/>
                          <a:cs typeface="Times New Roman" pitchFamily="18" charset="0"/>
                        </a:rPr>
                        <a:t>Moreover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solidFill>
                            <a:schemeClr val="tx1"/>
                          </a:solidFill>
                          <a:latin typeface="Times New Roman" pitchFamily="18" charset="0"/>
                          <a:cs typeface="Times New Roman" pitchFamily="18" charset="0"/>
                        </a:rPr>
                        <a:t>to add something to what had been said before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Times New Roman" pitchFamily="18" charset="0"/>
                          <a:cs typeface="Times New Roman" pitchFamily="18" charset="0"/>
                        </a:rPr>
                        <a:t>Not only that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solidFill>
                            <a:schemeClr val="tx1"/>
                          </a:solidFill>
                          <a:latin typeface="Times New Roman" pitchFamily="18" charset="0"/>
                          <a:cs typeface="Times New Roman" pitchFamily="18" charset="0"/>
                        </a:rPr>
                        <a:t>to say that there is more.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Times New Roman" pitchFamily="18" charset="0"/>
                          <a:cs typeface="Times New Roman" pitchFamily="18" charset="0"/>
                        </a:rPr>
                        <a:t>However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solidFill>
                            <a:schemeClr val="tx1"/>
                          </a:solidFill>
                          <a:latin typeface="Times New Roman" pitchFamily="18" charset="0"/>
                          <a:cs typeface="Times New Roman" pitchFamily="18" charset="0"/>
                        </a:rPr>
                        <a:t>to show contrast or concession with the previous statement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Times New Roman" pitchFamily="18" charset="0"/>
                          <a:cs typeface="Times New Roman" pitchFamily="18" charset="0"/>
                        </a:rPr>
                        <a:t>Noticeably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solidFill>
                            <a:schemeClr val="tx1"/>
                          </a:solidFill>
                          <a:latin typeface="Times New Roman" panose="02020603050405020304" pitchFamily="18" charset="0"/>
                          <a:cs typeface="Times New Roman" panose="02020603050405020304" pitchFamily="18" charset="0"/>
                        </a:rPr>
                        <a:t>to indicate something in a way that is easily seen</a:t>
                      </a:r>
                      <a:r>
                        <a:rPr lang="en-US" sz="2400" baseline="0" dirty="0">
                          <a:solidFill>
                            <a:schemeClr val="tx1"/>
                          </a:solidFill>
                          <a:latin typeface="Times New Roman" panose="02020603050405020304" pitchFamily="18" charset="0"/>
                          <a:cs typeface="Times New Roman" panose="02020603050405020304" pitchFamily="18" charset="0"/>
                        </a:rPr>
                        <a:t> or noticed</a:t>
                      </a:r>
                      <a:endParaRPr lang="en-US" sz="2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Times New Roman" pitchFamily="18" charset="0"/>
                          <a:cs typeface="Times New Roman" pitchFamily="18" charset="0"/>
                        </a:rPr>
                        <a:t>Consequently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solidFill>
                            <a:schemeClr val="tx1"/>
                          </a:solidFill>
                          <a:latin typeface="Times New Roman" pitchFamily="18" charset="0"/>
                          <a:cs typeface="Times New Roman" pitchFamily="18" charset="0"/>
                        </a:rPr>
                        <a:t>to indicate the result.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4945300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A88AC8E-6CBE-480D-9B65-28627976100B}"/>
              </a:ext>
            </a:extLst>
          </p:cNvPr>
          <p:cNvSpPr/>
          <p:nvPr/>
        </p:nvSpPr>
        <p:spPr>
          <a:xfrm>
            <a:off x="704054" y="2538160"/>
            <a:ext cx="11234057" cy="2062103"/>
          </a:xfrm>
          <a:prstGeom prst="rect">
            <a:avLst/>
          </a:prstGeom>
          <a:solidFill>
            <a:srgbClr val="92D050"/>
          </a:solidFill>
        </p:spPr>
        <p:txBody>
          <a:bodyPr wrap="square" lIns="91440" tIns="45720" rIns="91440" bIns="45720">
            <a:spAutoFit/>
          </a:bodyPr>
          <a:lstStyle/>
          <a:p>
            <a:pPr algn="just"/>
            <a:r>
              <a:rPr lang="en-US" sz="3200" b="1" dirty="0">
                <a:latin typeface="Times New Roman" panose="02020603050405020304" pitchFamily="18" charset="0"/>
                <a:cs typeface="Times New Roman" panose="02020603050405020304" pitchFamily="18" charset="0"/>
              </a:rPr>
              <a:t>F. A successful man or woman has to maintain good relationship with others, for example, family members, friends, </a:t>
            </a:r>
            <a:r>
              <a:rPr lang="en-US" sz="3200" b="1" dirty="0" err="1">
                <a:latin typeface="Times New Roman" panose="02020603050405020304" pitchFamily="18" charset="0"/>
                <a:cs typeface="Times New Roman" panose="02020603050405020304" pitchFamily="18" charset="0"/>
              </a:rPr>
              <a:t>neighbours</a:t>
            </a:r>
            <a:r>
              <a:rPr lang="en-US" sz="3200" b="1" dirty="0">
                <a:latin typeface="Times New Roman" panose="02020603050405020304" pitchFamily="18" charset="0"/>
                <a:cs typeface="Times New Roman" panose="02020603050405020304" pitchFamily="18" charset="0"/>
              </a:rPr>
              <a:t>, etc. In groups discuss on ways of improving relationship with your </a:t>
            </a:r>
            <a:r>
              <a:rPr lang="en-US" sz="3200" b="1" dirty="0" err="1">
                <a:latin typeface="Times New Roman" panose="02020603050405020304" pitchFamily="18" charset="0"/>
                <a:cs typeface="Times New Roman" panose="02020603050405020304" pitchFamily="18" charset="0"/>
              </a:rPr>
              <a:t>neighbours</a:t>
            </a:r>
            <a:r>
              <a:rPr lang="en-US" sz="3200" b="1" dirty="0">
                <a:latin typeface="Times New Roman" panose="02020603050405020304" pitchFamily="18" charset="0"/>
                <a:cs typeface="Times New Roman" panose="02020603050405020304" pitchFamily="18" charset="0"/>
              </a:rPr>
              <a:t>.</a:t>
            </a:r>
          </a:p>
        </p:txBody>
      </p:sp>
      <p:sp>
        <p:nvSpPr>
          <p:cNvPr id="4" name="Rectangle 3">
            <a:extLst>
              <a:ext uri="{FF2B5EF4-FFF2-40B4-BE49-F238E27FC236}">
                <a16:creationId xmlns:a16="http://schemas.microsoft.com/office/drawing/2014/main" id="{D2B67C2B-FBB7-4407-8653-559BFFD584C3}"/>
              </a:ext>
            </a:extLst>
          </p:cNvPr>
          <p:cNvSpPr/>
          <p:nvPr/>
        </p:nvSpPr>
        <p:spPr>
          <a:xfrm>
            <a:off x="4132161" y="465804"/>
            <a:ext cx="3927678" cy="830997"/>
          </a:xfrm>
          <a:prstGeom prst="rect">
            <a:avLst/>
          </a:prstGeom>
          <a:ln/>
        </p:spPr>
        <p:style>
          <a:lnRef idx="1">
            <a:schemeClr val="accent2"/>
          </a:lnRef>
          <a:fillRef idx="2">
            <a:schemeClr val="accent2"/>
          </a:fillRef>
          <a:effectRef idx="1">
            <a:schemeClr val="accent2"/>
          </a:effectRef>
          <a:fontRef idx="minor">
            <a:schemeClr val="dk1"/>
          </a:fontRef>
        </p:style>
        <p:txBody>
          <a:bodyPr wrap="non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800" i="0" u="none" strike="noStrike" kern="0" normalizeH="0" baseline="0" noProof="0" dirty="0">
                <a:ln w="0"/>
                <a:effectLst>
                  <a:outerShdw blurRad="38100" dist="19050" dir="2700000" algn="tl" rotWithShape="0">
                    <a:schemeClr val="dk1">
                      <a:alpha val="40000"/>
                    </a:schemeClr>
                  </a:outerShdw>
                </a:effectLst>
                <a:uLnTx/>
                <a:uFillTx/>
                <a:latin typeface="Times New Roman" panose="02020603050405020304" pitchFamily="18" charset="0"/>
                <a:ea typeface="+mn-ea"/>
                <a:cs typeface="Times New Roman" panose="02020603050405020304" pitchFamily="18" charset="0"/>
              </a:rPr>
              <a:t>G. Group work</a:t>
            </a:r>
          </a:p>
        </p:txBody>
      </p:sp>
    </p:spTree>
    <p:extLst>
      <p:ext uri="{BB962C8B-B14F-4D97-AF65-F5344CB8AC3E}">
        <p14:creationId xmlns:p14="http://schemas.microsoft.com/office/powerpoint/2010/main" val="49056876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4668DF-1B5C-4A4B-B8C6-022222ACCEF0}"/>
              </a:ext>
            </a:extLst>
          </p:cNvPr>
          <p:cNvSpPr/>
          <p:nvPr/>
        </p:nvSpPr>
        <p:spPr>
          <a:xfrm>
            <a:off x="4043501" y="1131893"/>
            <a:ext cx="6619361" cy="3231654"/>
          </a:xfrm>
          <a:prstGeom prst="rect">
            <a:avLst/>
          </a:prstGeom>
          <a:solidFill>
            <a:schemeClr val="accent4">
              <a:lumMod val="20000"/>
              <a:lumOff val="80000"/>
            </a:schemeClr>
          </a:solidFill>
          <a:ln w="38100">
            <a:solidFill>
              <a:srgbClr val="F414C4"/>
            </a:solid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latin typeface="Candara"/>
                <a:ea typeface="+mn-ea"/>
                <a:cs typeface="+mn-cs"/>
              </a:rPr>
              <a:t> </a:t>
            </a:r>
            <a:r>
              <a:rPr kumimoji="0" lang="en-US" sz="3200" b="1" i="0" u="none" strike="noStrike" kern="0" cap="none" spc="0" normalizeH="0" baseline="0" noProof="0" dirty="0">
                <a:ln>
                  <a:noFill/>
                </a:ln>
                <a:solidFill>
                  <a:srgbClr val="002060"/>
                </a:solidFill>
                <a:effectLst/>
                <a:uLnTx/>
                <a:uFillTx/>
                <a:latin typeface="Times New Roman" pitchFamily="18" charset="0"/>
                <a:ea typeface="+mn-ea"/>
                <a:cs typeface="Times New Roman" pitchFamily="18" charset="0"/>
              </a:rPr>
              <a:t>Manik Chandra Majumder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2800" b="0" i="0" u="none" strike="noStrike" kern="0" cap="none" spc="0" normalizeH="0" baseline="0" noProof="0" dirty="0">
                <a:ln>
                  <a:noFill/>
                </a:ln>
                <a:solidFill>
                  <a:srgbClr val="800000"/>
                </a:solidFill>
                <a:effectLst/>
                <a:uLnTx/>
                <a:uFillTx/>
                <a:latin typeface="Times New Roman" pitchFamily="18" charset="0"/>
                <a:ea typeface="+mn-ea"/>
                <a:cs typeface="Times New Roman" pitchFamily="18" charset="0"/>
              </a:rPr>
              <a:t>Senior Teacher  (English</a:t>
            </a:r>
            <a:r>
              <a:rPr kumimoji="0" lang="en-US" sz="2800" b="0" i="0" u="none" strike="noStrike" kern="0" cap="none" spc="0" normalizeH="0" baseline="0" noProof="0" dirty="0">
                <a:ln>
                  <a:noFill/>
                </a:ln>
                <a:solidFill>
                  <a:srgbClr val="000066"/>
                </a:solidFill>
                <a:effectLst/>
                <a:uLnTx/>
                <a:uFillTx/>
                <a:latin typeface="Times New Roman" pitchFamily="18" charset="0"/>
                <a:ea typeface="+mn-ea"/>
                <a:cs typeface="Times New Roman"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2800" b="0" i="0" u="none" strike="noStrike" kern="0" cap="none" spc="0" normalizeH="0" baseline="0" noProof="0" dirty="0" err="1">
                <a:ln>
                  <a:noFill/>
                </a:ln>
                <a:solidFill>
                  <a:srgbClr val="0070C0"/>
                </a:solidFill>
                <a:effectLst/>
                <a:uLnTx/>
                <a:uFillTx/>
                <a:latin typeface="Times New Roman" pitchFamily="18" charset="0"/>
                <a:ea typeface="+mn-ea"/>
                <a:cs typeface="Times New Roman" pitchFamily="18" charset="0"/>
              </a:rPr>
              <a:t>Gazirhat</a:t>
            </a:r>
            <a:r>
              <a:rPr kumimoji="0" lang="en-US" sz="2800" b="0" i="0" u="none" strike="noStrike" kern="0" cap="none" spc="0" normalizeH="0" baseline="0" noProof="0" dirty="0">
                <a:ln>
                  <a:noFill/>
                </a:ln>
                <a:solidFill>
                  <a:srgbClr val="0070C0"/>
                </a:solidFill>
                <a:effectLst/>
                <a:uLnTx/>
                <a:uFillTx/>
                <a:latin typeface="Times New Roman" pitchFamily="18" charset="0"/>
                <a:ea typeface="+mn-ea"/>
                <a:cs typeface="Times New Roman" pitchFamily="18" charset="0"/>
              </a:rPr>
              <a:t> High School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28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Senbag</a:t>
            </a:r>
            <a:r>
              <a:rPr kumimoji="0" lang="en-US" sz="28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Noakhali.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2800" b="0" i="0" u="none" strike="noStrike" kern="0" cap="none" spc="0" normalizeH="0" baseline="0" noProof="0" dirty="0">
                <a:ln>
                  <a:noFill/>
                </a:ln>
                <a:solidFill>
                  <a:srgbClr val="00B050"/>
                </a:solidFill>
                <a:effectLst/>
                <a:uLnTx/>
                <a:uFillTx/>
                <a:latin typeface="Times New Roman" pitchFamily="18" charset="0"/>
                <a:ea typeface="+mn-ea"/>
                <a:cs typeface="Times New Roman" pitchFamily="18" charset="0"/>
              </a:rPr>
              <a:t>Mobile No: 01717155169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00B050"/>
                </a:solidFill>
                <a:effectLst/>
                <a:uLnTx/>
                <a:uFillTx/>
                <a:latin typeface="Times New Roman" pitchFamily="18" charset="0"/>
                <a:ea typeface="+mn-ea"/>
                <a:cs typeface="Times New Roman" pitchFamily="18" charset="0"/>
              </a:rPr>
              <a:t> </a:t>
            </a:r>
            <a:r>
              <a:rPr kumimoji="0" lang="en-US" sz="2800" b="0" i="0" u="none" strike="noStrike" kern="0" cap="none" spc="0" normalizeH="0" baseline="0" noProof="0" dirty="0">
                <a:ln>
                  <a:noFill/>
                </a:ln>
                <a:solidFill>
                  <a:srgbClr val="002060"/>
                </a:solidFill>
                <a:effectLst/>
                <a:uLnTx/>
                <a:uFillTx/>
                <a:latin typeface="Times New Roman" pitchFamily="18" charset="0"/>
                <a:ea typeface="+mn-ea"/>
                <a:cs typeface="Times New Roman" pitchFamily="18" charset="0"/>
              </a:rPr>
              <a:t>Email: manikmajumder01@gmail.com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rgbClr val="00B050"/>
              </a:solidFill>
              <a:effectLst/>
              <a:uLnTx/>
              <a:uFillTx/>
              <a:latin typeface="Times New Roman" pitchFamily="18" charset="0"/>
              <a:ea typeface="+mn-ea"/>
              <a:cs typeface="Times New Roman" pitchFamily="18" charset="0"/>
            </a:endParaRPr>
          </a:p>
        </p:txBody>
      </p:sp>
      <p:sp>
        <p:nvSpPr>
          <p:cNvPr id="3" name="Rectangle 2">
            <a:extLst>
              <a:ext uri="{FF2B5EF4-FFF2-40B4-BE49-F238E27FC236}">
                <a16:creationId xmlns:a16="http://schemas.microsoft.com/office/drawing/2014/main" id="{943C0B81-4C77-4683-9D6C-4C247B094448}"/>
              </a:ext>
            </a:extLst>
          </p:cNvPr>
          <p:cNvSpPr/>
          <p:nvPr/>
        </p:nvSpPr>
        <p:spPr>
          <a:xfrm>
            <a:off x="2959335" y="4441038"/>
            <a:ext cx="5356074" cy="2123658"/>
          </a:xfrm>
          <a:prstGeom prst="rect">
            <a:avLst/>
          </a:prstGeom>
          <a:solidFill>
            <a:srgbClr val="92D050"/>
          </a:solidFill>
          <a:ln w="38100">
            <a:solidFill>
              <a:srgbClr val="F414C4"/>
            </a:solidFill>
          </a:ln>
        </p:spPr>
        <p:style>
          <a:lnRef idx="1">
            <a:schemeClr val="accent2"/>
          </a:lnRef>
          <a:fillRef idx="2">
            <a:schemeClr val="accent2"/>
          </a:fillRef>
          <a:effectRef idx="1">
            <a:schemeClr val="accent2"/>
          </a:effectRef>
          <a:fontRef idx="minor">
            <a:schemeClr val="dk1"/>
          </a:fontRef>
        </p:style>
        <p:txBody>
          <a:bodyPr wrap="square">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   Class : Nine-Ten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Subject : English 1st paper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200" b="0"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rPr>
              <a:t>Time : 50 Minutes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       Date : 00/00/2021</a:t>
            </a:r>
          </a:p>
        </p:txBody>
      </p:sp>
      <p:pic>
        <p:nvPicPr>
          <p:cNvPr id="4" name="Picture 3">
            <a:extLst>
              <a:ext uri="{FF2B5EF4-FFF2-40B4-BE49-F238E27FC236}">
                <a16:creationId xmlns:a16="http://schemas.microsoft.com/office/drawing/2014/main" id="{DF9FC4E2-54A4-4882-994E-7FAE2ADBF9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04483" y="4625273"/>
            <a:ext cx="1358379" cy="1755188"/>
          </a:xfrm>
          <a:prstGeom prst="rect">
            <a:avLst/>
          </a:prstGeom>
          <a:ln>
            <a:solidFill>
              <a:srgbClr val="002060"/>
            </a:solidFill>
          </a:ln>
        </p:spPr>
      </p:pic>
      <p:sp>
        <p:nvSpPr>
          <p:cNvPr id="5" name="Rectangle: Beveled 4">
            <a:extLst>
              <a:ext uri="{FF2B5EF4-FFF2-40B4-BE49-F238E27FC236}">
                <a16:creationId xmlns:a16="http://schemas.microsoft.com/office/drawing/2014/main" id="{2A44EEC1-79F4-43E3-9EF3-2149A1FAC5D4}"/>
              </a:ext>
            </a:extLst>
          </p:cNvPr>
          <p:cNvSpPr/>
          <p:nvPr/>
        </p:nvSpPr>
        <p:spPr>
          <a:xfrm>
            <a:off x="2959335" y="199172"/>
            <a:ext cx="6494585" cy="801858"/>
          </a:xfrm>
          <a:prstGeom prst="bevel">
            <a:avLst/>
          </a:prstGeom>
          <a:solidFill>
            <a:schemeClr val="accent4">
              <a:lumMod val="20000"/>
              <a:lumOff val="80000"/>
            </a:schemeClr>
          </a:solidFill>
          <a:ln w="38100">
            <a:solidFill>
              <a:srgbClr val="F414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I</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d</a:t>
            </a:r>
            <a:r>
              <a:rPr kumimoji="0" lang="en-US" sz="36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e</a:t>
            </a:r>
            <a:r>
              <a:rPr kumimoji="0" lang="en-US"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n</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t</a:t>
            </a:r>
            <a:r>
              <a:rPr kumimoji="0" lang="en-US" sz="36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i</a:t>
            </a:r>
            <a:r>
              <a:rPr kumimoji="0" lang="en-US"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t</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y</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87EED7F9-D7C9-4F2C-9C15-4F10DA786C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7734" y="1361048"/>
            <a:ext cx="1985459" cy="2395025"/>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5794272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2B67C2B-FBB7-4407-8653-559BFFD584C3}"/>
              </a:ext>
            </a:extLst>
          </p:cNvPr>
          <p:cNvSpPr/>
          <p:nvPr/>
        </p:nvSpPr>
        <p:spPr>
          <a:xfrm>
            <a:off x="3782506" y="425555"/>
            <a:ext cx="4741321" cy="830997"/>
          </a:xfrm>
          <a:prstGeom prst="rect">
            <a:avLst/>
          </a:prstGeom>
          <a:ln/>
        </p:spPr>
        <p:style>
          <a:lnRef idx="1">
            <a:schemeClr val="accent2"/>
          </a:lnRef>
          <a:fillRef idx="2">
            <a:schemeClr val="accent2"/>
          </a:fillRef>
          <a:effectRef idx="1">
            <a:schemeClr val="accent2"/>
          </a:effectRef>
          <a:fontRef idx="minor">
            <a:schemeClr val="dk1"/>
          </a:fontRef>
        </p:style>
        <p:txBody>
          <a:bodyPr wrap="squar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800" kern="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Evaluation</a:t>
            </a:r>
            <a:endParaRPr kumimoji="0" lang="en-US" sz="4800" i="0" u="none" strike="noStrike" kern="0" normalizeH="0" baseline="0" noProof="0" dirty="0">
              <a:ln w="0"/>
              <a:effectLst>
                <a:outerShdw blurRad="38100" dist="19050" dir="2700000" algn="tl" rotWithShape="0">
                  <a:schemeClr val="dk1">
                    <a:alpha val="40000"/>
                  </a:schemeClr>
                </a:outerShdw>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D21207C0-5E33-4AFC-BD2B-A847B1F1AFC5}"/>
              </a:ext>
            </a:extLst>
          </p:cNvPr>
          <p:cNvSpPr txBox="1"/>
          <p:nvPr/>
        </p:nvSpPr>
        <p:spPr>
          <a:xfrm>
            <a:off x="1899137" y="1403815"/>
            <a:ext cx="8092438" cy="584775"/>
          </a:xfrm>
          <a:prstGeom prst="rect">
            <a:avLst/>
          </a:prstGeom>
          <a:solidFill>
            <a:schemeClr val="accent4">
              <a:lumMod val="40000"/>
              <a:lumOff val="60000"/>
            </a:schemeClr>
          </a:solidFill>
          <a:ln>
            <a:solidFill>
              <a:srgbClr val="0070C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Choose the best answer from the alternatives </a:t>
            </a:r>
          </a:p>
        </p:txBody>
      </p:sp>
      <p:sp>
        <p:nvSpPr>
          <p:cNvPr id="8" name="TextBox 7">
            <a:extLst>
              <a:ext uri="{FF2B5EF4-FFF2-40B4-BE49-F238E27FC236}">
                <a16:creationId xmlns:a16="http://schemas.microsoft.com/office/drawing/2014/main" id="{15285124-B6E0-4204-B2F5-49D916D149F2}"/>
              </a:ext>
            </a:extLst>
          </p:cNvPr>
          <p:cNvSpPr txBox="1"/>
          <p:nvPr/>
        </p:nvSpPr>
        <p:spPr>
          <a:xfrm>
            <a:off x="1360412" y="2136947"/>
            <a:ext cx="10156875" cy="584775"/>
          </a:xfrm>
          <a:prstGeom prst="rect">
            <a:avLst/>
          </a:prstGeom>
          <a:noFill/>
          <a:ln>
            <a:solidFill>
              <a:srgbClr val="00206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Q : a)Who compared  Bangabandhu with the Himalayas? </a:t>
            </a:r>
          </a:p>
        </p:txBody>
      </p:sp>
      <p:sp>
        <p:nvSpPr>
          <p:cNvPr id="9" name="TextBox 8">
            <a:extLst>
              <a:ext uri="{FF2B5EF4-FFF2-40B4-BE49-F238E27FC236}">
                <a16:creationId xmlns:a16="http://schemas.microsoft.com/office/drawing/2014/main" id="{FDE51FEB-1747-40FE-82DF-A8E5A2B0C1AC}"/>
              </a:ext>
            </a:extLst>
          </p:cNvPr>
          <p:cNvSpPr txBox="1"/>
          <p:nvPr/>
        </p:nvSpPr>
        <p:spPr>
          <a:xfrm>
            <a:off x="1560998" y="2918534"/>
            <a:ext cx="1069144" cy="584775"/>
          </a:xfrm>
          <a:prstGeom prst="rect">
            <a:avLst/>
          </a:prstGeom>
          <a:noFill/>
          <a:ln>
            <a:solidFill>
              <a:schemeClr val="tx1"/>
            </a:solidFill>
          </a:ln>
        </p:spPr>
        <p:txBody>
          <a:bodyPr wrap="square" rtlCol="0">
            <a:spAutoFit/>
          </a:bodyPr>
          <a:lstStyle/>
          <a:p>
            <a:r>
              <a:rPr lang="en-US" sz="3200" dirty="0">
                <a:latin typeface="Times New Roman" panose="02020603050405020304" pitchFamily="18" charset="0"/>
                <a:cs typeface="Times New Roman" panose="02020603050405020304" pitchFamily="18" charset="0"/>
              </a:rPr>
              <a:t>Ans :</a:t>
            </a:r>
            <a:endParaRPr lang="en-GB" sz="32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43195B71-ADFB-481D-A02F-023A51FCE047}"/>
              </a:ext>
            </a:extLst>
          </p:cNvPr>
          <p:cNvSpPr txBox="1"/>
          <p:nvPr/>
        </p:nvSpPr>
        <p:spPr>
          <a:xfrm>
            <a:off x="1552058" y="2912829"/>
            <a:ext cx="1069144" cy="584775"/>
          </a:xfrm>
          <a:prstGeom prst="rect">
            <a:avLst/>
          </a:prstGeom>
          <a:noFill/>
          <a:ln>
            <a:solidFill>
              <a:schemeClr val="tx1"/>
            </a:solidFill>
          </a:ln>
        </p:spPr>
        <p:txBody>
          <a:bodyPr wrap="square" rtlCol="0">
            <a:spAutoFit/>
          </a:bodyPr>
          <a:lstStyle/>
          <a:p>
            <a:r>
              <a:rPr lang="en-US" sz="3200" dirty="0">
                <a:latin typeface="Times New Roman" panose="02020603050405020304" pitchFamily="18" charset="0"/>
                <a:cs typeface="Times New Roman" panose="02020603050405020304" pitchFamily="18" charset="0"/>
              </a:rPr>
              <a:t>Ans :</a:t>
            </a:r>
            <a:endParaRPr lang="en-GB" sz="32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3E2997E9-6CC2-4674-9828-AA358E9733A3}"/>
              </a:ext>
            </a:extLst>
          </p:cNvPr>
          <p:cNvSpPr txBox="1"/>
          <p:nvPr/>
        </p:nvSpPr>
        <p:spPr>
          <a:xfrm>
            <a:off x="3070424" y="3649697"/>
            <a:ext cx="3307966" cy="584775"/>
          </a:xfrm>
          <a:prstGeom prst="rect">
            <a:avLst/>
          </a:prstGeom>
          <a:noFill/>
          <a:ln>
            <a:solidFill>
              <a:srgbClr val="0070C0"/>
            </a:solidFill>
          </a:ln>
        </p:spPr>
        <p:txBody>
          <a:bodyPr wrap="square">
            <a:spAutoFit/>
          </a:bodyPr>
          <a:lstStyle/>
          <a:p>
            <a:r>
              <a:rPr kumimoji="0" lang="en-GB"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iii. Mr. Bhutto</a:t>
            </a:r>
            <a:endParaRPr lang="en-GB" sz="2400" dirty="0"/>
          </a:p>
        </p:txBody>
      </p:sp>
      <p:sp>
        <p:nvSpPr>
          <p:cNvPr id="13" name="TextBox 12">
            <a:extLst>
              <a:ext uri="{FF2B5EF4-FFF2-40B4-BE49-F238E27FC236}">
                <a16:creationId xmlns:a16="http://schemas.microsoft.com/office/drawing/2014/main" id="{F5BD5422-4900-46FB-AE56-45725D5C2CF1}"/>
              </a:ext>
            </a:extLst>
          </p:cNvPr>
          <p:cNvSpPr txBox="1"/>
          <p:nvPr/>
        </p:nvSpPr>
        <p:spPr>
          <a:xfrm>
            <a:off x="6576644" y="2872804"/>
            <a:ext cx="2815304" cy="584775"/>
          </a:xfrm>
          <a:prstGeom prst="rect">
            <a:avLst/>
          </a:prstGeom>
          <a:noFill/>
          <a:ln>
            <a:solidFill>
              <a:srgbClr val="0070C0"/>
            </a:solidFill>
          </a:ln>
        </p:spPr>
        <p:txBody>
          <a:bodyPr wrap="square">
            <a:spAutoFit/>
          </a:bodyPr>
          <a:lstStyle/>
          <a:p>
            <a:r>
              <a:rPr kumimoji="0" lang="en-GB"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ii. Fidel Castro</a:t>
            </a:r>
            <a:endParaRPr lang="en-GB" sz="2400" dirty="0"/>
          </a:p>
        </p:txBody>
      </p:sp>
      <p:sp>
        <p:nvSpPr>
          <p:cNvPr id="14" name="TextBox 13">
            <a:extLst>
              <a:ext uri="{FF2B5EF4-FFF2-40B4-BE49-F238E27FC236}">
                <a16:creationId xmlns:a16="http://schemas.microsoft.com/office/drawing/2014/main" id="{101040A2-1403-48B1-B91B-7CD3E1367E23}"/>
              </a:ext>
            </a:extLst>
          </p:cNvPr>
          <p:cNvSpPr txBox="1"/>
          <p:nvPr/>
        </p:nvSpPr>
        <p:spPr>
          <a:xfrm>
            <a:off x="3012849" y="2908401"/>
            <a:ext cx="3083151" cy="584775"/>
          </a:xfrm>
          <a:prstGeom prst="rect">
            <a:avLst/>
          </a:prstGeom>
          <a:noFill/>
          <a:ln>
            <a:solidFill>
              <a:srgbClr val="0070C0"/>
            </a:solidFill>
          </a:ln>
        </p:spPr>
        <p:txBody>
          <a:bodyPr wrap="square">
            <a:spAutoFit/>
          </a:bodyPr>
          <a:lstStyle/>
          <a:p>
            <a:r>
              <a:rPr kumimoji="0" lang="en-GB"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 Indira Gandhi</a:t>
            </a:r>
            <a:endParaRPr lang="en-GB" sz="2400" dirty="0"/>
          </a:p>
        </p:txBody>
      </p:sp>
      <p:sp>
        <p:nvSpPr>
          <p:cNvPr id="15" name="TextBox 14">
            <a:extLst>
              <a:ext uri="{FF2B5EF4-FFF2-40B4-BE49-F238E27FC236}">
                <a16:creationId xmlns:a16="http://schemas.microsoft.com/office/drawing/2014/main" id="{BB5F7A4F-BB42-4937-BF98-DD411699E7CF}"/>
              </a:ext>
            </a:extLst>
          </p:cNvPr>
          <p:cNvSpPr txBox="1"/>
          <p:nvPr/>
        </p:nvSpPr>
        <p:spPr>
          <a:xfrm>
            <a:off x="6756848" y="3629020"/>
            <a:ext cx="4511373" cy="584775"/>
          </a:xfrm>
          <a:prstGeom prst="rect">
            <a:avLst/>
          </a:prstGeom>
          <a:noFill/>
          <a:ln>
            <a:solidFill>
              <a:srgbClr val="0070C0"/>
            </a:solidFill>
          </a:ln>
        </p:spPr>
        <p:txBody>
          <a:bodyPr wrap="square">
            <a:spAutoFit/>
          </a:bodyPr>
          <a:lstStyle/>
          <a:p>
            <a:r>
              <a:rPr kumimoji="0" lang="en-GB"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iv. </a:t>
            </a:r>
            <a:r>
              <a:rPr kumimoji="0" lang="en-GB"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Bangahandhu</a:t>
            </a:r>
            <a:r>
              <a:rPr kumimoji="0" lang="en-GB"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himself </a:t>
            </a:r>
            <a:endParaRPr lang="en-GB" sz="2400" dirty="0"/>
          </a:p>
        </p:txBody>
      </p:sp>
      <p:sp>
        <p:nvSpPr>
          <p:cNvPr id="17" name="TextBox 16">
            <a:extLst>
              <a:ext uri="{FF2B5EF4-FFF2-40B4-BE49-F238E27FC236}">
                <a16:creationId xmlns:a16="http://schemas.microsoft.com/office/drawing/2014/main" id="{8378EF80-959E-431B-A869-9F930A866FB5}"/>
              </a:ext>
            </a:extLst>
          </p:cNvPr>
          <p:cNvSpPr txBox="1"/>
          <p:nvPr/>
        </p:nvSpPr>
        <p:spPr>
          <a:xfrm>
            <a:off x="6585584" y="2860385"/>
            <a:ext cx="2815304" cy="584775"/>
          </a:xfrm>
          <a:prstGeom prst="rect">
            <a:avLst/>
          </a:prstGeom>
          <a:noFill/>
          <a:ln>
            <a:solidFill>
              <a:srgbClr val="0070C0"/>
            </a:solidFill>
          </a:ln>
        </p:spPr>
        <p:txBody>
          <a:bodyPr wrap="square">
            <a:spAutoFit/>
          </a:bodyPr>
          <a:lstStyle/>
          <a:p>
            <a:r>
              <a:rPr kumimoji="0" lang="en-GB"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ii. Fidel Castro</a:t>
            </a:r>
            <a:endParaRPr lang="en-GB" sz="2400" dirty="0"/>
          </a:p>
        </p:txBody>
      </p:sp>
      <p:sp>
        <p:nvSpPr>
          <p:cNvPr id="19" name="TextBox 18">
            <a:extLst>
              <a:ext uri="{FF2B5EF4-FFF2-40B4-BE49-F238E27FC236}">
                <a16:creationId xmlns:a16="http://schemas.microsoft.com/office/drawing/2014/main" id="{31D72D10-12CD-4550-ADB5-B9355E85F846}"/>
              </a:ext>
            </a:extLst>
          </p:cNvPr>
          <p:cNvSpPr txBox="1"/>
          <p:nvPr/>
        </p:nvSpPr>
        <p:spPr>
          <a:xfrm>
            <a:off x="1360412" y="4481708"/>
            <a:ext cx="10328223" cy="584775"/>
          </a:xfrm>
          <a:prstGeom prst="rect">
            <a:avLst/>
          </a:prstGeom>
          <a:noFill/>
          <a:ln w="12700">
            <a:solidFill>
              <a:srgbClr val="0070C0"/>
            </a:solidFill>
          </a:ln>
        </p:spPr>
        <p:txBody>
          <a:bodyPr wrap="square">
            <a:spAutoFit/>
          </a:bodyPr>
          <a:lstStyle/>
          <a:p>
            <a:r>
              <a:rPr kumimoji="0" lang="en-GB"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Q : b) The constitution of Bangladesh was written in ----------. </a:t>
            </a:r>
            <a:endParaRPr lang="en-GB" sz="2400" dirty="0"/>
          </a:p>
        </p:txBody>
      </p:sp>
      <p:sp>
        <p:nvSpPr>
          <p:cNvPr id="20" name="TextBox 19">
            <a:extLst>
              <a:ext uri="{FF2B5EF4-FFF2-40B4-BE49-F238E27FC236}">
                <a16:creationId xmlns:a16="http://schemas.microsoft.com/office/drawing/2014/main" id="{0AE5740B-3439-49C1-9ACE-644814598F0D}"/>
              </a:ext>
            </a:extLst>
          </p:cNvPr>
          <p:cNvSpPr txBox="1"/>
          <p:nvPr/>
        </p:nvSpPr>
        <p:spPr>
          <a:xfrm>
            <a:off x="1360412" y="5334396"/>
            <a:ext cx="1069144" cy="584775"/>
          </a:xfrm>
          <a:prstGeom prst="rect">
            <a:avLst/>
          </a:prstGeom>
          <a:noFill/>
          <a:ln>
            <a:solidFill>
              <a:schemeClr val="tx1"/>
            </a:solidFill>
          </a:ln>
        </p:spPr>
        <p:txBody>
          <a:bodyPr wrap="square" rtlCol="0">
            <a:spAutoFit/>
          </a:bodyPr>
          <a:lstStyle/>
          <a:p>
            <a:r>
              <a:rPr lang="en-US" sz="3200" dirty="0">
                <a:latin typeface="Times New Roman" panose="02020603050405020304" pitchFamily="18" charset="0"/>
                <a:cs typeface="Times New Roman" panose="02020603050405020304" pitchFamily="18" charset="0"/>
              </a:rPr>
              <a:t>Ans :</a:t>
            </a:r>
            <a:endParaRPr lang="en-GB" sz="3200"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792CAC5A-59B6-4D14-9923-C152D9D0D542}"/>
              </a:ext>
            </a:extLst>
          </p:cNvPr>
          <p:cNvSpPr txBox="1"/>
          <p:nvPr/>
        </p:nvSpPr>
        <p:spPr>
          <a:xfrm>
            <a:off x="1360412" y="5330212"/>
            <a:ext cx="1053623" cy="584775"/>
          </a:xfrm>
          <a:prstGeom prst="rect">
            <a:avLst/>
          </a:prstGeom>
          <a:noFill/>
          <a:ln>
            <a:solidFill>
              <a:schemeClr val="tx1"/>
            </a:solidFill>
          </a:ln>
        </p:spPr>
        <p:txBody>
          <a:bodyPr wrap="square" rtlCol="0">
            <a:spAutoFit/>
          </a:bodyPr>
          <a:lstStyle/>
          <a:p>
            <a:r>
              <a:rPr lang="en-US" sz="3200" dirty="0">
                <a:latin typeface="Times New Roman" panose="02020603050405020304" pitchFamily="18" charset="0"/>
                <a:cs typeface="Times New Roman" panose="02020603050405020304" pitchFamily="18" charset="0"/>
              </a:rPr>
              <a:t>Ans :</a:t>
            </a:r>
            <a:endParaRPr lang="en-GB" sz="3200" dirty="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F489E854-DB71-4E27-8035-00CCA0B3DE38}"/>
              </a:ext>
            </a:extLst>
          </p:cNvPr>
          <p:cNvSpPr txBox="1"/>
          <p:nvPr/>
        </p:nvSpPr>
        <p:spPr>
          <a:xfrm>
            <a:off x="2584553" y="5379525"/>
            <a:ext cx="1482270" cy="584775"/>
          </a:xfrm>
          <a:prstGeom prst="rect">
            <a:avLst/>
          </a:prstGeom>
          <a:noFill/>
          <a:ln>
            <a:solidFill>
              <a:srgbClr val="0070C0"/>
            </a:solidFill>
          </a:ln>
        </p:spPr>
        <p:txBody>
          <a:bodyPr wrap="square">
            <a:spAutoFit/>
          </a:bodyPr>
          <a:lstStyle/>
          <a:p>
            <a:r>
              <a:rPr kumimoji="0" lang="en-GB"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 1971</a:t>
            </a:r>
            <a:endParaRPr lang="en-GB" sz="2400" dirty="0"/>
          </a:p>
        </p:txBody>
      </p:sp>
      <p:sp>
        <p:nvSpPr>
          <p:cNvPr id="24" name="TextBox 23">
            <a:extLst>
              <a:ext uri="{FF2B5EF4-FFF2-40B4-BE49-F238E27FC236}">
                <a16:creationId xmlns:a16="http://schemas.microsoft.com/office/drawing/2014/main" id="{968D3D11-6B03-473E-80DE-D3A5A71E4E8F}"/>
              </a:ext>
            </a:extLst>
          </p:cNvPr>
          <p:cNvSpPr txBox="1"/>
          <p:nvPr/>
        </p:nvSpPr>
        <p:spPr>
          <a:xfrm>
            <a:off x="4306791" y="5434204"/>
            <a:ext cx="1638565" cy="584775"/>
          </a:xfrm>
          <a:prstGeom prst="rect">
            <a:avLst/>
          </a:prstGeom>
          <a:noFill/>
          <a:ln>
            <a:solidFill>
              <a:srgbClr val="0070C0"/>
            </a:solidFill>
          </a:ln>
        </p:spPr>
        <p:txBody>
          <a:bodyPr wrap="square">
            <a:spAutoFit/>
          </a:bodyPr>
          <a:lstStyle/>
          <a:p>
            <a:r>
              <a:rPr kumimoji="0" lang="en-GB"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ii. 1969</a:t>
            </a:r>
            <a:endParaRPr lang="en-GB" sz="2400" dirty="0"/>
          </a:p>
        </p:txBody>
      </p:sp>
      <p:sp>
        <p:nvSpPr>
          <p:cNvPr id="25" name="TextBox 24">
            <a:extLst>
              <a:ext uri="{FF2B5EF4-FFF2-40B4-BE49-F238E27FC236}">
                <a16:creationId xmlns:a16="http://schemas.microsoft.com/office/drawing/2014/main" id="{42B2A9B5-16B3-4C35-9A0B-8DFA06433B3A}"/>
              </a:ext>
            </a:extLst>
          </p:cNvPr>
          <p:cNvSpPr txBox="1"/>
          <p:nvPr/>
        </p:nvSpPr>
        <p:spPr>
          <a:xfrm>
            <a:off x="6576644" y="5386997"/>
            <a:ext cx="1638566" cy="584775"/>
          </a:xfrm>
          <a:prstGeom prst="rect">
            <a:avLst/>
          </a:prstGeom>
          <a:noFill/>
          <a:ln>
            <a:solidFill>
              <a:srgbClr val="0070C0"/>
            </a:solidFill>
          </a:ln>
        </p:spPr>
        <p:txBody>
          <a:bodyPr wrap="square">
            <a:spAutoFit/>
          </a:bodyPr>
          <a:lstStyle/>
          <a:p>
            <a:r>
              <a:rPr kumimoji="0" lang="en-GB"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iii. 1973</a:t>
            </a:r>
            <a:endParaRPr lang="en-GB" sz="2400" dirty="0"/>
          </a:p>
        </p:txBody>
      </p:sp>
      <p:sp>
        <p:nvSpPr>
          <p:cNvPr id="26" name="TextBox 25">
            <a:extLst>
              <a:ext uri="{FF2B5EF4-FFF2-40B4-BE49-F238E27FC236}">
                <a16:creationId xmlns:a16="http://schemas.microsoft.com/office/drawing/2014/main" id="{42D9820B-8F9A-41CA-B0BD-F90616E18885}"/>
              </a:ext>
            </a:extLst>
          </p:cNvPr>
          <p:cNvSpPr txBox="1"/>
          <p:nvPr/>
        </p:nvSpPr>
        <p:spPr>
          <a:xfrm>
            <a:off x="8523827" y="5434203"/>
            <a:ext cx="1785207" cy="584775"/>
          </a:xfrm>
          <a:prstGeom prst="rect">
            <a:avLst/>
          </a:prstGeom>
          <a:noFill/>
          <a:ln>
            <a:solidFill>
              <a:srgbClr val="0070C0"/>
            </a:solidFill>
          </a:ln>
        </p:spPr>
        <p:txBody>
          <a:bodyPr wrap="square">
            <a:spAutoFit/>
          </a:bodyPr>
          <a:lstStyle/>
          <a:p>
            <a:r>
              <a:rPr kumimoji="0" lang="en-GB"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iv. 1972 </a:t>
            </a:r>
            <a:endParaRPr lang="en-GB" sz="2400" dirty="0"/>
          </a:p>
        </p:txBody>
      </p:sp>
      <p:sp>
        <p:nvSpPr>
          <p:cNvPr id="27" name="TextBox 26">
            <a:extLst>
              <a:ext uri="{FF2B5EF4-FFF2-40B4-BE49-F238E27FC236}">
                <a16:creationId xmlns:a16="http://schemas.microsoft.com/office/drawing/2014/main" id="{645E437E-D7BC-4768-B0F5-D25CC89E32B1}"/>
              </a:ext>
            </a:extLst>
          </p:cNvPr>
          <p:cNvSpPr txBox="1"/>
          <p:nvPr/>
        </p:nvSpPr>
        <p:spPr>
          <a:xfrm>
            <a:off x="8523827" y="5434203"/>
            <a:ext cx="1778322" cy="584775"/>
          </a:xfrm>
          <a:prstGeom prst="rect">
            <a:avLst/>
          </a:prstGeom>
          <a:noFill/>
          <a:ln>
            <a:solidFill>
              <a:srgbClr val="0070C0"/>
            </a:solidFill>
          </a:ln>
        </p:spPr>
        <p:txBody>
          <a:bodyPr wrap="square">
            <a:spAutoFit/>
          </a:bodyPr>
          <a:lstStyle/>
          <a:p>
            <a:r>
              <a:rPr kumimoji="0" lang="en-GB"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iv. 1972 </a:t>
            </a:r>
            <a:endParaRPr lang="en-GB" sz="2400" dirty="0"/>
          </a:p>
        </p:txBody>
      </p:sp>
    </p:spTree>
    <p:extLst>
      <p:ext uri="{BB962C8B-B14F-4D97-AF65-F5344CB8AC3E}">
        <p14:creationId xmlns:p14="http://schemas.microsoft.com/office/powerpoint/2010/main" val="148007297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0-#ppt_w/2"/>
                                          </p:val>
                                        </p:tav>
                                        <p:tav tm="100000">
                                          <p:val>
                                            <p:strVal val="#ppt_x"/>
                                          </p:val>
                                        </p:tav>
                                      </p:tavLst>
                                    </p:anim>
                                    <p:anim calcmode="lin" valueType="num">
                                      <p:cBhvr additive="base">
                                        <p:cTn id="2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0"/>
                                        </p:tgtEl>
                                        <p:attrNameLst>
                                          <p:attrName>style.visibility</p:attrName>
                                        </p:attrNameLst>
                                      </p:cBhvr>
                                      <p:to>
                                        <p:strVal val="hidden"/>
                                      </p:to>
                                    </p:set>
                                  </p:subTnLst>
                                </p:cTn>
                              </p:par>
                              <p:par>
                                <p:cTn id="30" presetID="42"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4"/>
                                        </p:tgtEl>
                                        <p:attrNameLst>
                                          <p:attrName>style.visibility</p:attrName>
                                        </p:attrNameLst>
                                      </p:cBhvr>
                                      <p:to>
                                        <p:strVal val="hidden"/>
                                      </p:to>
                                    </p:set>
                                  </p:subTnLst>
                                </p:cTn>
                              </p:par>
                              <p:par>
                                <p:cTn id="35" presetID="42"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anim calcmode="lin" valueType="num">
                                      <p:cBhvr>
                                        <p:cTn id="38" dur="1000" fill="hold"/>
                                        <p:tgtEl>
                                          <p:spTgt spid="13"/>
                                        </p:tgtEl>
                                        <p:attrNameLst>
                                          <p:attrName>ppt_x</p:attrName>
                                        </p:attrNameLst>
                                      </p:cBhvr>
                                      <p:tavLst>
                                        <p:tav tm="0">
                                          <p:val>
                                            <p:strVal val="#ppt_x"/>
                                          </p:val>
                                        </p:tav>
                                        <p:tav tm="100000">
                                          <p:val>
                                            <p:strVal val="#ppt_x"/>
                                          </p:val>
                                        </p:tav>
                                      </p:tavLst>
                                    </p:anim>
                                    <p:anim calcmode="lin" valueType="num">
                                      <p:cBhvr>
                                        <p:cTn id="39" dur="1000" fill="hold"/>
                                        <p:tgtEl>
                                          <p:spTgt spid="13"/>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3"/>
                                        </p:tgtEl>
                                        <p:attrNameLst>
                                          <p:attrName>style.visibility</p:attrName>
                                        </p:attrNameLst>
                                      </p:cBhvr>
                                      <p:to>
                                        <p:strVal val="hidden"/>
                                      </p:to>
                                    </p:set>
                                  </p:subTnLst>
                                </p:cTn>
                              </p:par>
                              <p:par>
                                <p:cTn id="40" presetID="42"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2"/>
                                        </p:tgtEl>
                                        <p:attrNameLst>
                                          <p:attrName>style.visibility</p:attrName>
                                        </p:attrNameLst>
                                      </p:cBhvr>
                                      <p:to>
                                        <p:strVal val="hidden"/>
                                      </p:to>
                                    </p:set>
                                  </p:subTnLst>
                                </p:cTn>
                              </p:par>
                              <p:par>
                                <p:cTn id="45" presetID="42"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1000"/>
                                        <p:tgtEl>
                                          <p:spTgt spid="15"/>
                                        </p:tgtEl>
                                      </p:cBhvr>
                                    </p:animEffect>
                                    <p:anim calcmode="lin" valueType="num">
                                      <p:cBhvr>
                                        <p:cTn id="48" dur="1000" fill="hold"/>
                                        <p:tgtEl>
                                          <p:spTgt spid="15"/>
                                        </p:tgtEl>
                                        <p:attrNameLst>
                                          <p:attrName>ppt_x</p:attrName>
                                        </p:attrNameLst>
                                      </p:cBhvr>
                                      <p:tavLst>
                                        <p:tav tm="0">
                                          <p:val>
                                            <p:strVal val="#ppt_x"/>
                                          </p:val>
                                        </p:tav>
                                        <p:tav tm="100000">
                                          <p:val>
                                            <p:strVal val="#ppt_x"/>
                                          </p:val>
                                        </p:tav>
                                      </p:tavLst>
                                    </p:anim>
                                    <p:anim calcmode="lin" valueType="num">
                                      <p:cBhvr>
                                        <p:cTn id="49" dur="1000" fill="hold"/>
                                        <p:tgtEl>
                                          <p:spTgt spid="15"/>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1000"/>
                                        <p:tgtEl>
                                          <p:spTgt spid="9"/>
                                        </p:tgtEl>
                                      </p:cBhvr>
                                    </p:animEffect>
                                    <p:anim calcmode="lin" valueType="num">
                                      <p:cBhvr>
                                        <p:cTn id="55" dur="1000" fill="hold"/>
                                        <p:tgtEl>
                                          <p:spTgt spid="9"/>
                                        </p:tgtEl>
                                        <p:attrNameLst>
                                          <p:attrName>ppt_x</p:attrName>
                                        </p:attrNameLst>
                                      </p:cBhvr>
                                      <p:tavLst>
                                        <p:tav tm="0">
                                          <p:val>
                                            <p:strVal val="#ppt_x"/>
                                          </p:val>
                                        </p:tav>
                                        <p:tav tm="100000">
                                          <p:val>
                                            <p:strVal val="#ppt_x"/>
                                          </p:val>
                                        </p:tav>
                                      </p:tavLst>
                                    </p:anim>
                                    <p:anim calcmode="lin" valueType="num">
                                      <p:cBhvr>
                                        <p:cTn id="56" dur="1000" fill="hold"/>
                                        <p:tgtEl>
                                          <p:spTgt spid="9"/>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1000"/>
                                        <p:tgtEl>
                                          <p:spTgt spid="17"/>
                                        </p:tgtEl>
                                      </p:cBhvr>
                                    </p:animEffect>
                                    <p:anim calcmode="lin" valueType="num">
                                      <p:cBhvr>
                                        <p:cTn id="60" dur="1000" fill="hold"/>
                                        <p:tgtEl>
                                          <p:spTgt spid="17"/>
                                        </p:tgtEl>
                                        <p:attrNameLst>
                                          <p:attrName>ppt_x</p:attrName>
                                        </p:attrNameLst>
                                      </p:cBhvr>
                                      <p:tavLst>
                                        <p:tav tm="0">
                                          <p:val>
                                            <p:strVal val="#ppt_x"/>
                                          </p:val>
                                        </p:tav>
                                        <p:tav tm="100000">
                                          <p:val>
                                            <p:strVal val="#ppt_x"/>
                                          </p:val>
                                        </p:tav>
                                      </p:tavLst>
                                    </p:anim>
                                    <p:anim calcmode="lin" valueType="num">
                                      <p:cBhvr>
                                        <p:cTn id="6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8" fill="hold" grpId="0" nodeType="click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additive="base">
                                        <p:cTn id="66" dur="500" fill="hold"/>
                                        <p:tgtEl>
                                          <p:spTgt spid="19"/>
                                        </p:tgtEl>
                                        <p:attrNameLst>
                                          <p:attrName>ppt_x</p:attrName>
                                        </p:attrNameLst>
                                      </p:cBhvr>
                                      <p:tavLst>
                                        <p:tav tm="0">
                                          <p:val>
                                            <p:strVal val="0-#ppt_w/2"/>
                                          </p:val>
                                        </p:tav>
                                        <p:tav tm="100000">
                                          <p:val>
                                            <p:strVal val="#ppt_x"/>
                                          </p:val>
                                        </p:tav>
                                      </p:tavLst>
                                    </p:anim>
                                    <p:anim calcmode="lin" valueType="num">
                                      <p:cBhvr additive="base">
                                        <p:cTn id="67"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1000"/>
                                        <p:tgtEl>
                                          <p:spTgt spid="20"/>
                                        </p:tgtEl>
                                      </p:cBhvr>
                                    </p:animEffect>
                                    <p:anim calcmode="lin" valueType="num">
                                      <p:cBhvr>
                                        <p:cTn id="73" dur="1000" fill="hold"/>
                                        <p:tgtEl>
                                          <p:spTgt spid="20"/>
                                        </p:tgtEl>
                                        <p:attrNameLst>
                                          <p:attrName>ppt_x</p:attrName>
                                        </p:attrNameLst>
                                      </p:cBhvr>
                                      <p:tavLst>
                                        <p:tav tm="0">
                                          <p:val>
                                            <p:strVal val="#ppt_x"/>
                                          </p:val>
                                        </p:tav>
                                        <p:tav tm="100000">
                                          <p:val>
                                            <p:strVal val="#ppt_x"/>
                                          </p:val>
                                        </p:tav>
                                      </p:tavLst>
                                    </p:anim>
                                    <p:anim calcmode="lin" valueType="num">
                                      <p:cBhvr>
                                        <p:cTn id="74" dur="1000" fill="hold"/>
                                        <p:tgtEl>
                                          <p:spTgt spid="20"/>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20"/>
                                        </p:tgtEl>
                                        <p:attrNameLst>
                                          <p:attrName>style.visibility</p:attrName>
                                        </p:attrNameLst>
                                      </p:cBhvr>
                                      <p:to>
                                        <p:strVal val="hidden"/>
                                      </p:to>
                                    </p:set>
                                  </p:subTnLst>
                                </p:cTn>
                              </p:par>
                              <p:par>
                                <p:cTn id="75" presetID="42" presetClass="entr" presetSubtype="0" fill="hold" grpId="0"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23"/>
                                        </p:tgtEl>
                                        <p:attrNameLst>
                                          <p:attrName>style.visibility</p:attrName>
                                        </p:attrNameLst>
                                      </p:cBhvr>
                                      <p:to>
                                        <p:strVal val="hidden"/>
                                      </p:to>
                                    </p:set>
                                  </p:subTnLst>
                                </p:cTn>
                              </p:par>
                              <p:par>
                                <p:cTn id="80" presetID="42" presetClass="entr" presetSubtype="0" fill="hold" grpId="0" nodeType="with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fade">
                                      <p:cBhvr>
                                        <p:cTn id="82" dur="1000"/>
                                        <p:tgtEl>
                                          <p:spTgt spid="24"/>
                                        </p:tgtEl>
                                      </p:cBhvr>
                                    </p:animEffect>
                                    <p:anim calcmode="lin" valueType="num">
                                      <p:cBhvr>
                                        <p:cTn id="83" dur="1000" fill="hold"/>
                                        <p:tgtEl>
                                          <p:spTgt spid="24"/>
                                        </p:tgtEl>
                                        <p:attrNameLst>
                                          <p:attrName>ppt_x</p:attrName>
                                        </p:attrNameLst>
                                      </p:cBhvr>
                                      <p:tavLst>
                                        <p:tav tm="0">
                                          <p:val>
                                            <p:strVal val="#ppt_x"/>
                                          </p:val>
                                        </p:tav>
                                        <p:tav tm="100000">
                                          <p:val>
                                            <p:strVal val="#ppt_x"/>
                                          </p:val>
                                        </p:tav>
                                      </p:tavLst>
                                    </p:anim>
                                    <p:anim calcmode="lin" valueType="num">
                                      <p:cBhvr>
                                        <p:cTn id="84" dur="1000" fill="hold"/>
                                        <p:tgtEl>
                                          <p:spTgt spid="24"/>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24"/>
                                        </p:tgtEl>
                                        <p:attrNameLst>
                                          <p:attrName>style.visibility</p:attrName>
                                        </p:attrNameLst>
                                      </p:cBhvr>
                                      <p:to>
                                        <p:strVal val="hidden"/>
                                      </p:to>
                                    </p:set>
                                  </p:subTnLst>
                                </p:cTn>
                              </p:par>
                              <p:par>
                                <p:cTn id="85" presetID="42" presetClass="entr" presetSubtype="0"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fade">
                                      <p:cBhvr>
                                        <p:cTn id="87" dur="1000"/>
                                        <p:tgtEl>
                                          <p:spTgt spid="25"/>
                                        </p:tgtEl>
                                      </p:cBhvr>
                                    </p:animEffect>
                                    <p:anim calcmode="lin" valueType="num">
                                      <p:cBhvr>
                                        <p:cTn id="88" dur="1000" fill="hold"/>
                                        <p:tgtEl>
                                          <p:spTgt spid="25"/>
                                        </p:tgtEl>
                                        <p:attrNameLst>
                                          <p:attrName>ppt_x</p:attrName>
                                        </p:attrNameLst>
                                      </p:cBhvr>
                                      <p:tavLst>
                                        <p:tav tm="0">
                                          <p:val>
                                            <p:strVal val="#ppt_x"/>
                                          </p:val>
                                        </p:tav>
                                        <p:tav tm="100000">
                                          <p:val>
                                            <p:strVal val="#ppt_x"/>
                                          </p:val>
                                        </p:tav>
                                      </p:tavLst>
                                    </p:anim>
                                    <p:anim calcmode="lin" valueType="num">
                                      <p:cBhvr>
                                        <p:cTn id="89" dur="1000" fill="hold"/>
                                        <p:tgtEl>
                                          <p:spTgt spid="25"/>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25"/>
                                        </p:tgtEl>
                                        <p:attrNameLst>
                                          <p:attrName>style.visibility</p:attrName>
                                        </p:attrNameLst>
                                      </p:cBhvr>
                                      <p:to>
                                        <p:strVal val="hidden"/>
                                      </p:to>
                                    </p:set>
                                  </p:subTnLst>
                                </p:cTn>
                              </p:par>
                              <p:par>
                                <p:cTn id="90" presetID="42" presetClass="entr" presetSubtype="0" fill="hold" grpId="0" nodeType="with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fade">
                                      <p:cBhvr>
                                        <p:cTn id="92" dur="1000"/>
                                        <p:tgtEl>
                                          <p:spTgt spid="26"/>
                                        </p:tgtEl>
                                      </p:cBhvr>
                                    </p:animEffect>
                                    <p:anim calcmode="lin" valueType="num">
                                      <p:cBhvr>
                                        <p:cTn id="93" dur="1000" fill="hold"/>
                                        <p:tgtEl>
                                          <p:spTgt spid="26"/>
                                        </p:tgtEl>
                                        <p:attrNameLst>
                                          <p:attrName>ppt_x</p:attrName>
                                        </p:attrNameLst>
                                      </p:cBhvr>
                                      <p:tavLst>
                                        <p:tav tm="0">
                                          <p:val>
                                            <p:strVal val="#ppt_x"/>
                                          </p:val>
                                        </p:tav>
                                        <p:tav tm="100000">
                                          <p:val>
                                            <p:strVal val="#ppt_x"/>
                                          </p:val>
                                        </p:tav>
                                      </p:tavLst>
                                    </p:anim>
                                    <p:anim calcmode="lin" valueType="num">
                                      <p:cBhvr>
                                        <p:cTn id="94" dur="1000" fill="hold"/>
                                        <p:tgtEl>
                                          <p:spTgt spid="26"/>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95" fill="hold">
                      <p:stCondLst>
                        <p:cond delay="indefinite"/>
                      </p:stCondLst>
                      <p:childTnLst>
                        <p:par>
                          <p:cTn id="96" fill="hold">
                            <p:stCondLst>
                              <p:cond delay="0"/>
                            </p:stCondLst>
                            <p:childTnLst>
                              <p:par>
                                <p:cTn id="97" presetID="42" presetClass="entr" presetSubtype="0" fill="hold" grpId="0" nodeType="click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fade">
                                      <p:cBhvr>
                                        <p:cTn id="99" dur="1000"/>
                                        <p:tgtEl>
                                          <p:spTgt spid="21"/>
                                        </p:tgtEl>
                                      </p:cBhvr>
                                    </p:animEffect>
                                    <p:anim calcmode="lin" valueType="num">
                                      <p:cBhvr>
                                        <p:cTn id="100" dur="1000" fill="hold"/>
                                        <p:tgtEl>
                                          <p:spTgt spid="21"/>
                                        </p:tgtEl>
                                        <p:attrNameLst>
                                          <p:attrName>ppt_x</p:attrName>
                                        </p:attrNameLst>
                                      </p:cBhvr>
                                      <p:tavLst>
                                        <p:tav tm="0">
                                          <p:val>
                                            <p:strVal val="#ppt_x"/>
                                          </p:val>
                                        </p:tav>
                                        <p:tav tm="100000">
                                          <p:val>
                                            <p:strVal val="#ppt_x"/>
                                          </p:val>
                                        </p:tav>
                                      </p:tavLst>
                                    </p:anim>
                                    <p:anim calcmode="lin" valueType="num">
                                      <p:cBhvr>
                                        <p:cTn id="101" dur="1000" fill="hold"/>
                                        <p:tgtEl>
                                          <p:spTgt spid="21"/>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27"/>
                                        </p:tgtEl>
                                        <p:attrNameLst>
                                          <p:attrName>style.visibility</p:attrName>
                                        </p:attrNameLst>
                                      </p:cBhvr>
                                      <p:to>
                                        <p:strVal val="visible"/>
                                      </p:to>
                                    </p:set>
                                    <p:animEffect transition="in" filter="fade">
                                      <p:cBhvr>
                                        <p:cTn id="104" dur="1000"/>
                                        <p:tgtEl>
                                          <p:spTgt spid="27"/>
                                        </p:tgtEl>
                                      </p:cBhvr>
                                    </p:animEffect>
                                    <p:anim calcmode="lin" valueType="num">
                                      <p:cBhvr>
                                        <p:cTn id="105" dur="1000" fill="hold"/>
                                        <p:tgtEl>
                                          <p:spTgt spid="27"/>
                                        </p:tgtEl>
                                        <p:attrNameLst>
                                          <p:attrName>ppt_x</p:attrName>
                                        </p:attrNameLst>
                                      </p:cBhvr>
                                      <p:tavLst>
                                        <p:tav tm="0">
                                          <p:val>
                                            <p:strVal val="#ppt_x"/>
                                          </p:val>
                                        </p:tav>
                                        <p:tav tm="100000">
                                          <p:val>
                                            <p:strVal val="#ppt_x"/>
                                          </p:val>
                                        </p:tav>
                                      </p:tavLst>
                                    </p:anim>
                                    <p:anim calcmode="lin" valueType="num">
                                      <p:cBhvr>
                                        <p:cTn id="10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9" grpId="0" animBg="1"/>
      <p:bldP spid="10" grpId="0" animBg="1"/>
      <p:bldP spid="12" grpId="0" animBg="1"/>
      <p:bldP spid="13" grpId="0" animBg="1"/>
      <p:bldP spid="14" grpId="0" animBg="1"/>
      <p:bldP spid="15" grpId="0" animBg="1"/>
      <p:bldP spid="17" grpId="0" animBg="1"/>
      <p:bldP spid="19" grpId="0" animBg="1"/>
      <p:bldP spid="20" grpId="0" animBg="1"/>
      <p:bldP spid="21" grpId="0" animBg="1"/>
      <p:bldP spid="23" grpId="0" animBg="1"/>
      <p:bldP spid="24" grpId="0" animBg="1"/>
      <p:bldP spid="25" grpId="0" animBg="1"/>
      <p:bldP spid="26"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C2031DE-AC4E-4ACF-9103-F6E5C7AA591A}"/>
              </a:ext>
            </a:extLst>
          </p:cNvPr>
          <p:cNvSpPr txBox="1"/>
          <p:nvPr/>
        </p:nvSpPr>
        <p:spPr>
          <a:xfrm>
            <a:off x="279816" y="5689387"/>
            <a:ext cx="11632368"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dirty="0">
                <a:solidFill>
                  <a:prstClr val="black"/>
                </a:solidFill>
                <a:latin typeface="Times New Roman" panose="02020603050405020304" pitchFamily="18" charset="0"/>
                <a:cs typeface="Times New Roman" panose="02020603050405020304" pitchFamily="18" charset="0"/>
              </a:rPr>
              <a:t> </a:t>
            </a:r>
            <a:endParaRPr kumimoji="0" lang="en-GB"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3138C42F-8C9B-48FE-9E39-B0BA69CCE65D}"/>
              </a:ext>
            </a:extLst>
          </p:cNvPr>
          <p:cNvSpPr txBox="1"/>
          <p:nvPr/>
        </p:nvSpPr>
        <p:spPr>
          <a:xfrm>
            <a:off x="1049311" y="340828"/>
            <a:ext cx="10628027" cy="1077218"/>
          </a:xfrm>
          <a:prstGeom prst="rect">
            <a:avLst/>
          </a:prstGeom>
          <a:noFill/>
          <a:ln>
            <a:solidFill>
              <a:srgbClr val="0070C0"/>
            </a:solidFill>
          </a:ln>
        </p:spPr>
        <p:txBody>
          <a:bodyPr wrap="square">
            <a:spAutoFit/>
          </a:bodyPr>
          <a:lstStyle/>
          <a:p>
            <a:r>
              <a:rPr kumimoji="0" lang="en-GB"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Q : c) Bangladesh determined its mode of dealing with other countries according to which philosophy? </a:t>
            </a:r>
            <a:endParaRPr lang="en-GB" dirty="0"/>
          </a:p>
        </p:txBody>
      </p:sp>
      <p:sp>
        <p:nvSpPr>
          <p:cNvPr id="8" name="TextBox 7">
            <a:extLst>
              <a:ext uri="{FF2B5EF4-FFF2-40B4-BE49-F238E27FC236}">
                <a16:creationId xmlns:a16="http://schemas.microsoft.com/office/drawing/2014/main" id="{2A9949A9-E0AD-41E9-99BE-7EF81D4A9B00}"/>
              </a:ext>
            </a:extLst>
          </p:cNvPr>
          <p:cNvSpPr txBox="1"/>
          <p:nvPr/>
        </p:nvSpPr>
        <p:spPr>
          <a:xfrm>
            <a:off x="1828798" y="1674891"/>
            <a:ext cx="6026047" cy="584775"/>
          </a:xfrm>
          <a:prstGeom prst="rect">
            <a:avLst/>
          </a:prstGeom>
          <a:noFill/>
          <a:ln>
            <a:solidFill>
              <a:srgbClr val="0070C0"/>
            </a:solidFill>
          </a:ln>
        </p:spPr>
        <p:txBody>
          <a:bodyPr wrap="square">
            <a:spAutoFit/>
          </a:bodyPr>
          <a:lstStyle/>
          <a:p>
            <a:r>
              <a:rPr kumimoji="0" lang="en-GB"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 Friendship for all</a:t>
            </a:r>
            <a:r>
              <a:rPr lang="en-GB" sz="3200" dirty="0">
                <a:solidFill>
                  <a:prstClr val="black"/>
                </a:solidFill>
                <a:latin typeface="Times New Roman" panose="02020603050405020304" pitchFamily="18" charset="0"/>
                <a:cs typeface="Times New Roman" panose="02020603050405020304" pitchFamily="18" charset="0"/>
              </a:rPr>
              <a:t>,</a:t>
            </a:r>
            <a:r>
              <a:rPr kumimoji="0" lang="en-GB"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malice to</a:t>
            </a:r>
            <a:r>
              <a:rPr kumimoji="0" lang="en-GB" sz="32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none</a:t>
            </a:r>
            <a:endParaRPr lang="en-GB" dirty="0"/>
          </a:p>
        </p:txBody>
      </p:sp>
      <p:sp>
        <p:nvSpPr>
          <p:cNvPr id="9" name="TextBox 8">
            <a:extLst>
              <a:ext uri="{FF2B5EF4-FFF2-40B4-BE49-F238E27FC236}">
                <a16:creationId xmlns:a16="http://schemas.microsoft.com/office/drawing/2014/main" id="{2B893424-F27B-4AED-981E-1E5FB12627B5}"/>
              </a:ext>
            </a:extLst>
          </p:cNvPr>
          <p:cNvSpPr txBox="1"/>
          <p:nvPr/>
        </p:nvSpPr>
        <p:spPr>
          <a:xfrm>
            <a:off x="8037225" y="1674892"/>
            <a:ext cx="3879955" cy="584775"/>
          </a:xfrm>
          <a:prstGeom prst="rect">
            <a:avLst/>
          </a:prstGeom>
          <a:noFill/>
          <a:ln>
            <a:solidFill>
              <a:srgbClr val="0070C0"/>
            </a:solidFill>
          </a:ln>
        </p:spPr>
        <p:txBody>
          <a:bodyPr wrap="square">
            <a:spAutoFit/>
          </a:bodyPr>
          <a:lstStyle/>
          <a:p>
            <a:r>
              <a:rPr kumimoji="0" lang="en-GB"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ii. Don't care anybody</a:t>
            </a:r>
            <a:endParaRPr lang="en-GB" dirty="0"/>
          </a:p>
        </p:txBody>
      </p:sp>
      <p:sp>
        <p:nvSpPr>
          <p:cNvPr id="10" name="TextBox 9">
            <a:extLst>
              <a:ext uri="{FF2B5EF4-FFF2-40B4-BE49-F238E27FC236}">
                <a16:creationId xmlns:a16="http://schemas.microsoft.com/office/drawing/2014/main" id="{BBB1E4F6-9D43-40A6-B191-40875054530F}"/>
              </a:ext>
            </a:extLst>
          </p:cNvPr>
          <p:cNvSpPr txBox="1"/>
          <p:nvPr/>
        </p:nvSpPr>
        <p:spPr>
          <a:xfrm>
            <a:off x="2633271" y="2344487"/>
            <a:ext cx="3282846" cy="584775"/>
          </a:xfrm>
          <a:prstGeom prst="rect">
            <a:avLst/>
          </a:prstGeom>
          <a:noFill/>
          <a:ln>
            <a:solidFill>
              <a:srgbClr val="0070C0"/>
            </a:solidFill>
          </a:ln>
        </p:spPr>
        <p:txBody>
          <a:bodyPr wrap="square">
            <a:spAutoFit/>
          </a:bodyPr>
          <a:lstStyle/>
          <a:p>
            <a:r>
              <a:rPr kumimoji="0" lang="en-GB"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iii. We are the best  </a:t>
            </a:r>
            <a:endParaRPr lang="en-GB" dirty="0"/>
          </a:p>
        </p:txBody>
      </p:sp>
      <p:sp>
        <p:nvSpPr>
          <p:cNvPr id="11" name="TextBox 10">
            <a:extLst>
              <a:ext uri="{FF2B5EF4-FFF2-40B4-BE49-F238E27FC236}">
                <a16:creationId xmlns:a16="http://schemas.microsoft.com/office/drawing/2014/main" id="{1C9AF899-EE1E-4EAE-80A8-03DD1F06C8F3}"/>
              </a:ext>
            </a:extLst>
          </p:cNvPr>
          <p:cNvSpPr txBox="1"/>
          <p:nvPr/>
        </p:nvSpPr>
        <p:spPr>
          <a:xfrm>
            <a:off x="7677461" y="2393942"/>
            <a:ext cx="4239719" cy="584775"/>
          </a:xfrm>
          <a:prstGeom prst="rect">
            <a:avLst/>
          </a:prstGeom>
          <a:noFill/>
          <a:ln>
            <a:solidFill>
              <a:srgbClr val="0070C0"/>
            </a:solidFill>
          </a:ln>
        </p:spPr>
        <p:txBody>
          <a:bodyPr wrap="square">
            <a:spAutoFit/>
          </a:bodyPr>
          <a:lstStyle/>
          <a:p>
            <a:r>
              <a:rPr kumimoji="0" lang="en-GB"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iv. We know everything </a:t>
            </a:r>
            <a:endParaRPr lang="en-GB" dirty="0"/>
          </a:p>
        </p:txBody>
      </p:sp>
      <p:sp>
        <p:nvSpPr>
          <p:cNvPr id="12" name="TextBox 11">
            <a:extLst>
              <a:ext uri="{FF2B5EF4-FFF2-40B4-BE49-F238E27FC236}">
                <a16:creationId xmlns:a16="http://schemas.microsoft.com/office/drawing/2014/main" id="{E78DB264-4719-4366-985B-679F5D59ED30}"/>
              </a:ext>
            </a:extLst>
          </p:cNvPr>
          <p:cNvSpPr txBox="1"/>
          <p:nvPr/>
        </p:nvSpPr>
        <p:spPr>
          <a:xfrm>
            <a:off x="1828797" y="1692574"/>
            <a:ext cx="6026047" cy="584775"/>
          </a:xfrm>
          <a:prstGeom prst="rect">
            <a:avLst/>
          </a:prstGeom>
          <a:noFill/>
          <a:ln>
            <a:solidFill>
              <a:srgbClr val="0070C0"/>
            </a:solidFill>
          </a:ln>
        </p:spPr>
        <p:txBody>
          <a:bodyPr wrap="square">
            <a:spAutoFit/>
          </a:bodyPr>
          <a:lstStyle/>
          <a:p>
            <a:r>
              <a:rPr kumimoji="0" lang="en-GB"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 Friendship for all</a:t>
            </a:r>
            <a:r>
              <a:rPr lang="en-GB" sz="3200" dirty="0">
                <a:solidFill>
                  <a:prstClr val="black"/>
                </a:solidFill>
                <a:latin typeface="Times New Roman" panose="02020603050405020304" pitchFamily="18" charset="0"/>
                <a:cs typeface="Times New Roman" panose="02020603050405020304" pitchFamily="18" charset="0"/>
              </a:rPr>
              <a:t>,</a:t>
            </a:r>
            <a:r>
              <a:rPr kumimoji="0" lang="en-GB"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malice to</a:t>
            </a:r>
            <a:r>
              <a:rPr kumimoji="0" lang="en-GB" sz="32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none</a:t>
            </a:r>
            <a:endParaRPr lang="en-GB" dirty="0"/>
          </a:p>
        </p:txBody>
      </p:sp>
      <p:sp>
        <p:nvSpPr>
          <p:cNvPr id="13" name="TextBox 12">
            <a:extLst>
              <a:ext uri="{FF2B5EF4-FFF2-40B4-BE49-F238E27FC236}">
                <a16:creationId xmlns:a16="http://schemas.microsoft.com/office/drawing/2014/main" id="{5751F3F3-82DF-4508-A262-CA491E88AB45}"/>
              </a:ext>
            </a:extLst>
          </p:cNvPr>
          <p:cNvSpPr txBox="1"/>
          <p:nvPr/>
        </p:nvSpPr>
        <p:spPr>
          <a:xfrm>
            <a:off x="455212" y="1545546"/>
            <a:ext cx="1053623" cy="584775"/>
          </a:xfrm>
          <a:prstGeom prst="rect">
            <a:avLst/>
          </a:prstGeom>
          <a:noFill/>
          <a:ln>
            <a:solidFill>
              <a:schemeClr val="tx1"/>
            </a:solidFill>
          </a:ln>
        </p:spPr>
        <p:txBody>
          <a:bodyPr wrap="square" rtlCol="0">
            <a:spAutoFit/>
          </a:bodyPr>
          <a:lstStyle/>
          <a:p>
            <a:r>
              <a:rPr lang="en-US" sz="3200" dirty="0">
                <a:latin typeface="Times New Roman" panose="02020603050405020304" pitchFamily="18" charset="0"/>
                <a:cs typeface="Times New Roman" panose="02020603050405020304" pitchFamily="18" charset="0"/>
              </a:rPr>
              <a:t>Ans :</a:t>
            </a:r>
            <a:endParaRPr lang="en-GB" sz="32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D2EBD368-29C4-47FF-9BF2-56EB8549DCE0}"/>
              </a:ext>
            </a:extLst>
          </p:cNvPr>
          <p:cNvSpPr txBox="1"/>
          <p:nvPr/>
        </p:nvSpPr>
        <p:spPr>
          <a:xfrm>
            <a:off x="455211" y="1555883"/>
            <a:ext cx="1053623" cy="584775"/>
          </a:xfrm>
          <a:prstGeom prst="rect">
            <a:avLst/>
          </a:prstGeom>
          <a:noFill/>
          <a:ln>
            <a:solidFill>
              <a:schemeClr val="tx1"/>
            </a:solidFill>
          </a:ln>
        </p:spPr>
        <p:txBody>
          <a:bodyPr wrap="square" rtlCol="0">
            <a:spAutoFit/>
          </a:bodyPr>
          <a:lstStyle/>
          <a:p>
            <a:r>
              <a:rPr lang="en-US" sz="3200" dirty="0">
                <a:latin typeface="Times New Roman" panose="02020603050405020304" pitchFamily="18" charset="0"/>
                <a:cs typeface="Times New Roman" panose="02020603050405020304" pitchFamily="18" charset="0"/>
              </a:rPr>
              <a:t>Ans :</a:t>
            </a:r>
            <a:endParaRPr lang="en-GB" sz="3200"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A5470977-1D42-4AC8-B06E-60115D651CAF}"/>
              </a:ext>
            </a:extLst>
          </p:cNvPr>
          <p:cNvSpPr txBox="1"/>
          <p:nvPr/>
        </p:nvSpPr>
        <p:spPr>
          <a:xfrm>
            <a:off x="1134936" y="4385399"/>
            <a:ext cx="1053623" cy="584775"/>
          </a:xfrm>
          <a:prstGeom prst="rect">
            <a:avLst/>
          </a:prstGeom>
          <a:noFill/>
          <a:ln>
            <a:solidFill>
              <a:schemeClr val="tx1"/>
            </a:solidFill>
          </a:ln>
        </p:spPr>
        <p:txBody>
          <a:bodyPr wrap="square" rtlCol="0">
            <a:spAutoFit/>
          </a:bodyPr>
          <a:lstStyle/>
          <a:p>
            <a:r>
              <a:rPr lang="en-US" sz="3200" dirty="0">
                <a:latin typeface="Times New Roman" panose="02020603050405020304" pitchFamily="18" charset="0"/>
                <a:cs typeface="Times New Roman" panose="02020603050405020304" pitchFamily="18" charset="0"/>
              </a:rPr>
              <a:t>Ans :</a:t>
            </a:r>
            <a:endParaRPr lang="en-GB" sz="3200"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82D4AEA5-0839-407A-9393-59910EBF9C8D}"/>
              </a:ext>
            </a:extLst>
          </p:cNvPr>
          <p:cNvSpPr txBox="1"/>
          <p:nvPr/>
        </p:nvSpPr>
        <p:spPr>
          <a:xfrm>
            <a:off x="936884" y="3240723"/>
            <a:ext cx="10852879" cy="1077218"/>
          </a:xfrm>
          <a:prstGeom prst="rect">
            <a:avLst/>
          </a:prstGeom>
          <a:noFill/>
          <a:ln>
            <a:solidFill>
              <a:srgbClr val="0070C0"/>
            </a:solidFill>
          </a:ln>
        </p:spPr>
        <p:txBody>
          <a:bodyPr wrap="square">
            <a:spAutoFit/>
          </a:bodyPr>
          <a:lstStyle/>
          <a:p>
            <a:r>
              <a:rPr kumimoji="0" lang="en-GB"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Q : d) Which quality of Bangabandhu inspired India to extend its support during the Liberation War? </a:t>
            </a:r>
            <a:endParaRPr lang="en-GB" dirty="0"/>
          </a:p>
        </p:txBody>
      </p:sp>
      <p:sp>
        <p:nvSpPr>
          <p:cNvPr id="18" name="TextBox 17">
            <a:extLst>
              <a:ext uri="{FF2B5EF4-FFF2-40B4-BE49-F238E27FC236}">
                <a16:creationId xmlns:a16="http://schemas.microsoft.com/office/drawing/2014/main" id="{B2A3AF49-7FC7-4CC4-9E61-3B9DDB3CE7B7}"/>
              </a:ext>
            </a:extLst>
          </p:cNvPr>
          <p:cNvSpPr txBox="1"/>
          <p:nvPr/>
        </p:nvSpPr>
        <p:spPr>
          <a:xfrm>
            <a:off x="1134936" y="4411412"/>
            <a:ext cx="1053623" cy="584775"/>
          </a:xfrm>
          <a:prstGeom prst="rect">
            <a:avLst/>
          </a:prstGeom>
          <a:noFill/>
          <a:ln>
            <a:solidFill>
              <a:schemeClr val="tx1"/>
            </a:solidFill>
          </a:ln>
        </p:spPr>
        <p:txBody>
          <a:bodyPr wrap="square" rtlCol="0">
            <a:spAutoFit/>
          </a:bodyPr>
          <a:lstStyle/>
          <a:p>
            <a:r>
              <a:rPr lang="en-US" sz="3200" dirty="0">
                <a:latin typeface="Times New Roman" panose="02020603050405020304" pitchFamily="18" charset="0"/>
                <a:cs typeface="Times New Roman" panose="02020603050405020304" pitchFamily="18" charset="0"/>
              </a:rPr>
              <a:t>Ans :</a:t>
            </a:r>
            <a:endParaRPr lang="en-GB" sz="3200"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6E2214B5-FBD6-4103-955A-A84B954E73A4}"/>
              </a:ext>
            </a:extLst>
          </p:cNvPr>
          <p:cNvSpPr txBox="1"/>
          <p:nvPr/>
        </p:nvSpPr>
        <p:spPr>
          <a:xfrm>
            <a:off x="2363445" y="4415118"/>
            <a:ext cx="2038665" cy="584775"/>
          </a:xfrm>
          <a:prstGeom prst="rect">
            <a:avLst/>
          </a:prstGeom>
          <a:noFill/>
          <a:ln>
            <a:solidFill>
              <a:srgbClr val="0070C0"/>
            </a:solidFill>
          </a:ln>
        </p:spPr>
        <p:txBody>
          <a:bodyPr wrap="square">
            <a:spAutoFit/>
          </a:bodyPr>
          <a:lstStyle/>
          <a:p>
            <a:r>
              <a:rPr kumimoji="0" lang="en-GB"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 Courage</a:t>
            </a:r>
            <a:endParaRPr lang="en-GB" dirty="0"/>
          </a:p>
        </p:txBody>
      </p:sp>
      <p:sp>
        <p:nvSpPr>
          <p:cNvPr id="21" name="TextBox 20">
            <a:extLst>
              <a:ext uri="{FF2B5EF4-FFF2-40B4-BE49-F238E27FC236}">
                <a16:creationId xmlns:a16="http://schemas.microsoft.com/office/drawing/2014/main" id="{D93E0811-BF2C-4E14-AD34-004D00B2DEC4}"/>
              </a:ext>
            </a:extLst>
          </p:cNvPr>
          <p:cNvSpPr txBox="1"/>
          <p:nvPr/>
        </p:nvSpPr>
        <p:spPr>
          <a:xfrm>
            <a:off x="6990587" y="4418888"/>
            <a:ext cx="2317231" cy="584775"/>
          </a:xfrm>
          <a:prstGeom prst="rect">
            <a:avLst/>
          </a:prstGeom>
          <a:noFill/>
          <a:ln>
            <a:solidFill>
              <a:srgbClr val="0070C0"/>
            </a:solidFill>
          </a:ln>
        </p:spPr>
        <p:txBody>
          <a:bodyPr wrap="square">
            <a:spAutoFit/>
          </a:bodyPr>
          <a:lstStyle/>
          <a:p>
            <a:r>
              <a:rPr kumimoji="0" lang="en-GB"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ii. Principle</a:t>
            </a:r>
            <a:endParaRPr lang="en-GB" dirty="0"/>
          </a:p>
        </p:txBody>
      </p:sp>
      <p:sp>
        <p:nvSpPr>
          <p:cNvPr id="22" name="TextBox 21">
            <a:extLst>
              <a:ext uri="{FF2B5EF4-FFF2-40B4-BE49-F238E27FC236}">
                <a16:creationId xmlns:a16="http://schemas.microsoft.com/office/drawing/2014/main" id="{124A9B9B-ABBB-4571-9394-EB42ED449DA1}"/>
              </a:ext>
            </a:extLst>
          </p:cNvPr>
          <p:cNvSpPr txBox="1"/>
          <p:nvPr/>
        </p:nvSpPr>
        <p:spPr>
          <a:xfrm>
            <a:off x="2188559" y="5061779"/>
            <a:ext cx="5065429" cy="584775"/>
          </a:xfrm>
          <a:prstGeom prst="rect">
            <a:avLst/>
          </a:prstGeom>
          <a:noFill/>
          <a:ln>
            <a:solidFill>
              <a:srgbClr val="0070C0"/>
            </a:solidFill>
          </a:ln>
        </p:spPr>
        <p:txBody>
          <a:bodyPr wrap="square">
            <a:spAutoFit/>
          </a:bodyPr>
          <a:lstStyle/>
          <a:p>
            <a:r>
              <a:rPr kumimoji="0" lang="en-GB"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iii. Charismatic Leadership</a:t>
            </a:r>
            <a:endParaRPr lang="en-GB" dirty="0"/>
          </a:p>
        </p:txBody>
      </p:sp>
      <p:sp>
        <p:nvSpPr>
          <p:cNvPr id="23" name="TextBox 22">
            <a:extLst>
              <a:ext uri="{FF2B5EF4-FFF2-40B4-BE49-F238E27FC236}">
                <a16:creationId xmlns:a16="http://schemas.microsoft.com/office/drawing/2014/main" id="{9C977AA9-720F-42ED-84CD-43A3134B812C}"/>
              </a:ext>
            </a:extLst>
          </p:cNvPr>
          <p:cNvSpPr txBox="1"/>
          <p:nvPr/>
        </p:nvSpPr>
        <p:spPr>
          <a:xfrm>
            <a:off x="7672641" y="5006610"/>
            <a:ext cx="3270353" cy="584775"/>
          </a:xfrm>
          <a:prstGeom prst="rect">
            <a:avLst/>
          </a:prstGeom>
          <a:noFill/>
          <a:ln>
            <a:solidFill>
              <a:srgbClr val="0070C0"/>
            </a:solidFill>
          </a:ln>
        </p:spPr>
        <p:txBody>
          <a:bodyPr wrap="square">
            <a:spAutoFit/>
          </a:bodyPr>
          <a:lstStyle/>
          <a:p>
            <a:r>
              <a:rPr kumimoji="0" lang="en-GB"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iv. Philosophy </a:t>
            </a:r>
            <a:endParaRPr lang="en-GB" dirty="0"/>
          </a:p>
        </p:txBody>
      </p:sp>
      <p:sp>
        <p:nvSpPr>
          <p:cNvPr id="24" name="TextBox 23">
            <a:extLst>
              <a:ext uri="{FF2B5EF4-FFF2-40B4-BE49-F238E27FC236}">
                <a16:creationId xmlns:a16="http://schemas.microsoft.com/office/drawing/2014/main" id="{11394D07-4912-4704-AB1F-B03CAB8DCD9F}"/>
              </a:ext>
            </a:extLst>
          </p:cNvPr>
          <p:cNvSpPr txBox="1"/>
          <p:nvPr/>
        </p:nvSpPr>
        <p:spPr>
          <a:xfrm>
            <a:off x="2188559" y="5058009"/>
            <a:ext cx="5065429" cy="584775"/>
          </a:xfrm>
          <a:prstGeom prst="rect">
            <a:avLst/>
          </a:prstGeom>
          <a:noFill/>
          <a:ln>
            <a:solidFill>
              <a:srgbClr val="0070C0"/>
            </a:solidFill>
          </a:ln>
        </p:spPr>
        <p:txBody>
          <a:bodyPr wrap="square">
            <a:spAutoFit/>
          </a:bodyPr>
          <a:lstStyle/>
          <a:p>
            <a:r>
              <a:rPr kumimoji="0" lang="en-GB"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iii. Charismatic Leadership</a:t>
            </a:r>
            <a:endParaRPr lang="en-GB" dirty="0"/>
          </a:p>
        </p:txBody>
      </p:sp>
    </p:spTree>
    <p:extLst>
      <p:ext uri="{BB962C8B-B14F-4D97-AF65-F5344CB8AC3E}">
        <p14:creationId xmlns:p14="http://schemas.microsoft.com/office/powerpoint/2010/main" val="321051811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3"/>
                                        </p:tgtEl>
                                        <p:attrNameLst>
                                          <p:attrName>style.visibility</p:attrName>
                                        </p:attrNameLst>
                                      </p:cBhvr>
                                      <p:to>
                                        <p:strVal val="hidden"/>
                                      </p:to>
                                    </p:set>
                                  </p:subTnLst>
                                </p:cTn>
                              </p:par>
                              <p:par>
                                <p:cTn id="16" presetID="42"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8"/>
                                        </p:tgtEl>
                                        <p:attrNameLst>
                                          <p:attrName>style.visibility</p:attrName>
                                        </p:attrNameLst>
                                      </p:cBhvr>
                                      <p:to>
                                        <p:strVal val="hidden"/>
                                      </p:to>
                                    </p:set>
                                  </p:subTnLst>
                                </p:cTn>
                              </p:par>
                              <p:par>
                                <p:cTn id="21" presetID="42"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9"/>
                                        </p:tgtEl>
                                        <p:attrNameLst>
                                          <p:attrName>style.visibility</p:attrName>
                                        </p:attrNameLst>
                                      </p:cBhvr>
                                      <p:to>
                                        <p:strVal val="hidden"/>
                                      </p:to>
                                    </p:set>
                                  </p:subTnLst>
                                </p:cTn>
                              </p:par>
                              <p:par>
                                <p:cTn id="26" presetID="42"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1"/>
                                        </p:tgtEl>
                                        <p:attrNameLst>
                                          <p:attrName>style.visibility</p:attrName>
                                        </p:attrNameLst>
                                      </p:cBhvr>
                                      <p:to>
                                        <p:strVal val="hidden"/>
                                      </p:to>
                                    </p:set>
                                  </p:subTnLst>
                                </p:cTn>
                              </p:par>
                              <p:par>
                                <p:cTn id="31" presetID="42"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0-#ppt_w/2"/>
                                          </p:val>
                                        </p:tav>
                                        <p:tav tm="100000">
                                          <p:val>
                                            <p:strVal val="#ppt_x"/>
                                          </p:val>
                                        </p:tav>
                                      </p:tavLst>
                                    </p:anim>
                                    <p:anim calcmode="lin" valueType="num">
                                      <p:cBhvr additive="base">
                                        <p:cTn id="53"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21"/>
                                        </p:tgtEl>
                                        <p:attrNameLst>
                                          <p:attrName>style.visibility</p:attrName>
                                        </p:attrNameLst>
                                      </p:cBhvr>
                                      <p:to>
                                        <p:strVal val="hidden"/>
                                      </p:to>
                                    </p:set>
                                  </p:subTnLst>
                                </p:cTn>
                              </p:par>
                              <p:par>
                                <p:cTn id="61" presetID="42" presetClass="entr" presetSubtype="0"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1000"/>
                                        <p:tgtEl>
                                          <p:spTgt spid="22"/>
                                        </p:tgtEl>
                                      </p:cBhvr>
                                    </p:animEffect>
                                    <p:anim calcmode="lin" valueType="num">
                                      <p:cBhvr>
                                        <p:cTn id="64" dur="1000" fill="hold"/>
                                        <p:tgtEl>
                                          <p:spTgt spid="22"/>
                                        </p:tgtEl>
                                        <p:attrNameLst>
                                          <p:attrName>ppt_x</p:attrName>
                                        </p:attrNameLst>
                                      </p:cBhvr>
                                      <p:tavLst>
                                        <p:tav tm="0">
                                          <p:val>
                                            <p:strVal val="#ppt_x"/>
                                          </p:val>
                                        </p:tav>
                                        <p:tav tm="100000">
                                          <p:val>
                                            <p:strVal val="#ppt_x"/>
                                          </p:val>
                                        </p:tav>
                                      </p:tavLst>
                                    </p:anim>
                                    <p:anim calcmode="lin" valueType="num">
                                      <p:cBhvr>
                                        <p:cTn id="65" dur="1000" fill="hold"/>
                                        <p:tgtEl>
                                          <p:spTgt spid="22"/>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22"/>
                                        </p:tgtEl>
                                        <p:attrNameLst>
                                          <p:attrName>style.visibility</p:attrName>
                                        </p:attrNameLst>
                                      </p:cBhvr>
                                      <p:to>
                                        <p:strVal val="hidden"/>
                                      </p:to>
                                    </p:set>
                                  </p:subTnLst>
                                </p:cTn>
                              </p:par>
                              <p:par>
                                <p:cTn id="66" presetID="42" presetClass="entr" presetSubtype="0"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1000"/>
                                        <p:tgtEl>
                                          <p:spTgt spid="23"/>
                                        </p:tgtEl>
                                      </p:cBhvr>
                                    </p:animEffect>
                                    <p:anim calcmode="lin" valueType="num">
                                      <p:cBhvr>
                                        <p:cTn id="69" dur="1000" fill="hold"/>
                                        <p:tgtEl>
                                          <p:spTgt spid="23"/>
                                        </p:tgtEl>
                                        <p:attrNameLst>
                                          <p:attrName>ppt_x</p:attrName>
                                        </p:attrNameLst>
                                      </p:cBhvr>
                                      <p:tavLst>
                                        <p:tav tm="0">
                                          <p:val>
                                            <p:strVal val="#ppt_x"/>
                                          </p:val>
                                        </p:tav>
                                        <p:tav tm="100000">
                                          <p:val>
                                            <p:strVal val="#ppt_x"/>
                                          </p:val>
                                        </p:tav>
                                      </p:tavLst>
                                    </p:anim>
                                    <p:anim calcmode="lin" valueType="num">
                                      <p:cBhvr>
                                        <p:cTn id="70" dur="1000" fill="hold"/>
                                        <p:tgtEl>
                                          <p:spTgt spid="23"/>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23"/>
                                        </p:tgtEl>
                                        <p:attrNameLst>
                                          <p:attrName>style.visibility</p:attrName>
                                        </p:attrNameLst>
                                      </p:cBhvr>
                                      <p:to>
                                        <p:strVal val="hidden"/>
                                      </p:to>
                                    </p:set>
                                  </p:subTnLst>
                                </p:cTn>
                              </p:par>
                              <p:par>
                                <p:cTn id="71" presetID="42" presetClass="entr" presetSubtype="0" fill="hold" grpId="0" nodeType="with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fade">
                                      <p:cBhvr>
                                        <p:cTn id="73" dur="1000"/>
                                        <p:tgtEl>
                                          <p:spTgt spid="15"/>
                                        </p:tgtEl>
                                      </p:cBhvr>
                                    </p:animEffect>
                                    <p:anim calcmode="lin" valueType="num">
                                      <p:cBhvr>
                                        <p:cTn id="74" dur="1000" fill="hold"/>
                                        <p:tgtEl>
                                          <p:spTgt spid="15"/>
                                        </p:tgtEl>
                                        <p:attrNameLst>
                                          <p:attrName>ppt_x</p:attrName>
                                        </p:attrNameLst>
                                      </p:cBhvr>
                                      <p:tavLst>
                                        <p:tav tm="0">
                                          <p:val>
                                            <p:strVal val="#ppt_x"/>
                                          </p:val>
                                        </p:tav>
                                        <p:tav tm="100000">
                                          <p:val>
                                            <p:strVal val="#ppt_x"/>
                                          </p:val>
                                        </p:tav>
                                      </p:tavLst>
                                    </p:anim>
                                    <p:anim calcmode="lin" valueType="num">
                                      <p:cBhvr>
                                        <p:cTn id="75" dur="1000" fill="hold"/>
                                        <p:tgtEl>
                                          <p:spTgt spid="15"/>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5"/>
                                        </p:tgtEl>
                                        <p:attrNameLst>
                                          <p:attrName>style.visibility</p:attrName>
                                        </p:attrNameLst>
                                      </p:cBhvr>
                                      <p:to>
                                        <p:strVal val="hidden"/>
                                      </p:to>
                                    </p:set>
                                  </p:subTnLst>
                                </p:cTn>
                              </p:par>
                              <p:par>
                                <p:cTn id="76" presetID="42" presetClass="entr" presetSubtype="0" fill="hold" grpId="0" nodeType="with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fade">
                                      <p:cBhvr>
                                        <p:cTn id="78" dur="1000"/>
                                        <p:tgtEl>
                                          <p:spTgt spid="20"/>
                                        </p:tgtEl>
                                      </p:cBhvr>
                                    </p:animEffect>
                                    <p:anim calcmode="lin" valueType="num">
                                      <p:cBhvr>
                                        <p:cTn id="79" dur="1000" fill="hold"/>
                                        <p:tgtEl>
                                          <p:spTgt spid="20"/>
                                        </p:tgtEl>
                                        <p:attrNameLst>
                                          <p:attrName>ppt_x</p:attrName>
                                        </p:attrNameLst>
                                      </p:cBhvr>
                                      <p:tavLst>
                                        <p:tav tm="0">
                                          <p:val>
                                            <p:strVal val="#ppt_x"/>
                                          </p:val>
                                        </p:tav>
                                        <p:tav tm="100000">
                                          <p:val>
                                            <p:strVal val="#ppt_x"/>
                                          </p:val>
                                        </p:tav>
                                      </p:tavLst>
                                    </p:anim>
                                    <p:anim calcmode="lin" valueType="num">
                                      <p:cBhvr>
                                        <p:cTn id="80" dur="1000" fill="hold"/>
                                        <p:tgtEl>
                                          <p:spTgt spid="20"/>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fade">
                                      <p:cBhvr>
                                        <p:cTn id="85" dur="1000"/>
                                        <p:tgtEl>
                                          <p:spTgt spid="24"/>
                                        </p:tgtEl>
                                      </p:cBhvr>
                                    </p:animEffect>
                                    <p:anim calcmode="lin" valueType="num">
                                      <p:cBhvr>
                                        <p:cTn id="86" dur="1000" fill="hold"/>
                                        <p:tgtEl>
                                          <p:spTgt spid="24"/>
                                        </p:tgtEl>
                                        <p:attrNameLst>
                                          <p:attrName>ppt_x</p:attrName>
                                        </p:attrNameLst>
                                      </p:cBhvr>
                                      <p:tavLst>
                                        <p:tav tm="0">
                                          <p:val>
                                            <p:strVal val="#ppt_x"/>
                                          </p:val>
                                        </p:tav>
                                        <p:tav tm="100000">
                                          <p:val>
                                            <p:strVal val="#ppt_x"/>
                                          </p:val>
                                        </p:tav>
                                      </p:tavLst>
                                    </p:anim>
                                    <p:anim calcmode="lin" valueType="num">
                                      <p:cBhvr>
                                        <p:cTn id="87" dur="1000" fill="hold"/>
                                        <p:tgtEl>
                                          <p:spTgt spid="24"/>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18"/>
                                        </p:tgtEl>
                                        <p:attrNameLst>
                                          <p:attrName>style.visibility</p:attrName>
                                        </p:attrNameLst>
                                      </p:cBhvr>
                                      <p:to>
                                        <p:strVal val="visible"/>
                                      </p:to>
                                    </p:set>
                                    <p:animEffect transition="in" filter="fade">
                                      <p:cBhvr>
                                        <p:cTn id="90" dur="1000"/>
                                        <p:tgtEl>
                                          <p:spTgt spid="18"/>
                                        </p:tgtEl>
                                      </p:cBhvr>
                                    </p:animEffect>
                                    <p:anim calcmode="lin" valueType="num">
                                      <p:cBhvr>
                                        <p:cTn id="91" dur="1000" fill="hold"/>
                                        <p:tgtEl>
                                          <p:spTgt spid="18"/>
                                        </p:tgtEl>
                                        <p:attrNameLst>
                                          <p:attrName>ppt_x</p:attrName>
                                        </p:attrNameLst>
                                      </p:cBhvr>
                                      <p:tavLst>
                                        <p:tav tm="0">
                                          <p:val>
                                            <p:strVal val="#ppt_x"/>
                                          </p:val>
                                        </p:tav>
                                        <p:tav tm="100000">
                                          <p:val>
                                            <p:strVal val="#ppt_x"/>
                                          </p:val>
                                        </p:tav>
                                      </p:tavLst>
                                    </p:anim>
                                    <p:anim calcmode="lin" valueType="num">
                                      <p:cBhvr>
                                        <p:cTn id="9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animBg="1"/>
      <p:bldP spid="13" grpId="0" animBg="1"/>
      <p:bldP spid="14" grpId="0" animBg="1"/>
      <p:bldP spid="15" grpId="0" animBg="1"/>
      <p:bldP spid="17" grpId="0" animBg="1"/>
      <p:bldP spid="18" grpId="0" animBg="1"/>
      <p:bldP spid="20" grpId="0" animBg="1"/>
      <p:bldP spid="21" grpId="0" animBg="1"/>
      <p:bldP spid="22" grpId="0" animBg="1"/>
      <p:bldP spid="23"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7CD6014-C4EB-4ACD-8ACB-09F300BB3B2E}"/>
              </a:ext>
            </a:extLst>
          </p:cNvPr>
          <p:cNvSpPr txBox="1"/>
          <p:nvPr/>
        </p:nvSpPr>
        <p:spPr>
          <a:xfrm>
            <a:off x="1266327" y="4741187"/>
            <a:ext cx="10612988" cy="1077218"/>
          </a:xfrm>
          <a:prstGeom prst="rect">
            <a:avLst/>
          </a:prstGeom>
          <a:noFill/>
          <a:ln>
            <a:solidFill>
              <a:srgbClr val="0070C0"/>
            </a:solidFill>
          </a:ln>
        </p:spPr>
        <p:txBody>
          <a:bodyPr wrap="square">
            <a:spAutoFit/>
          </a:bodyPr>
          <a:lstStyle/>
          <a:p>
            <a:r>
              <a:rPr lang="en-GB" sz="3200" noProof="0" dirty="0">
                <a:solidFill>
                  <a:prstClr val="black"/>
                </a:solidFill>
                <a:latin typeface="Times New Roman" panose="02020603050405020304" pitchFamily="18" charset="0"/>
                <a:cs typeface="Times New Roman" panose="02020603050405020304" pitchFamily="18" charset="0"/>
              </a:rPr>
              <a:t>Q : g) H</a:t>
            </a:r>
            <a:r>
              <a:rPr kumimoji="0" lang="en-GB"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ow many treaties did Bangladesh sign between 1972 – 1975 ?</a:t>
            </a:r>
            <a:endParaRPr lang="en-GB" dirty="0"/>
          </a:p>
        </p:txBody>
      </p:sp>
      <p:sp>
        <p:nvSpPr>
          <p:cNvPr id="6" name="TextBox 5">
            <a:extLst>
              <a:ext uri="{FF2B5EF4-FFF2-40B4-BE49-F238E27FC236}">
                <a16:creationId xmlns:a16="http://schemas.microsoft.com/office/drawing/2014/main" id="{594F7AA1-5A5F-4F1A-9E6D-215A1EF47CBD}"/>
              </a:ext>
            </a:extLst>
          </p:cNvPr>
          <p:cNvSpPr txBox="1"/>
          <p:nvPr/>
        </p:nvSpPr>
        <p:spPr>
          <a:xfrm>
            <a:off x="1693890" y="382012"/>
            <a:ext cx="9758594" cy="584775"/>
          </a:xfrm>
          <a:prstGeom prst="rect">
            <a:avLst/>
          </a:prstGeom>
          <a:noFill/>
          <a:ln>
            <a:solidFill>
              <a:srgbClr val="0070C0"/>
            </a:solidFill>
          </a:ln>
        </p:spPr>
        <p:txBody>
          <a:bodyPr wrap="square">
            <a:spAutoFit/>
          </a:bodyPr>
          <a:lstStyle/>
          <a:p>
            <a:r>
              <a:rPr kumimoji="0" lang="en-GB"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Q : e) When did Mrs. Gandhi withdraw the Indian army? </a:t>
            </a:r>
            <a:endParaRPr lang="en-GB" dirty="0"/>
          </a:p>
        </p:txBody>
      </p:sp>
      <p:sp>
        <p:nvSpPr>
          <p:cNvPr id="8" name="TextBox 7">
            <a:extLst>
              <a:ext uri="{FF2B5EF4-FFF2-40B4-BE49-F238E27FC236}">
                <a16:creationId xmlns:a16="http://schemas.microsoft.com/office/drawing/2014/main" id="{FF1F297B-A13A-426A-9264-98C15A22BC94}"/>
              </a:ext>
            </a:extLst>
          </p:cNvPr>
          <p:cNvSpPr txBox="1"/>
          <p:nvPr/>
        </p:nvSpPr>
        <p:spPr>
          <a:xfrm>
            <a:off x="1405150" y="1038498"/>
            <a:ext cx="1053623" cy="584775"/>
          </a:xfrm>
          <a:prstGeom prst="rect">
            <a:avLst/>
          </a:prstGeom>
          <a:noFill/>
          <a:ln>
            <a:solidFill>
              <a:schemeClr val="tx1"/>
            </a:solidFill>
          </a:ln>
        </p:spPr>
        <p:txBody>
          <a:bodyPr wrap="square" rtlCol="0">
            <a:spAutoFit/>
          </a:bodyPr>
          <a:lstStyle/>
          <a:p>
            <a:r>
              <a:rPr lang="en-US" sz="3200" dirty="0">
                <a:latin typeface="Times New Roman" panose="02020603050405020304" pitchFamily="18" charset="0"/>
                <a:cs typeface="Times New Roman" panose="02020603050405020304" pitchFamily="18" charset="0"/>
              </a:rPr>
              <a:t>Ans :</a:t>
            </a:r>
            <a:endParaRPr lang="en-GB" sz="32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4C41DB97-15B5-479E-A022-201C2D0AEFBD}"/>
              </a:ext>
            </a:extLst>
          </p:cNvPr>
          <p:cNvSpPr txBox="1"/>
          <p:nvPr/>
        </p:nvSpPr>
        <p:spPr>
          <a:xfrm>
            <a:off x="1405150" y="1038499"/>
            <a:ext cx="1053623" cy="584775"/>
          </a:xfrm>
          <a:prstGeom prst="rect">
            <a:avLst/>
          </a:prstGeom>
          <a:noFill/>
          <a:ln>
            <a:solidFill>
              <a:schemeClr val="tx1"/>
            </a:solidFill>
          </a:ln>
        </p:spPr>
        <p:txBody>
          <a:bodyPr wrap="square" rtlCol="0">
            <a:spAutoFit/>
          </a:bodyPr>
          <a:lstStyle/>
          <a:p>
            <a:r>
              <a:rPr lang="en-US" sz="3200" dirty="0">
                <a:latin typeface="Times New Roman" panose="02020603050405020304" pitchFamily="18" charset="0"/>
                <a:cs typeface="Times New Roman" panose="02020603050405020304" pitchFamily="18" charset="0"/>
              </a:rPr>
              <a:t>Ans :</a:t>
            </a:r>
            <a:endParaRPr lang="en-GB" sz="32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0C9EF63A-B66A-435B-843A-D15C71A60AFF}"/>
              </a:ext>
            </a:extLst>
          </p:cNvPr>
          <p:cNvSpPr txBox="1"/>
          <p:nvPr/>
        </p:nvSpPr>
        <p:spPr>
          <a:xfrm>
            <a:off x="1566954" y="3734197"/>
            <a:ext cx="1053623" cy="584775"/>
          </a:xfrm>
          <a:prstGeom prst="rect">
            <a:avLst/>
          </a:prstGeom>
          <a:noFill/>
          <a:ln>
            <a:solidFill>
              <a:schemeClr val="tx1"/>
            </a:solidFill>
          </a:ln>
        </p:spPr>
        <p:txBody>
          <a:bodyPr wrap="square" rtlCol="0">
            <a:spAutoFit/>
          </a:bodyPr>
          <a:lstStyle/>
          <a:p>
            <a:r>
              <a:rPr lang="en-US" sz="3200" dirty="0">
                <a:latin typeface="Times New Roman" panose="02020603050405020304" pitchFamily="18" charset="0"/>
                <a:cs typeface="Times New Roman" panose="02020603050405020304" pitchFamily="18" charset="0"/>
              </a:rPr>
              <a:t>Ans :</a:t>
            </a:r>
            <a:endParaRPr lang="en-GB" sz="32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82AAD851-F22B-4580-AD83-4C20084ECDD7}"/>
              </a:ext>
            </a:extLst>
          </p:cNvPr>
          <p:cNvSpPr txBox="1"/>
          <p:nvPr/>
        </p:nvSpPr>
        <p:spPr>
          <a:xfrm>
            <a:off x="2874361" y="1039595"/>
            <a:ext cx="1937478" cy="584775"/>
          </a:xfrm>
          <a:prstGeom prst="rect">
            <a:avLst/>
          </a:prstGeom>
          <a:noFill/>
          <a:ln>
            <a:solidFill>
              <a:srgbClr val="0070C0"/>
            </a:solidFill>
          </a:ln>
        </p:spPr>
        <p:txBody>
          <a:bodyPr wrap="square">
            <a:spAutoFit/>
          </a:bodyPr>
          <a:lstStyle/>
          <a:p>
            <a:r>
              <a:rPr kumimoji="0" lang="en-GB"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 In 1975</a:t>
            </a:r>
            <a:endParaRPr lang="en-GB" dirty="0"/>
          </a:p>
        </p:txBody>
      </p:sp>
      <p:sp>
        <p:nvSpPr>
          <p:cNvPr id="13" name="TextBox 12">
            <a:extLst>
              <a:ext uri="{FF2B5EF4-FFF2-40B4-BE49-F238E27FC236}">
                <a16:creationId xmlns:a16="http://schemas.microsoft.com/office/drawing/2014/main" id="{B9040796-DA04-4797-9E81-6975A8943FB6}"/>
              </a:ext>
            </a:extLst>
          </p:cNvPr>
          <p:cNvSpPr txBox="1"/>
          <p:nvPr/>
        </p:nvSpPr>
        <p:spPr>
          <a:xfrm>
            <a:off x="5219933" y="1038498"/>
            <a:ext cx="6659382" cy="584775"/>
          </a:xfrm>
          <a:prstGeom prst="rect">
            <a:avLst/>
          </a:prstGeom>
          <a:noFill/>
          <a:ln>
            <a:solidFill>
              <a:srgbClr val="0070C0"/>
            </a:solidFill>
          </a:ln>
        </p:spPr>
        <p:txBody>
          <a:bodyPr wrap="square">
            <a:spAutoFit/>
          </a:bodyPr>
          <a:lstStyle/>
          <a:p>
            <a:r>
              <a:rPr kumimoji="0" lang="en-GB"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ii. Before Bangabandhu's next birthday</a:t>
            </a:r>
            <a:endParaRPr lang="en-GB" dirty="0"/>
          </a:p>
        </p:txBody>
      </p:sp>
      <p:sp>
        <p:nvSpPr>
          <p:cNvPr id="14" name="TextBox 13">
            <a:extLst>
              <a:ext uri="{FF2B5EF4-FFF2-40B4-BE49-F238E27FC236}">
                <a16:creationId xmlns:a16="http://schemas.microsoft.com/office/drawing/2014/main" id="{59A85E65-0EC8-4948-BE1A-1BA328D0B204}"/>
              </a:ext>
            </a:extLst>
          </p:cNvPr>
          <p:cNvSpPr txBox="1"/>
          <p:nvPr/>
        </p:nvSpPr>
        <p:spPr>
          <a:xfrm>
            <a:off x="2874362" y="1674498"/>
            <a:ext cx="3221638" cy="584775"/>
          </a:xfrm>
          <a:prstGeom prst="rect">
            <a:avLst/>
          </a:prstGeom>
          <a:noFill/>
          <a:ln>
            <a:solidFill>
              <a:srgbClr val="0070C0"/>
            </a:solidFill>
          </a:ln>
        </p:spPr>
        <p:txBody>
          <a:bodyPr wrap="square">
            <a:spAutoFit/>
          </a:bodyPr>
          <a:lstStyle/>
          <a:p>
            <a:r>
              <a:rPr kumimoji="0" lang="en-GB"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iii. Two years later</a:t>
            </a:r>
            <a:endParaRPr lang="en-GB" dirty="0"/>
          </a:p>
        </p:txBody>
      </p:sp>
      <p:sp>
        <p:nvSpPr>
          <p:cNvPr id="15" name="TextBox 14">
            <a:extLst>
              <a:ext uri="{FF2B5EF4-FFF2-40B4-BE49-F238E27FC236}">
                <a16:creationId xmlns:a16="http://schemas.microsoft.com/office/drawing/2014/main" id="{439FEE99-4827-40A7-8DAF-9A01AB9E5320}"/>
              </a:ext>
            </a:extLst>
          </p:cNvPr>
          <p:cNvSpPr txBox="1"/>
          <p:nvPr/>
        </p:nvSpPr>
        <p:spPr>
          <a:xfrm>
            <a:off x="6678119" y="1720095"/>
            <a:ext cx="1898132" cy="584775"/>
          </a:xfrm>
          <a:prstGeom prst="rect">
            <a:avLst/>
          </a:prstGeom>
          <a:noFill/>
          <a:ln>
            <a:solidFill>
              <a:srgbClr val="0070C0"/>
            </a:solidFill>
          </a:ln>
        </p:spPr>
        <p:txBody>
          <a:bodyPr wrap="square">
            <a:spAutoFit/>
          </a:bodyPr>
          <a:lstStyle/>
          <a:p>
            <a:r>
              <a:rPr kumimoji="0" lang="en-GB"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iv. Never </a:t>
            </a:r>
            <a:endParaRPr lang="en-GB" dirty="0"/>
          </a:p>
        </p:txBody>
      </p:sp>
      <p:sp>
        <p:nvSpPr>
          <p:cNvPr id="16" name="TextBox 15">
            <a:extLst>
              <a:ext uri="{FF2B5EF4-FFF2-40B4-BE49-F238E27FC236}">
                <a16:creationId xmlns:a16="http://schemas.microsoft.com/office/drawing/2014/main" id="{C7506431-BFAE-4935-B1E2-2523A6616328}"/>
              </a:ext>
            </a:extLst>
          </p:cNvPr>
          <p:cNvSpPr txBox="1"/>
          <p:nvPr/>
        </p:nvSpPr>
        <p:spPr>
          <a:xfrm>
            <a:off x="5219933" y="1016915"/>
            <a:ext cx="6659382" cy="584775"/>
          </a:xfrm>
          <a:prstGeom prst="rect">
            <a:avLst/>
          </a:prstGeom>
          <a:noFill/>
          <a:ln>
            <a:solidFill>
              <a:srgbClr val="0070C0"/>
            </a:solidFill>
          </a:ln>
        </p:spPr>
        <p:txBody>
          <a:bodyPr wrap="square">
            <a:spAutoFit/>
          </a:bodyPr>
          <a:lstStyle/>
          <a:p>
            <a:r>
              <a:rPr kumimoji="0" lang="en-GB"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ii. Before Bangabandhu's next birthday</a:t>
            </a:r>
            <a:endParaRPr lang="en-GB" dirty="0"/>
          </a:p>
        </p:txBody>
      </p:sp>
      <p:sp>
        <p:nvSpPr>
          <p:cNvPr id="17" name="TextBox 16">
            <a:extLst>
              <a:ext uri="{FF2B5EF4-FFF2-40B4-BE49-F238E27FC236}">
                <a16:creationId xmlns:a16="http://schemas.microsoft.com/office/drawing/2014/main" id="{B571590E-C251-4CA8-B48B-2F9568AF9DB7}"/>
              </a:ext>
            </a:extLst>
          </p:cNvPr>
          <p:cNvSpPr txBox="1"/>
          <p:nvPr/>
        </p:nvSpPr>
        <p:spPr>
          <a:xfrm>
            <a:off x="1566954" y="3720744"/>
            <a:ext cx="1053623" cy="584775"/>
          </a:xfrm>
          <a:prstGeom prst="rect">
            <a:avLst/>
          </a:prstGeom>
          <a:noFill/>
          <a:ln>
            <a:solidFill>
              <a:schemeClr val="tx1"/>
            </a:solidFill>
          </a:ln>
        </p:spPr>
        <p:txBody>
          <a:bodyPr wrap="square" rtlCol="0">
            <a:spAutoFit/>
          </a:bodyPr>
          <a:lstStyle/>
          <a:p>
            <a:r>
              <a:rPr lang="en-US" sz="3200" dirty="0">
                <a:latin typeface="Times New Roman" panose="02020603050405020304" pitchFamily="18" charset="0"/>
                <a:cs typeface="Times New Roman" panose="02020603050405020304" pitchFamily="18" charset="0"/>
              </a:rPr>
              <a:t>Ans :</a:t>
            </a:r>
            <a:endParaRPr lang="en-GB" sz="3200"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9BE65F07-A541-488C-9959-460B0573F7F2}"/>
              </a:ext>
            </a:extLst>
          </p:cNvPr>
          <p:cNvSpPr txBox="1"/>
          <p:nvPr/>
        </p:nvSpPr>
        <p:spPr>
          <a:xfrm>
            <a:off x="1693891" y="2394733"/>
            <a:ext cx="9968458" cy="1077218"/>
          </a:xfrm>
          <a:prstGeom prst="rect">
            <a:avLst/>
          </a:prstGeom>
          <a:noFill/>
          <a:ln>
            <a:solidFill>
              <a:srgbClr val="0070C0"/>
            </a:solidFill>
          </a:ln>
        </p:spPr>
        <p:txBody>
          <a:bodyPr wrap="square">
            <a:spAutoFit/>
          </a:bodyPr>
          <a:lstStyle/>
          <a:p>
            <a:r>
              <a:rPr kumimoji="0" lang="en-GB"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Q : f) Where did Bangladesh attend the conference of OIC for the first time? </a:t>
            </a:r>
            <a:endParaRPr lang="en-GB" dirty="0"/>
          </a:p>
        </p:txBody>
      </p:sp>
      <p:sp>
        <p:nvSpPr>
          <p:cNvPr id="21" name="TextBox 20">
            <a:extLst>
              <a:ext uri="{FF2B5EF4-FFF2-40B4-BE49-F238E27FC236}">
                <a16:creationId xmlns:a16="http://schemas.microsoft.com/office/drawing/2014/main" id="{4A4DE0DC-2273-4B53-BF7C-BE7B055F608E}"/>
              </a:ext>
            </a:extLst>
          </p:cNvPr>
          <p:cNvSpPr txBox="1"/>
          <p:nvPr/>
        </p:nvSpPr>
        <p:spPr>
          <a:xfrm>
            <a:off x="3023433" y="3657539"/>
            <a:ext cx="1830570" cy="584775"/>
          </a:xfrm>
          <a:prstGeom prst="rect">
            <a:avLst/>
          </a:prstGeom>
          <a:noFill/>
          <a:ln>
            <a:solidFill>
              <a:srgbClr val="0070C0"/>
            </a:solidFill>
          </a:ln>
        </p:spPr>
        <p:txBody>
          <a:bodyPr wrap="square">
            <a:spAutoFit/>
          </a:bodyPr>
          <a:lstStyle/>
          <a:p>
            <a:r>
              <a:rPr kumimoji="0" lang="en-GB"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 Lahore</a:t>
            </a:r>
            <a:endParaRPr lang="en-GB" dirty="0"/>
          </a:p>
        </p:txBody>
      </p:sp>
      <p:sp>
        <p:nvSpPr>
          <p:cNvPr id="22" name="TextBox 21">
            <a:extLst>
              <a:ext uri="{FF2B5EF4-FFF2-40B4-BE49-F238E27FC236}">
                <a16:creationId xmlns:a16="http://schemas.microsoft.com/office/drawing/2014/main" id="{1491298C-62A7-4334-ACCC-AD578C4CE031}"/>
              </a:ext>
            </a:extLst>
          </p:cNvPr>
          <p:cNvSpPr txBox="1"/>
          <p:nvPr/>
        </p:nvSpPr>
        <p:spPr>
          <a:xfrm>
            <a:off x="7377968" y="3720745"/>
            <a:ext cx="1968398" cy="584775"/>
          </a:xfrm>
          <a:prstGeom prst="rect">
            <a:avLst/>
          </a:prstGeom>
          <a:noFill/>
          <a:ln>
            <a:solidFill>
              <a:srgbClr val="0070C0"/>
            </a:solidFill>
          </a:ln>
        </p:spPr>
        <p:txBody>
          <a:bodyPr wrap="square">
            <a:spAutoFit/>
          </a:bodyPr>
          <a:lstStyle/>
          <a:p>
            <a:r>
              <a:rPr kumimoji="0" lang="en-GB"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iii. Dhaka</a:t>
            </a:r>
            <a:endParaRPr lang="en-GB" dirty="0"/>
          </a:p>
        </p:txBody>
      </p:sp>
      <p:sp>
        <p:nvSpPr>
          <p:cNvPr id="23" name="TextBox 22">
            <a:extLst>
              <a:ext uri="{FF2B5EF4-FFF2-40B4-BE49-F238E27FC236}">
                <a16:creationId xmlns:a16="http://schemas.microsoft.com/office/drawing/2014/main" id="{B3C30D43-BEA8-4C4E-8E42-C270A515ABE2}"/>
              </a:ext>
            </a:extLst>
          </p:cNvPr>
          <p:cNvSpPr txBox="1"/>
          <p:nvPr/>
        </p:nvSpPr>
        <p:spPr>
          <a:xfrm>
            <a:off x="5291526" y="3678468"/>
            <a:ext cx="1683586" cy="584775"/>
          </a:xfrm>
          <a:prstGeom prst="rect">
            <a:avLst/>
          </a:prstGeom>
          <a:noFill/>
          <a:ln>
            <a:solidFill>
              <a:srgbClr val="0070C0"/>
            </a:solidFill>
          </a:ln>
        </p:spPr>
        <p:txBody>
          <a:bodyPr wrap="square">
            <a:spAutoFit/>
          </a:bodyPr>
          <a:lstStyle/>
          <a:p>
            <a:r>
              <a:rPr kumimoji="0" lang="en-GB"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ii. Delhi</a:t>
            </a:r>
            <a:endParaRPr lang="en-GB" dirty="0"/>
          </a:p>
        </p:txBody>
      </p:sp>
      <p:sp>
        <p:nvSpPr>
          <p:cNvPr id="24" name="TextBox 23">
            <a:extLst>
              <a:ext uri="{FF2B5EF4-FFF2-40B4-BE49-F238E27FC236}">
                <a16:creationId xmlns:a16="http://schemas.microsoft.com/office/drawing/2014/main" id="{B8C34537-CA5D-497D-8CAB-A5EE61446BA2}"/>
              </a:ext>
            </a:extLst>
          </p:cNvPr>
          <p:cNvSpPr txBox="1"/>
          <p:nvPr/>
        </p:nvSpPr>
        <p:spPr>
          <a:xfrm>
            <a:off x="9783889" y="3700935"/>
            <a:ext cx="1668595" cy="584775"/>
          </a:xfrm>
          <a:prstGeom prst="rect">
            <a:avLst/>
          </a:prstGeom>
          <a:noFill/>
          <a:ln>
            <a:solidFill>
              <a:srgbClr val="0070C0"/>
            </a:solidFill>
          </a:ln>
        </p:spPr>
        <p:txBody>
          <a:bodyPr wrap="square">
            <a:spAutoFit/>
          </a:bodyPr>
          <a:lstStyle/>
          <a:p>
            <a:r>
              <a:rPr kumimoji="0" lang="en-GB"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iv. Doha </a:t>
            </a:r>
            <a:endParaRPr lang="en-GB" dirty="0"/>
          </a:p>
        </p:txBody>
      </p:sp>
      <p:sp>
        <p:nvSpPr>
          <p:cNvPr id="25" name="TextBox 24">
            <a:extLst>
              <a:ext uri="{FF2B5EF4-FFF2-40B4-BE49-F238E27FC236}">
                <a16:creationId xmlns:a16="http://schemas.microsoft.com/office/drawing/2014/main" id="{6C1222D9-CC28-4B31-A9BC-3A3F009A1D07}"/>
              </a:ext>
            </a:extLst>
          </p:cNvPr>
          <p:cNvSpPr txBox="1"/>
          <p:nvPr/>
        </p:nvSpPr>
        <p:spPr>
          <a:xfrm>
            <a:off x="3023433" y="3657538"/>
            <a:ext cx="1830570" cy="584775"/>
          </a:xfrm>
          <a:prstGeom prst="rect">
            <a:avLst/>
          </a:prstGeom>
          <a:noFill/>
          <a:ln>
            <a:solidFill>
              <a:srgbClr val="0070C0"/>
            </a:solidFill>
          </a:ln>
        </p:spPr>
        <p:txBody>
          <a:bodyPr wrap="square">
            <a:spAutoFit/>
          </a:bodyPr>
          <a:lstStyle/>
          <a:p>
            <a:r>
              <a:rPr kumimoji="0" lang="en-GB"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 Lahore</a:t>
            </a:r>
            <a:endParaRPr lang="en-GB" dirty="0"/>
          </a:p>
        </p:txBody>
      </p:sp>
      <p:sp>
        <p:nvSpPr>
          <p:cNvPr id="26" name="TextBox 25">
            <a:extLst>
              <a:ext uri="{FF2B5EF4-FFF2-40B4-BE49-F238E27FC236}">
                <a16:creationId xmlns:a16="http://schemas.microsoft.com/office/drawing/2014/main" id="{554C7B6B-05EB-4B56-8BBC-FC2D42C5FDF1}"/>
              </a:ext>
            </a:extLst>
          </p:cNvPr>
          <p:cNvSpPr txBox="1"/>
          <p:nvPr/>
        </p:nvSpPr>
        <p:spPr>
          <a:xfrm>
            <a:off x="739515" y="5967933"/>
            <a:ext cx="1053623" cy="584775"/>
          </a:xfrm>
          <a:prstGeom prst="rect">
            <a:avLst/>
          </a:prstGeom>
          <a:noFill/>
          <a:ln>
            <a:solidFill>
              <a:schemeClr val="tx1"/>
            </a:solidFill>
          </a:ln>
        </p:spPr>
        <p:txBody>
          <a:bodyPr wrap="square" rtlCol="0">
            <a:spAutoFit/>
          </a:bodyPr>
          <a:lstStyle/>
          <a:p>
            <a:r>
              <a:rPr lang="en-US" sz="3200" dirty="0">
                <a:latin typeface="Times New Roman" panose="02020603050405020304" pitchFamily="18" charset="0"/>
                <a:cs typeface="Times New Roman" panose="02020603050405020304" pitchFamily="18" charset="0"/>
              </a:rPr>
              <a:t>Ans :</a:t>
            </a:r>
            <a:endParaRPr lang="en-GB" sz="3200" dirty="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66C52DF0-652C-4E08-A5AA-1940396832B1}"/>
              </a:ext>
            </a:extLst>
          </p:cNvPr>
          <p:cNvSpPr txBox="1"/>
          <p:nvPr/>
        </p:nvSpPr>
        <p:spPr>
          <a:xfrm>
            <a:off x="3986704" y="5981494"/>
            <a:ext cx="1650269" cy="584775"/>
          </a:xfrm>
          <a:prstGeom prst="rect">
            <a:avLst/>
          </a:prstGeom>
          <a:noFill/>
          <a:ln>
            <a:solidFill>
              <a:srgbClr val="0070C0"/>
            </a:solidFill>
          </a:ln>
        </p:spPr>
        <p:txBody>
          <a:bodyPr wrap="square">
            <a:spAutoFit/>
          </a:bodyPr>
          <a:lstStyle/>
          <a:p>
            <a:r>
              <a:rPr kumimoji="0" lang="en-GB"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ii. Sixty</a:t>
            </a:r>
            <a:endParaRPr lang="en-GB" dirty="0"/>
          </a:p>
        </p:txBody>
      </p:sp>
      <p:sp>
        <p:nvSpPr>
          <p:cNvPr id="29" name="TextBox 28">
            <a:extLst>
              <a:ext uri="{FF2B5EF4-FFF2-40B4-BE49-F238E27FC236}">
                <a16:creationId xmlns:a16="http://schemas.microsoft.com/office/drawing/2014/main" id="{E846078F-DFEA-4AAD-9ADF-F95459943B9C}"/>
              </a:ext>
            </a:extLst>
          </p:cNvPr>
          <p:cNvSpPr txBox="1"/>
          <p:nvPr/>
        </p:nvSpPr>
        <p:spPr>
          <a:xfrm>
            <a:off x="2089002" y="5948232"/>
            <a:ext cx="1650269" cy="584775"/>
          </a:xfrm>
          <a:prstGeom prst="rect">
            <a:avLst/>
          </a:prstGeom>
          <a:noFill/>
          <a:ln>
            <a:solidFill>
              <a:srgbClr val="0070C0"/>
            </a:solidFill>
          </a:ln>
        </p:spPr>
        <p:txBody>
          <a:bodyPr wrap="square">
            <a:spAutoFit/>
          </a:bodyPr>
          <a:lstStyle/>
          <a:p>
            <a:r>
              <a:rPr kumimoji="0" lang="en-GB"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i. Fifty</a:t>
            </a:r>
            <a:endParaRPr lang="en-GB" dirty="0"/>
          </a:p>
        </p:txBody>
      </p:sp>
      <p:sp>
        <p:nvSpPr>
          <p:cNvPr id="30" name="TextBox 29">
            <a:extLst>
              <a:ext uri="{FF2B5EF4-FFF2-40B4-BE49-F238E27FC236}">
                <a16:creationId xmlns:a16="http://schemas.microsoft.com/office/drawing/2014/main" id="{4C7D70BF-6EF2-44A1-B5A7-89DCB3DE097F}"/>
              </a:ext>
            </a:extLst>
          </p:cNvPr>
          <p:cNvSpPr txBox="1"/>
          <p:nvPr/>
        </p:nvSpPr>
        <p:spPr>
          <a:xfrm>
            <a:off x="6096000" y="5948232"/>
            <a:ext cx="2261350" cy="584775"/>
          </a:xfrm>
          <a:prstGeom prst="rect">
            <a:avLst/>
          </a:prstGeom>
          <a:noFill/>
          <a:ln>
            <a:solidFill>
              <a:srgbClr val="0070C0"/>
            </a:solidFill>
          </a:ln>
        </p:spPr>
        <p:txBody>
          <a:bodyPr wrap="square">
            <a:spAutoFit/>
          </a:bodyPr>
          <a:lstStyle/>
          <a:p>
            <a:r>
              <a:rPr kumimoji="0" lang="en-GB"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iii. Seventy</a:t>
            </a:r>
            <a:endParaRPr lang="en-GB" dirty="0"/>
          </a:p>
        </p:txBody>
      </p:sp>
      <p:sp>
        <p:nvSpPr>
          <p:cNvPr id="31" name="TextBox 30">
            <a:extLst>
              <a:ext uri="{FF2B5EF4-FFF2-40B4-BE49-F238E27FC236}">
                <a16:creationId xmlns:a16="http://schemas.microsoft.com/office/drawing/2014/main" id="{EF729307-E526-4D8D-863E-ED4BECA33052}"/>
              </a:ext>
            </a:extLst>
          </p:cNvPr>
          <p:cNvSpPr txBox="1"/>
          <p:nvPr/>
        </p:nvSpPr>
        <p:spPr>
          <a:xfrm>
            <a:off x="8653214" y="5873707"/>
            <a:ext cx="2261350" cy="584775"/>
          </a:xfrm>
          <a:prstGeom prst="rect">
            <a:avLst/>
          </a:prstGeom>
          <a:noFill/>
          <a:ln>
            <a:solidFill>
              <a:srgbClr val="0070C0"/>
            </a:solidFill>
          </a:ln>
        </p:spPr>
        <p:txBody>
          <a:bodyPr wrap="square">
            <a:spAutoFit/>
          </a:bodyPr>
          <a:lstStyle/>
          <a:p>
            <a:r>
              <a:rPr kumimoji="0" lang="en-GB"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iv. </a:t>
            </a:r>
            <a:r>
              <a:rPr lang="en-GB" sz="3200" dirty="0" err="1">
                <a:solidFill>
                  <a:prstClr val="black"/>
                </a:solidFill>
                <a:latin typeface="Times New Roman" panose="02020603050405020304" pitchFamily="18" charset="0"/>
                <a:cs typeface="Times New Roman" panose="02020603050405020304" pitchFamily="18" charset="0"/>
              </a:rPr>
              <a:t>Eigh</a:t>
            </a:r>
            <a:r>
              <a:rPr kumimoji="0" lang="en-GB"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ty</a:t>
            </a:r>
            <a:endParaRPr lang="en-GB" dirty="0"/>
          </a:p>
        </p:txBody>
      </p:sp>
      <p:sp>
        <p:nvSpPr>
          <p:cNvPr id="32" name="TextBox 31">
            <a:extLst>
              <a:ext uri="{FF2B5EF4-FFF2-40B4-BE49-F238E27FC236}">
                <a16:creationId xmlns:a16="http://schemas.microsoft.com/office/drawing/2014/main" id="{8B8ADE19-750F-4859-916E-9826C965A365}"/>
              </a:ext>
            </a:extLst>
          </p:cNvPr>
          <p:cNvSpPr txBox="1"/>
          <p:nvPr/>
        </p:nvSpPr>
        <p:spPr>
          <a:xfrm>
            <a:off x="6096000" y="5961684"/>
            <a:ext cx="2261350" cy="584775"/>
          </a:xfrm>
          <a:prstGeom prst="rect">
            <a:avLst/>
          </a:prstGeom>
          <a:noFill/>
          <a:ln>
            <a:solidFill>
              <a:srgbClr val="0070C0"/>
            </a:solidFill>
          </a:ln>
        </p:spPr>
        <p:txBody>
          <a:bodyPr wrap="square">
            <a:spAutoFit/>
          </a:bodyPr>
          <a:lstStyle/>
          <a:p>
            <a:r>
              <a:rPr kumimoji="0" lang="en-GB"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iii. Seventy</a:t>
            </a:r>
            <a:endParaRPr lang="en-GB" dirty="0"/>
          </a:p>
        </p:txBody>
      </p:sp>
      <p:sp>
        <p:nvSpPr>
          <p:cNvPr id="33" name="TextBox 32">
            <a:extLst>
              <a:ext uri="{FF2B5EF4-FFF2-40B4-BE49-F238E27FC236}">
                <a16:creationId xmlns:a16="http://schemas.microsoft.com/office/drawing/2014/main" id="{D7B0B2D6-469A-4B37-B8D8-5A85CAD38A72}"/>
              </a:ext>
            </a:extLst>
          </p:cNvPr>
          <p:cNvSpPr txBox="1"/>
          <p:nvPr/>
        </p:nvSpPr>
        <p:spPr>
          <a:xfrm>
            <a:off x="739514" y="5981493"/>
            <a:ext cx="1053623" cy="584775"/>
          </a:xfrm>
          <a:prstGeom prst="rect">
            <a:avLst/>
          </a:prstGeom>
          <a:noFill/>
          <a:ln>
            <a:solidFill>
              <a:schemeClr val="tx1"/>
            </a:solidFill>
          </a:ln>
        </p:spPr>
        <p:txBody>
          <a:bodyPr wrap="square" rtlCol="0">
            <a:spAutoFit/>
          </a:bodyPr>
          <a:lstStyle/>
          <a:p>
            <a:r>
              <a:rPr lang="en-US" sz="3200" dirty="0">
                <a:latin typeface="Times New Roman" panose="02020603050405020304" pitchFamily="18" charset="0"/>
                <a:cs typeface="Times New Roman" panose="02020603050405020304" pitchFamily="18" charset="0"/>
              </a:rPr>
              <a:t>Ans :</a:t>
            </a:r>
            <a:endParaRPr lang="en-GB"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9918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8"/>
                                        </p:tgtEl>
                                        <p:attrNameLst>
                                          <p:attrName>style.visibility</p:attrName>
                                        </p:attrNameLst>
                                      </p:cBhvr>
                                      <p:to>
                                        <p:strVal val="hidden"/>
                                      </p:to>
                                    </p:set>
                                  </p:subTnLst>
                                </p:cTn>
                              </p:par>
                              <p:par>
                                <p:cTn id="16" presetID="42"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2"/>
                                        </p:tgtEl>
                                        <p:attrNameLst>
                                          <p:attrName>style.visibility</p:attrName>
                                        </p:attrNameLst>
                                      </p:cBhvr>
                                      <p:to>
                                        <p:strVal val="hidden"/>
                                      </p:to>
                                    </p:set>
                                  </p:subTnLst>
                                </p:cTn>
                              </p:par>
                              <p:par>
                                <p:cTn id="21" presetID="42"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3"/>
                                        </p:tgtEl>
                                        <p:attrNameLst>
                                          <p:attrName>style.visibility</p:attrName>
                                        </p:attrNameLst>
                                      </p:cBhvr>
                                      <p:to>
                                        <p:strVal val="hidden"/>
                                      </p:to>
                                    </p:set>
                                  </p:subTnLst>
                                </p:cTn>
                              </p:par>
                              <p:par>
                                <p:cTn id="26" presetID="42"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4"/>
                                        </p:tgtEl>
                                        <p:attrNameLst>
                                          <p:attrName>style.visibility</p:attrName>
                                        </p:attrNameLst>
                                      </p:cBhvr>
                                      <p:to>
                                        <p:strVal val="hidden"/>
                                      </p:to>
                                    </p:set>
                                  </p:subTnLst>
                                </p:cTn>
                              </p:par>
                              <p:par>
                                <p:cTn id="31" presetID="42"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1000"/>
                                        <p:tgtEl>
                                          <p:spTgt spid="16"/>
                                        </p:tgtEl>
                                      </p:cBhvr>
                                    </p:animEffect>
                                    <p:anim calcmode="lin" valueType="num">
                                      <p:cBhvr>
                                        <p:cTn id="41" dur="1000" fill="hold"/>
                                        <p:tgtEl>
                                          <p:spTgt spid="16"/>
                                        </p:tgtEl>
                                        <p:attrNameLst>
                                          <p:attrName>ppt_x</p:attrName>
                                        </p:attrNameLst>
                                      </p:cBhvr>
                                      <p:tavLst>
                                        <p:tav tm="0">
                                          <p:val>
                                            <p:strVal val="#ppt_x"/>
                                          </p:val>
                                        </p:tav>
                                        <p:tav tm="100000">
                                          <p:val>
                                            <p:strVal val="#ppt_x"/>
                                          </p:val>
                                        </p:tav>
                                      </p:tavLst>
                                    </p:anim>
                                    <p:anim calcmode="lin" valueType="num">
                                      <p:cBhvr>
                                        <p:cTn id="42" dur="1000" fill="hold"/>
                                        <p:tgtEl>
                                          <p:spTgt spid="16"/>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1000"/>
                                        <p:tgtEl>
                                          <p:spTgt spid="9"/>
                                        </p:tgtEl>
                                      </p:cBhvr>
                                    </p:animEffect>
                                    <p:anim calcmode="lin" valueType="num">
                                      <p:cBhvr>
                                        <p:cTn id="46" dur="1000" fill="hold"/>
                                        <p:tgtEl>
                                          <p:spTgt spid="9"/>
                                        </p:tgtEl>
                                        <p:attrNameLst>
                                          <p:attrName>ppt_x</p:attrName>
                                        </p:attrNameLst>
                                      </p:cBhvr>
                                      <p:tavLst>
                                        <p:tav tm="0">
                                          <p:val>
                                            <p:strVal val="#ppt_x"/>
                                          </p:val>
                                        </p:tav>
                                        <p:tav tm="100000">
                                          <p:val>
                                            <p:strVal val="#ppt_x"/>
                                          </p:val>
                                        </p:tav>
                                      </p:tavLst>
                                    </p:anim>
                                    <p:anim calcmode="lin" valueType="num">
                                      <p:cBhvr>
                                        <p:cTn id="4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additive="base">
                                        <p:cTn id="52" dur="500" fill="hold"/>
                                        <p:tgtEl>
                                          <p:spTgt spid="19"/>
                                        </p:tgtEl>
                                        <p:attrNameLst>
                                          <p:attrName>ppt_x</p:attrName>
                                        </p:attrNameLst>
                                      </p:cBhvr>
                                      <p:tavLst>
                                        <p:tav tm="0">
                                          <p:val>
                                            <p:strVal val="0-#ppt_w/2"/>
                                          </p:val>
                                        </p:tav>
                                        <p:tav tm="100000">
                                          <p:val>
                                            <p:strVal val="#ppt_x"/>
                                          </p:val>
                                        </p:tav>
                                      </p:tavLst>
                                    </p:anim>
                                    <p:anim calcmode="lin" valueType="num">
                                      <p:cBhvr additive="base">
                                        <p:cTn id="53"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1000"/>
                                        <p:tgtEl>
                                          <p:spTgt spid="10"/>
                                        </p:tgtEl>
                                      </p:cBhvr>
                                    </p:animEffect>
                                    <p:anim calcmode="lin" valueType="num">
                                      <p:cBhvr>
                                        <p:cTn id="59" dur="1000" fill="hold"/>
                                        <p:tgtEl>
                                          <p:spTgt spid="10"/>
                                        </p:tgtEl>
                                        <p:attrNameLst>
                                          <p:attrName>ppt_x</p:attrName>
                                        </p:attrNameLst>
                                      </p:cBhvr>
                                      <p:tavLst>
                                        <p:tav tm="0">
                                          <p:val>
                                            <p:strVal val="#ppt_x"/>
                                          </p:val>
                                        </p:tav>
                                        <p:tav tm="100000">
                                          <p:val>
                                            <p:strVal val="#ppt_x"/>
                                          </p:val>
                                        </p:tav>
                                      </p:tavLst>
                                    </p:anim>
                                    <p:anim calcmode="lin" valueType="num">
                                      <p:cBhvr>
                                        <p:cTn id="60" dur="1000" fill="hold"/>
                                        <p:tgtEl>
                                          <p:spTgt spid="10"/>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0"/>
                                        </p:tgtEl>
                                        <p:attrNameLst>
                                          <p:attrName>style.visibility</p:attrName>
                                        </p:attrNameLst>
                                      </p:cBhvr>
                                      <p:to>
                                        <p:strVal val="hidden"/>
                                      </p:to>
                                    </p:set>
                                  </p:subTnLst>
                                </p:cTn>
                              </p:par>
                              <p:par>
                                <p:cTn id="61" presetID="42" presetClass="entr" presetSubtype="0"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1000"/>
                                        <p:tgtEl>
                                          <p:spTgt spid="21"/>
                                        </p:tgtEl>
                                      </p:cBhvr>
                                    </p:animEffect>
                                    <p:anim calcmode="lin" valueType="num">
                                      <p:cBhvr>
                                        <p:cTn id="64" dur="1000" fill="hold"/>
                                        <p:tgtEl>
                                          <p:spTgt spid="21"/>
                                        </p:tgtEl>
                                        <p:attrNameLst>
                                          <p:attrName>ppt_x</p:attrName>
                                        </p:attrNameLst>
                                      </p:cBhvr>
                                      <p:tavLst>
                                        <p:tav tm="0">
                                          <p:val>
                                            <p:strVal val="#ppt_x"/>
                                          </p:val>
                                        </p:tav>
                                        <p:tav tm="100000">
                                          <p:val>
                                            <p:strVal val="#ppt_x"/>
                                          </p:val>
                                        </p:tav>
                                      </p:tavLst>
                                    </p:anim>
                                    <p:anim calcmode="lin" valueType="num">
                                      <p:cBhvr>
                                        <p:cTn id="65" dur="1000" fill="hold"/>
                                        <p:tgtEl>
                                          <p:spTgt spid="21"/>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21"/>
                                        </p:tgtEl>
                                        <p:attrNameLst>
                                          <p:attrName>style.visibility</p:attrName>
                                        </p:attrNameLst>
                                      </p:cBhvr>
                                      <p:to>
                                        <p:strVal val="hidden"/>
                                      </p:to>
                                    </p:set>
                                  </p:subTnLst>
                                </p:cTn>
                              </p:par>
                              <p:par>
                                <p:cTn id="66" presetID="42" presetClass="entr" presetSubtype="0"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1000"/>
                                        <p:tgtEl>
                                          <p:spTgt spid="23"/>
                                        </p:tgtEl>
                                      </p:cBhvr>
                                    </p:animEffect>
                                    <p:anim calcmode="lin" valueType="num">
                                      <p:cBhvr>
                                        <p:cTn id="69" dur="1000" fill="hold"/>
                                        <p:tgtEl>
                                          <p:spTgt spid="23"/>
                                        </p:tgtEl>
                                        <p:attrNameLst>
                                          <p:attrName>ppt_x</p:attrName>
                                        </p:attrNameLst>
                                      </p:cBhvr>
                                      <p:tavLst>
                                        <p:tav tm="0">
                                          <p:val>
                                            <p:strVal val="#ppt_x"/>
                                          </p:val>
                                        </p:tav>
                                        <p:tav tm="100000">
                                          <p:val>
                                            <p:strVal val="#ppt_x"/>
                                          </p:val>
                                        </p:tav>
                                      </p:tavLst>
                                    </p:anim>
                                    <p:anim calcmode="lin" valueType="num">
                                      <p:cBhvr>
                                        <p:cTn id="70" dur="1000" fill="hold"/>
                                        <p:tgtEl>
                                          <p:spTgt spid="23"/>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23"/>
                                        </p:tgtEl>
                                        <p:attrNameLst>
                                          <p:attrName>style.visibility</p:attrName>
                                        </p:attrNameLst>
                                      </p:cBhvr>
                                      <p:to>
                                        <p:strVal val="hidden"/>
                                      </p:to>
                                    </p:set>
                                  </p:subTnLst>
                                </p:cTn>
                              </p:par>
                              <p:par>
                                <p:cTn id="71" presetID="42" presetClass="entr" presetSubtype="0" fill="hold" grpId="0" nodeType="with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fade">
                                      <p:cBhvr>
                                        <p:cTn id="73" dur="1000"/>
                                        <p:tgtEl>
                                          <p:spTgt spid="22"/>
                                        </p:tgtEl>
                                      </p:cBhvr>
                                    </p:animEffect>
                                    <p:anim calcmode="lin" valueType="num">
                                      <p:cBhvr>
                                        <p:cTn id="74" dur="1000" fill="hold"/>
                                        <p:tgtEl>
                                          <p:spTgt spid="22"/>
                                        </p:tgtEl>
                                        <p:attrNameLst>
                                          <p:attrName>ppt_x</p:attrName>
                                        </p:attrNameLst>
                                      </p:cBhvr>
                                      <p:tavLst>
                                        <p:tav tm="0">
                                          <p:val>
                                            <p:strVal val="#ppt_x"/>
                                          </p:val>
                                        </p:tav>
                                        <p:tav tm="100000">
                                          <p:val>
                                            <p:strVal val="#ppt_x"/>
                                          </p:val>
                                        </p:tav>
                                      </p:tavLst>
                                    </p:anim>
                                    <p:anim calcmode="lin" valueType="num">
                                      <p:cBhvr>
                                        <p:cTn id="75" dur="1000" fill="hold"/>
                                        <p:tgtEl>
                                          <p:spTgt spid="22"/>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22"/>
                                        </p:tgtEl>
                                        <p:attrNameLst>
                                          <p:attrName>style.visibility</p:attrName>
                                        </p:attrNameLst>
                                      </p:cBhvr>
                                      <p:to>
                                        <p:strVal val="hidden"/>
                                      </p:to>
                                    </p:set>
                                  </p:subTnLst>
                                </p:cTn>
                              </p:par>
                              <p:par>
                                <p:cTn id="76" presetID="42" presetClass="entr" presetSubtype="0" fill="hold" grpId="0" nodeType="with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1000" fill="hold"/>
                                        <p:tgtEl>
                                          <p:spTgt spid="24"/>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17"/>
                                        </p:tgtEl>
                                        <p:attrNameLst>
                                          <p:attrName>style.visibility</p:attrName>
                                        </p:attrNameLst>
                                      </p:cBhvr>
                                      <p:to>
                                        <p:strVal val="visible"/>
                                      </p:to>
                                    </p:set>
                                    <p:animEffect transition="in" filter="fade">
                                      <p:cBhvr>
                                        <p:cTn id="85" dur="1000"/>
                                        <p:tgtEl>
                                          <p:spTgt spid="17"/>
                                        </p:tgtEl>
                                      </p:cBhvr>
                                    </p:animEffect>
                                    <p:anim calcmode="lin" valueType="num">
                                      <p:cBhvr>
                                        <p:cTn id="86" dur="1000" fill="hold"/>
                                        <p:tgtEl>
                                          <p:spTgt spid="17"/>
                                        </p:tgtEl>
                                        <p:attrNameLst>
                                          <p:attrName>ppt_x</p:attrName>
                                        </p:attrNameLst>
                                      </p:cBhvr>
                                      <p:tavLst>
                                        <p:tav tm="0">
                                          <p:val>
                                            <p:strVal val="#ppt_x"/>
                                          </p:val>
                                        </p:tav>
                                        <p:tav tm="100000">
                                          <p:val>
                                            <p:strVal val="#ppt_x"/>
                                          </p:val>
                                        </p:tav>
                                      </p:tavLst>
                                    </p:anim>
                                    <p:anim calcmode="lin" valueType="num">
                                      <p:cBhvr>
                                        <p:cTn id="87" dur="1000" fill="hold"/>
                                        <p:tgtEl>
                                          <p:spTgt spid="17"/>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8" fill="hold" grpId="0" nodeType="clickEffect">
                                  <p:stCondLst>
                                    <p:cond delay="0"/>
                                  </p:stCondLst>
                                  <p:childTnLst>
                                    <p:set>
                                      <p:cBhvr>
                                        <p:cTn id="96" dur="1" fill="hold">
                                          <p:stCondLst>
                                            <p:cond delay="0"/>
                                          </p:stCondLst>
                                        </p:cTn>
                                        <p:tgtEl>
                                          <p:spTgt spid="5"/>
                                        </p:tgtEl>
                                        <p:attrNameLst>
                                          <p:attrName>style.visibility</p:attrName>
                                        </p:attrNameLst>
                                      </p:cBhvr>
                                      <p:to>
                                        <p:strVal val="visible"/>
                                      </p:to>
                                    </p:set>
                                    <p:anim calcmode="lin" valueType="num">
                                      <p:cBhvr additive="base">
                                        <p:cTn id="97" dur="500" fill="hold"/>
                                        <p:tgtEl>
                                          <p:spTgt spid="5"/>
                                        </p:tgtEl>
                                        <p:attrNameLst>
                                          <p:attrName>ppt_x</p:attrName>
                                        </p:attrNameLst>
                                      </p:cBhvr>
                                      <p:tavLst>
                                        <p:tav tm="0">
                                          <p:val>
                                            <p:strVal val="0-#ppt_w/2"/>
                                          </p:val>
                                        </p:tav>
                                        <p:tav tm="100000">
                                          <p:val>
                                            <p:strVal val="#ppt_x"/>
                                          </p:val>
                                        </p:tav>
                                      </p:tavLst>
                                    </p:anim>
                                    <p:anim calcmode="lin" valueType="num">
                                      <p:cBhvr additive="base">
                                        <p:cTn id="9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grpId="0" nodeType="clickEffect">
                                  <p:stCondLst>
                                    <p:cond delay="0"/>
                                  </p:stCondLst>
                                  <p:childTnLst>
                                    <p:set>
                                      <p:cBhvr>
                                        <p:cTn id="102" dur="1" fill="hold">
                                          <p:stCondLst>
                                            <p:cond delay="0"/>
                                          </p:stCondLst>
                                        </p:cTn>
                                        <p:tgtEl>
                                          <p:spTgt spid="26"/>
                                        </p:tgtEl>
                                        <p:attrNameLst>
                                          <p:attrName>style.visibility</p:attrName>
                                        </p:attrNameLst>
                                      </p:cBhvr>
                                      <p:to>
                                        <p:strVal val="visible"/>
                                      </p:to>
                                    </p:set>
                                    <p:animEffect transition="in" filter="fade">
                                      <p:cBhvr>
                                        <p:cTn id="103" dur="1000"/>
                                        <p:tgtEl>
                                          <p:spTgt spid="26"/>
                                        </p:tgtEl>
                                      </p:cBhvr>
                                    </p:animEffect>
                                    <p:anim calcmode="lin" valueType="num">
                                      <p:cBhvr>
                                        <p:cTn id="104" dur="1000" fill="hold"/>
                                        <p:tgtEl>
                                          <p:spTgt spid="26"/>
                                        </p:tgtEl>
                                        <p:attrNameLst>
                                          <p:attrName>ppt_x</p:attrName>
                                        </p:attrNameLst>
                                      </p:cBhvr>
                                      <p:tavLst>
                                        <p:tav tm="0">
                                          <p:val>
                                            <p:strVal val="#ppt_x"/>
                                          </p:val>
                                        </p:tav>
                                        <p:tav tm="100000">
                                          <p:val>
                                            <p:strVal val="#ppt_x"/>
                                          </p:val>
                                        </p:tav>
                                      </p:tavLst>
                                    </p:anim>
                                    <p:anim calcmode="lin" valueType="num">
                                      <p:cBhvr>
                                        <p:cTn id="105" dur="1000" fill="hold"/>
                                        <p:tgtEl>
                                          <p:spTgt spid="26"/>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26"/>
                                        </p:tgtEl>
                                        <p:attrNameLst>
                                          <p:attrName>style.visibility</p:attrName>
                                        </p:attrNameLst>
                                      </p:cBhvr>
                                      <p:to>
                                        <p:strVal val="hidden"/>
                                      </p:to>
                                    </p:set>
                                  </p:subTnLst>
                                </p:cTn>
                              </p:par>
                              <p:par>
                                <p:cTn id="106" presetID="42" presetClass="entr" presetSubtype="0"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Effect transition="in" filter="fade">
                                      <p:cBhvr>
                                        <p:cTn id="108" dur="1000"/>
                                        <p:tgtEl>
                                          <p:spTgt spid="29"/>
                                        </p:tgtEl>
                                      </p:cBhvr>
                                    </p:animEffect>
                                    <p:anim calcmode="lin" valueType="num">
                                      <p:cBhvr>
                                        <p:cTn id="109" dur="1000" fill="hold"/>
                                        <p:tgtEl>
                                          <p:spTgt spid="29"/>
                                        </p:tgtEl>
                                        <p:attrNameLst>
                                          <p:attrName>ppt_x</p:attrName>
                                        </p:attrNameLst>
                                      </p:cBhvr>
                                      <p:tavLst>
                                        <p:tav tm="0">
                                          <p:val>
                                            <p:strVal val="#ppt_x"/>
                                          </p:val>
                                        </p:tav>
                                        <p:tav tm="100000">
                                          <p:val>
                                            <p:strVal val="#ppt_x"/>
                                          </p:val>
                                        </p:tav>
                                      </p:tavLst>
                                    </p:anim>
                                    <p:anim calcmode="lin" valueType="num">
                                      <p:cBhvr>
                                        <p:cTn id="110" dur="1000" fill="hold"/>
                                        <p:tgtEl>
                                          <p:spTgt spid="29"/>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29"/>
                                        </p:tgtEl>
                                        <p:attrNameLst>
                                          <p:attrName>style.visibility</p:attrName>
                                        </p:attrNameLst>
                                      </p:cBhvr>
                                      <p:to>
                                        <p:strVal val="hidden"/>
                                      </p:to>
                                    </p:set>
                                  </p:subTnLst>
                                </p:cTn>
                              </p:par>
                              <p:par>
                                <p:cTn id="111" presetID="42" presetClass="entr" presetSubtype="0" fill="hold" grpId="0" nodeType="withEffect">
                                  <p:stCondLst>
                                    <p:cond delay="0"/>
                                  </p:stCondLst>
                                  <p:childTnLst>
                                    <p:set>
                                      <p:cBhvr>
                                        <p:cTn id="112" dur="1" fill="hold">
                                          <p:stCondLst>
                                            <p:cond delay="0"/>
                                          </p:stCondLst>
                                        </p:cTn>
                                        <p:tgtEl>
                                          <p:spTgt spid="28"/>
                                        </p:tgtEl>
                                        <p:attrNameLst>
                                          <p:attrName>style.visibility</p:attrName>
                                        </p:attrNameLst>
                                      </p:cBhvr>
                                      <p:to>
                                        <p:strVal val="visible"/>
                                      </p:to>
                                    </p:set>
                                    <p:animEffect transition="in" filter="fade">
                                      <p:cBhvr>
                                        <p:cTn id="113" dur="1000"/>
                                        <p:tgtEl>
                                          <p:spTgt spid="28"/>
                                        </p:tgtEl>
                                      </p:cBhvr>
                                    </p:animEffect>
                                    <p:anim calcmode="lin" valueType="num">
                                      <p:cBhvr>
                                        <p:cTn id="114" dur="1000" fill="hold"/>
                                        <p:tgtEl>
                                          <p:spTgt spid="28"/>
                                        </p:tgtEl>
                                        <p:attrNameLst>
                                          <p:attrName>ppt_x</p:attrName>
                                        </p:attrNameLst>
                                      </p:cBhvr>
                                      <p:tavLst>
                                        <p:tav tm="0">
                                          <p:val>
                                            <p:strVal val="#ppt_x"/>
                                          </p:val>
                                        </p:tav>
                                        <p:tav tm="100000">
                                          <p:val>
                                            <p:strVal val="#ppt_x"/>
                                          </p:val>
                                        </p:tav>
                                      </p:tavLst>
                                    </p:anim>
                                    <p:anim calcmode="lin" valueType="num">
                                      <p:cBhvr>
                                        <p:cTn id="115" dur="1000" fill="hold"/>
                                        <p:tgtEl>
                                          <p:spTgt spid="28"/>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28"/>
                                        </p:tgtEl>
                                        <p:attrNameLst>
                                          <p:attrName>style.visibility</p:attrName>
                                        </p:attrNameLst>
                                      </p:cBhvr>
                                      <p:to>
                                        <p:strVal val="hidden"/>
                                      </p:to>
                                    </p:set>
                                  </p:subTnLst>
                                </p:cTn>
                              </p:par>
                              <p:par>
                                <p:cTn id="116" presetID="42" presetClass="entr" presetSubtype="0" fill="hold" grpId="0" nodeType="withEffect">
                                  <p:stCondLst>
                                    <p:cond delay="0"/>
                                  </p:stCondLst>
                                  <p:childTnLst>
                                    <p:set>
                                      <p:cBhvr>
                                        <p:cTn id="117" dur="1" fill="hold">
                                          <p:stCondLst>
                                            <p:cond delay="0"/>
                                          </p:stCondLst>
                                        </p:cTn>
                                        <p:tgtEl>
                                          <p:spTgt spid="30"/>
                                        </p:tgtEl>
                                        <p:attrNameLst>
                                          <p:attrName>style.visibility</p:attrName>
                                        </p:attrNameLst>
                                      </p:cBhvr>
                                      <p:to>
                                        <p:strVal val="visible"/>
                                      </p:to>
                                    </p:set>
                                    <p:animEffect transition="in" filter="fade">
                                      <p:cBhvr>
                                        <p:cTn id="118" dur="1000"/>
                                        <p:tgtEl>
                                          <p:spTgt spid="30"/>
                                        </p:tgtEl>
                                      </p:cBhvr>
                                    </p:animEffect>
                                    <p:anim calcmode="lin" valueType="num">
                                      <p:cBhvr>
                                        <p:cTn id="119" dur="1000" fill="hold"/>
                                        <p:tgtEl>
                                          <p:spTgt spid="30"/>
                                        </p:tgtEl>
                                        <p:attrNameLst>
                                          <p:attrName>ppt_x</p:attrName>
                                        </p:attrNameLst>
                                      </p:cBhvr>
                                      <p:tavLst>
                                        <p:tav tm="0">
                                          <p:val>
                                            <p:strVal val="#ppt_x"/>
                                          </p:val>
                                        </p:tav>
                                        <p:tav tm="100000">
                                          <p:val>
                                            <p:strVal val="#ppt_x"/>
                                          </p:val>
                                        </p:tav>
                                      </p:tavLst>
                                    </p:anim>
                                    <p:anim calcmode="lin" valueType="num">
                                      <p:cBhvr>
                                        <p:cTn id="120" dur="1000" fill="hold"/>
                                        <p:tgtEl>
                                          <p:spTgt spid="30"/>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30"/>
                                        </p:tgtEl>
                                        <p:attrNameLst>
                                          <p:attrName>style.visibility</p:attrName>
                                        </p:attrNameLst>
                                      </p:cBhvr>
                                      <p:to>
                                        <p:strVal val="hidden"/>
                                      </p:to>
                                    </p:set>
                                  </p:subTnLst>
                                </p:cTn>
                              </p:par>
                              <p:par>
                                <p:cTn id="121" presetID="42" presetClass="entr" presetSubtype="0" fill="hold" grpId="0" nodeType="withEffect">
                                  <p:stCondLst>
                                    <p:cond delay="0"/>
                                  </p:stCondLst>
                                  <p:childTnLst>
                                    <p:set>
                                      <p:cBhvr>
                                        <p:cTn id="122" dur="1" fill="hold">
                                          <p:stCondLst>
                                            <p:cond delay="0"/>
                                          </p:stCondLst>
                                        </p:cTn>
                                        <p:tgtEl>
                                          <p:spTgt spid="31"/>
                                        </p:tgtEl>
                                        <p:attrNameLst>
                                          <p:attrName>style.visibility</p:attrName>
                                        </p:attrNameLst>
                                      </p:cBhvr>
                                      <p:to>
                                        <p:strVal val="visible"/>
                                      </p:to>
                                    </p:set>
                                    <p:animEffect transition="in" filter="fade">
                                      <p:cBhvr>
                                        <p:cTn id="123" dur="1000"/>
                                        <p:tgtEl>
                                          <p:spTgt spid="31"/>
                                        </p:tgtEl>
                                      </p:cBhvr>
                                    </p:animEffect>
                                    <p:anim calcmode="lin" valueType="num">
                                      <p:cBhvr>
                                        <p:cTn id="124" dur="1000" fill="hold"/>
                                        <p:tgtEl>
                                          <p:spTgt spid="31"/>
                                        </p:tgtEl>
                                        <p:attrNameLst>
                                          <p:attrName>ppt_x</p:attrName>
                                        </p:attrNameLst>
                                      </p:cBhvr>
                                      <p:tavLst>
                                        <p:tav tm="0">
                                          <p:val>
                                            <p:strVal val="#ppt_x"/>
                                          </p:val>
                                        </p:tav>
                                        <p:tav tm="100000">
                                          <p:val>
                                            <p:strVal val="#ppt_x"/>
                                          </p:val>
                                        </p:tav>
                                      </p:tavLst>
                                    </p:anim>
                                    <p:anim calcmode="lin" valueType="num">
                                      <p:cBhvr>
                                        <p:cTn id="125" dur="1000" fill="hold"/>
                                        <p:tgtEl>
                                          <p:spTgt spid="31"/>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31"/>
                                        </p:tgtEl>
                                        <p:attrNameLst>
                                          <p:attrName>style.visibility</p:attrName>
                                        </p:attrNameLst>
                                      </p:cBhvr>
                                      <p:to>
                                        <p:strVal val="hidden"/>
                                      </p:to>
                                    </p:set>
                                  </p:subTnLst>
                                </p:cTn>
                              </p:par>
                            </p:childTnLst>
                          </p:cTn>
                        </p:par>
                      </p:childTnLst>
                    </p:cTn>
                  </p:par>
                  <p:par>
                    <p:cTn id="126" fill="hold">
                      <p:stCondLst>
                        <p:cond delay="indefinite"/>
                      </p:stCondLst>
                      <p:childTnLst>
                        <p:par>
                          <p:cTn id="127" fill="hold">
                            <p:stCondLst>
                              <p:cond delay="0"/>
                            </p:stCondLst>
                            <p:childTnLst>
                              <p:par>
                                <p:cTn id="128" presetID="42" presetClass="entr" presetSubtype="0" fill="hold" grpId="0" nodeType="clickEffect">
                                  <p:stCondLst>
                                    <p:cond delay="0"/>
                                  </p:stCondLst>
                                  <p:childTnLst>
                                    <p:set>
                                      <p:cBhvr>
                                        <p:cTn id="129" dur="1" fill="hold">
                                          <p:stCondLst>
                                            <p:cond delay="0"/>
                                          </p:stCondLst>
                                        </p:cTn>
                                        <p:tgtEl>
                                          <p:spTgt spid="33"/>
                                        </p:tgtEl>
                                        <p:attrNameLst>
                                          <p:attrName>style.visibility</p:attrName>
                                        </p:attrNameLst>
                                      </p:cBhvr>
                                      <p:to>
                                        <p:strVal val="visible"/>
                                      </p:to>
                                    </p:set>
                                    <p:animEffect transition="in" filter="fade">
                                      <p:cBhvr>
                                        <p:cTn id="130" dur="1000"/>
                                        <p:tgtEl>
                                          <p:spTgt spid="33"/>
                                        </p:tgtEl>
                                      </p:cBhvr>
                                    </p:animEffect>
                                    <p:anim calcmode="lin" valueType="num">
                                      <p:cBhvr>
                                        <p:cTn id="131" dur="1000" fill="hold"/>
                                        <p:tgtEl>
                                          <p:spTgt spid="33"/>
                                        </p:tgtEl>
                                        <p:attrNameLst>
                                          <p:attrName>ppt_x</p:attrName>
                                        </p:attrNameLst>
                                      </p:cBhvr>
                                      <p:tavLst>
                                        <p:tav tm="0">
                                          <p:val>
                                            <p:strVal val="#ppt_x"/>
                                          </p:val>
                                        </p:tav>
                                        <p:tav tm="100000">
                                          <p:val>
                                            <p:strVal val="#ppt_x"/>
                                          </p:val>
                                        </p:tav>
                                      </p:tavLst>
                                    </p:anim>
                                    <p:anim calcmode="lin" valueType="num">
                                      <p:cBhvr>
                                        <p:cTn id="132" dur="1000" fill="hold"/>
                                        <p:tgtEl>
                                          <p:spTgt spid="33"/>
                                        </p:tgtEl>
                                        <p:attrNameLst>
                                          <p:attrName>ppt_y</p:attrName>
                                        </p:attrNameLst>
                                      </p:cBhvr>
                                      <p:tavLst>
                                        <p:tav tm="0">
                                          <p:val>
                                            <p:strVal val="#ppt_y+.1"/>
                                          </p:val>
                                        </p:tav>
                                        <p:tav tm="100000">
                                          <p:val>
                                            <p:strVal val="#ppt_y"/>
                                          </p:val>
                                        </p:tav>
                                      </p:tavLst>
                                    </p:anim>
                                  </p:childTnLst>
                                </p:cTn>
                              </p:par>
                              <p:par>
                                <p:cTn id="133" presetID="42" presetClass="entr" presetSubtype="0" fill="hold" grpId="0" nodeType="withEffect">
                                  <p:stCondLst>
                                    <p:cond delay="0"/>
                                  </p:stCondLst>
                                  <p:childTnLst>
                                    <p:set>
                                      <p:cBhvr>
                                        <p:cTn id="134" dur="1" fill="hold">
                                          <p:stCondLst>
                                            <p:cond delay="0"/>
                                          </p:stCondLst>
                                        </p:cTn>
                                        <p:tgtEl>
                                          <p:spTgt spid="32"/>
                                        </p:tgtEl>
                                        <p:attrNameLst>
                                          <p:attrName>style.visibility</p:attrName>
                                        </p:attrNameLst>
                                      </p:cBhvr>
                                      <p:to>
                                        <p:strVal val="visible"/>
                                      </p:to>
                                    </p:set>
                                    <p:animEffect transition="in" filter="fade">
                                      <p:cBhvr>
                                        <p:cTn id="135" dur="1000"/>
                                        <p:tgtEl>
                                          <p:spTgt spid="32"/>
                                        </p:tgtEl>
                                      </p:cBhvr>
                                    </p:animEffect>
                                    <p:anim calcmode="lin" valueType="num">
                                      <p:cBhvr>
                                        <p:cTn id="136" dur="1000" fill="hold"/>
                                        <p:tgtEl>
                                          <p:spTgt spid="32"/>
                                        </p:tgtEl>
                                        <p:attrNameLst>
                                          <p:attrName>ppt_x</p:attrName>
                                        </p:attrNameLst>
                                      </p:cBhvr>
                                      <p:tavLst>
                                        <p:tav tm="0">
                                          <p:val>
                                            <p:strVal val="#ppt_x"/>
                                          </p:val>
                                        </p:tav>
                                        <p:tav tm="100000">
                                          <p:val>
                                            <p:strVal val="#ppt_x"/>
                                          </p:val>
                                        </p:tav>
                                      </p:tavLst>
                                    </p:anim>
                                    <p:anim calcmode="lin" valueType="num">
                                      <p:cBhvr>
                                        <p:cTn id="13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2" grpId="0" animBg="1"/>
      <p:bldP spid="13" grpId="0" animBg="1"/>
      <p:bldP spid="14" grpId="0" animBg="1"/>
      <p:bldP spid="15" grpId="0" animBg="1"/>
      <p:bldP spid="16" grpId="0" animBg="1"/>
      <p:bldP spid="17" grpId="0" animBg="1"/>
      <p:bldP spid="19" grpId="0" animBg="1"/>
      <p:bldP spid="21" grpId="0" animBg="1"/>
      <p:bldP spid="22" grpId="0" animBg="1"/>
      <p:bldP spid="23" grpId="0" animBg="1"/>
      <p:bldP spid="24" grpId="0" animBg="1"/>
      <p:bldP spid="25" grpId="0" animBg="1"/>
      <p:bldP spid="26" grpId="0" animBg="1"/>
      <p:bldP spid="28" grpId="0" animBg="1"/>
      <p:bldP spid="29" grpId="0" animBg="1"/>
      <p:bldP spid="30" grpId="0" animBg="1"/>
      <p:bldP spid="31" grpId="0" animBg="1"/>
      <p:bldP spid="32" grpId="0" animBg="1"/>
      <p:bldP spid="3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99363980-ECD8-4ABC-9C60-F55A19F1ECBC}"/>
              </a:ext>
            </a:extLst>
          </p:cNvPr>
          <p:cNvSpPr txBox="1"/>
          <p:nvPr/>
        </p:nvSpPr>
        <p:spPr>
          <a:xfrm>
            <a:off x="3164058" y="468281"/>
            <a:ext cx="5638800" cy="769441"/>
          </a:xfrm>
          <a:prstGeom prst="rect">
            <a:avLst/>
          </a:prstGeom>
          <a:solidFill>
            <a:schemeClr val="accent6">
              <a:lumMod val="60000"/>
              <a:lumOff val="40000"/>
            </a:schemeClr>
          </a:solidFill>
          <a:ln w="38100">
            <a:solidFill>
              <a:srgbClr val="6600FF"/>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3600" dirty="0">
                <a:latin typeface="Times New Roman" panose="02020603050405020304" pitchFamily="18" charset="0"/>
                <a:cs typeface="Times New Roman" panose="02020603050405020304" pitchFamily="18" charset="0"/>
              </a:rPr>
              <a:t>              </a:t>
            </a:r>
            <a:r>
              <a:rPr lang="en-US" sz="4400" dirty="0">
                <a:latin typeface="Times New Roman" panose="02020603050405020304" pitchFamily="18" charset="0"/>
                <a:cs typeface="Times New Roman" panose="02020603050405020304" pitchFamily="18" charset="0"/>
              </a:rPr>
              <a:t>Homework</a:t>
            </a:r>
          </a:p>
        </p:txBody>
      </p:sp>
      <p:pic>
        <p:nvPicPr>
          <p:cNvPr id="3" name="Picture 2">
            <a:extLst>
              <a:ext uri="{FF2B5EF4-FFF2-40B4-BE49-F238E27FC236}">
                <a16:creationId xmlns:a16="http://schemas.microsoft.com/office/drawing/2014/main" id="{BF3CEBEC-FB3C-44F8-A4A1-519C4FA2CC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9258" y="1633759"/>
            <a:ext cx="6248400" cy="3105148"/>
          </a:xfrm>
          <a:prstGeom prst="rect">
            <a:avLst/>
          </a:prstGeom>
          <a:ln>
            <a:solidFill>
              <a:srgbClr val="6600FF"/>
            </a:solidFill>
          </a:ln>
        </p:spPr>
      </p:pic>
      <p:sp>
        <p:nvSpPr>
          <p:cNvPr id="4" name="Rectangle 3">
            <a:extLst>
              <a:ext uri="{FF2B5EF4-FFF2-40B4-BE49-F238E27FC236}">
                <a16:creationId xmlns:a16="http://schemas.microsoft.com/office/drawing/2014/main" id="{1D5A88F9-5C18-4DA4-BD5E-02DF123DD056}"/>
              </a:ext>
            </a:extLst>
          </p:cNvPr>
          <p:cNvSpPr/>
          <p:nvPr/>
        </p:nvSpPr>
        <p:spPr>
          <a:xfrm>
            <a:off x="447821" y="4895794"/>
            <a:ext cx="11296357" cy="1754326"/>
          </a:xfrm>
          <a:prstGeom prst="rect">
            <a:avLst/>
          </a:prstGeom>
          <a:solidFill>
            <a:srgbClr val="92D050"/>
          </a:solidFill>
          <a:ln w="38100">
            <a:solidFill>
              <a:schemeClr val="tx1"/>
            </a:solidFill>
          </a:ln>
        </p:spPr>
        <p:txBody>
          <a:bodyPr wrap="square" lIns="91440" tIns="45720" rIns="91440" bIns="45720">
            <a:spAutoFit/>
          </a:bodyPr>
          <a:lstStyle/>
          <a:p>
            <a:pPr algn="just"/>
            <a:r>
              <a:rPr lang="en-US" sz="3600" b="1"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Write a paragraph on ‘How to Maintain Good Relationship with Our </a:t>
            </a:r>
            <a:r>
              <a:rPr lang="en-US" sz="3600" b="1" cap="none" spc="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Neighbours</a:t>
            </a:r>
            <a:r>
              <a:rPr lang="en-US" sz="3600" b="1"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Use linking words as needed.</a:t>
            </a:r>
          </a:p>
        </p:txBody>
      </p:sp>
    </p:spTree>
    <p:extLst>
      <p:ext uri="{BB962C8B-B14F-4D97-AF65-F5344CB8AC3E}">
        <p14:creationId xmlns:p14="http://schemas.microsoft.com/office/powerpoint/2010/main" val="9207905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752B7F-7C91-4CC6-85A3-2DFCDCA66D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0" y="681335"/>
            <a:ext cx="8762999" cy="4800600"/>
          </a:xfrm>
          <a:prstGeom prst="rect">
            <a:avLst/>
          </a:prstGeom>
        </p:spPr>
      </p:pic>
      <p:sp>
        <p:nvSpPr>
          <p:cNvPr id="3" name="Rectangle 2">
            <a:extLst>
              <a:ext uri="{FF2B5EF4-FFF2-40B4-BE49-F238E27FC236}">
                <a16:creationId xmlns:a16="http://schemas.microsoft.com/office/drawing/2014/main" id="{5A93AE21-198D-4526-9048-12D68E2CE6BF}"/>
              </a:ext>
            </a:extLst>
          </p:cNvPr>
          <p:cNvSpPr/>
          <p:nvPr/>
        </p:nvSpPr>
        <p:spPr>
          <a:xfrm>
            <a:off x="3314701" y="5253335"/>
            <a:ext cx="5943600" cy="923330"/>
          </a:xfrm>
          <a:prstGeom prst="rect">
            <a:avLst/>
          </a:prstGeom>
          <a:solidFill>
            <a:schemeClr val="accent5">
              <a:lumMod val="40000"/>
              <a:lumOff val="60000"/>
            </a:schemeClr>
          </a:solidFill>
          <a:ln>
            <a:solidFill>
              <a:srgbClr val="C00000"/>
            </a:solidFill>
          </a:ln>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b="1" spc="50" dirty="0">
                <a:ln w="11430"/>
                <a:solidFill>
                  <a:srgbClr val="C0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Good bye</a:t>
            </a:r>
          </a:p>
        </p:txBody>
      </p:sp>
    </p:spTree>
    <p:extLst>
      <p:ext uri="{BB962C8B-B14F-4D97-AF65-F5344CB8AC3E}">
        <p14:creationId xmlns:p14="http://schemas.microsoft.com/office/powerpoint/2010/main" val="52755331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8B0EEBD-BD66-47C9-BEA6-85AD6D123B61}"/>
              </a:ext>
            </a:extLst>
          </p:cNvPr>
          <p:cNvSpPr/>
          <p:nvPr/>
        </p:nvSpPr>
        <p:spPr>
          <a:xfrm>
            <a:off x="304797" y="138637"/>
            <a:ext cx="11103429" cy="597118"/>
          </a:xfrm>
          <a:prstGeom prst="rect">
            <a:avLst/>
          </a:prstGeom>
          <a:solidFill>
            <a:srgbClr val="92D050"/>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itchFamily="18" charset="0"/>
                <a:cs typeface="Times New Roman" pitchFamily="18" charset="0"/>
              </a:rPr>
              <a:t>Look at the pictures below and discuss the following questions in pairs</a:t>
            </a:r>
          </a:p>
        </p:txBody>
      </p:sp>
      <p:sp>
        <p:nvSpPr>
          <p:cNvPr id="4" name="Rectangle 3">
            <a:extLst>
              <a:ext uri="{FF2B5EF4-FFF2-40B4-BE49-F238E27FC236}">
                <a16:creationId xmlns:a16="http://schemas.microsoft.com/office/drawing/2014/main" id="{6C599A8D-A61B-45D4-8C71-EE09EE4B991E}"/>
              </a:ext>
            </a:extLst>
          </p:cNvPr>
          <p:cNvSpPr/>
          <p:nvPr/>
        </p:nvSpPr>
        <p:spPr>
          <a:xfrm>
            <a:off x="2403715" y="4992643"/>
            <a:ext cx="8146564" cy="584775"/>
          </a:xfrm>
          <a:prstGeom prst="rect">
            <a:avLst/>
          </a:prstGeom>
          <a:solidFill>
            <a:srgbClr val="92D050"/>
          </a:solidFill>
          <a:ln>
            <a:solidFill>
              <a:srgbClr val="002060"/>
            </a:solidFill>
          </a:ln>
        </p:spPr>
        <p:txBody>
          <a:bodyPr wrap="square" lIns="91440" tIns="45720" rIns="91440" bIns="45720">
            <a:spAutoFit/>
          </a:bodyPr>
          <a:lstStyle/>
          <a:p>
            <a:pPr algn="just"/>
            <a:r>
              <a:rPr lang="en-US" sz="3200" b="1" cap="none" spc="0" dirty="0">
                <a:ln w="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 1 Who can you see in the picture?</a:t>
            </a:r>
          </a:p>
        </p:txBody>
      </p:sp>
      <p:pic>
        <p:nvPicPr>
          <p:cNvPr id="6" name="Picture 2">
            <a:extLst>
              <a:ext uri="{FF2B5EF4-FFF2-40B4-BE49-F238E27FC236}">
                <a16:creationId xmlns:a16="http://schemas.microsoft.com/office/drawing/2014/main" id="{3F41D806-71F4-41F7-B4AD-DA9BFA2ED3E6}"/>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b="9332"/>
          <a:stretch/>
        </p:blipFill>
        <p:spPr bwMode="auto">
          <a:xfrm>
            <a:off x="356103" y="957522"/>
            <a:ext cx="5442352" cy="3655305"/>
          </a:xfrm>
          <a:prstGeom prst="rect">
            <a:avLst/>
          </a:prstGeom>
          <a:solidFill>
            <a:srgbClr val="FFFFFF">
              <a:shade val="85000"/>
            </a:srgbClr>
          </a:solidFill>
          <a:ln w="28575" cap="sq">
            <a:solidFill>
              <a:srgbClr val="00206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3">
            <a:extLst>
              <a:ext uri="{FF2B5EF4-FFF2-40B4-BE49-F238E27FC236}">
                <a16:creationId xmlns:a16="http://schemas.microsoft.com/office/drawing/2014/main" id="{5C87460C-5E22-45D0-A9A2-4CD6E661C530}"/>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10788" r="10381"/>
          <a:stretch/>
        </p:blipFill>
        <p:spPr bwMode="auto">
          <a:xfrm>
            <a:off x="6183084" y="919570"/>
            <a:ext cx="5167086" cy="3655305"/>
          </a:xfrm>
          <a:prstGeom prst="rect">
            <a:avLst/>
          </a:prstGeom>
          <a:solidFill>
            <a:srgbClr val="FFFFFF">
              <a:shade val="85000"/>
            </a:srgbClr>
          </a:solidFill>
          <a:ln w="38100" cap="sq">
            <a:solidFill>
              <a:srgbClr val="00206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Rectangle 8">
            <a:extLst>
              <a:ext uri="{FF2B5EF4-FFF2-40B4-BE49-F238E27FC236}">
                <a16:creationId xmlns:a16="http://schemas.microsoft.com/office/drawing/2014/main" id="{09E7550C-E9D1-4D63-9965-FD60335E62BD}"/>
              </a:ext>
            </a:extLst>
          </p:cNvPr>
          <p:cNvSpPr/>
          <p:nvPr/>
        </p:nvSpPr>
        <p:spPr>
          <a:xfrm>
            <a:off x="115262" y="5436178"/>
            <a:ext cx="10528973" cy="584775"/>
          </a:xfrm>
          <a:prstGeom prst="rect">
            <a:avLst/>
          </a:prstGeom>
          <a:solidFill>
            <a:srgbClr val="92D050"/>
          </a:solidFill>
          <a:ln>
            <a:solidFill>
              <a:srgbClr val="002060"/>
            </a:solidFill>
          </a:ln>
        </p:spPr>
        <p:txBody>
          <a:bodyPr wrap="none">
            <a:spAutoFit/>
          </a:bodyPr>
          <a:lstStyle/>
          <a:p>
            <a:pPr algn="just"/>
            <a:r>
              <a:rPr lang="en-US" sz="3200" b="1" dirty="0">
                <a:ln w="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Q: 3. What do you think are the relationship among them?</a:t>
            </a:r>
          </a:p>
        </p:txBody>
      </p:sp>
      <p:sp>
        <p:nvSpPr>
          <p:cNvPr id="10" name="Rectangle 9">
            <a:extLst>
              <a:ext uri="{FF2B5EF4-FFF2-40B4-BE49-F238E27FC236}">
                <a16:creationId xmlns:a16="http://schemas.microsoft.com/office/drawing/2014/main" id="{1920DC36-3026-45E1-BCB9-B2EB2EFC718E}"/>
              </a:ext>
            </a:extLst>
          </p:cNvPr>
          <p:cNvSpPr/>
          <p:nvPr/>
        </p:nvSpPr>
        <p:spPr>
          <a:xfrm>
            <a:off x="114408" y="4800552"/>
            <a:ext cx="11947719" cy="1877437"/>
          </a:xfrm>
          <a:prstGeom prst="rect">
            <a:avLst/>
          </a:prstGeom>
          <a:solidFill>
            <a:schemeClr val="accent3">
              <a:lumMod val="20000"/>
              <a:lumOff val="80000"/>
            </a:schemeClr>
          </a:solidFill>
          <a:ln>
            <a:solidFill>
              <a:srgbClr val="7030A0"/>
            </a:solidFill>
          </a:ln>
        </p:spPr>
        <p:txBody>
          <a:bodyPr wrap="square" lIns="91440" tIns="45720" rIns="91440" bIns="45720">
            <a:spAutoFit/>
          </a:bodyPr>
          <a:lstStyle/>
          <a:p>
            <a:pPr algn="just"/>
            <a:r>
              <a:rPr lang="en-US" sz="2800" b="1" dirty="0">
                <a:ln w="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Ans-1: In first picture we can see</a:t>
            </a:r>
            <a:r>
              <a:rPr lang="en-US" sz="2800" b="1" cap="none" spc="0" dirty="0">
                <a:ln w="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Bangabandhu Sheikh Mujibur Rahman, Begum Mujib and the then Prime Minister of India, </a:t>
            </a:r>
            <a:r>
              <a:rPr lang="en-US" sz="2800" b="1" cap="none" spc="0" dirty="0" err="1">
                <a:ln w="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Mrs</a:t>
            </a:r>
            <a:r>
              <a:rPr lang="en-US" sz="2800" b="1" cap="none" spc="0" dirty="0">
                <a:ln w="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Indira Gandhi and some other unknown people. In the second picture we can </a:t>
            </a:r>
            <a:r>
              <a:rPr lang="en-US" sz="2800" b="1" dirty="0">
                <a:ln w="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see Fidel Castro the then Prime Minister of Cuba</a:t>
            </a:r>
            <a:r>
              <a:rPr lang="en-US" sz="3200" b="1" dirty="0">
                <a:ln w="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3200" b="1" cap="none" spc="0" dirty="0">
              <a:ln w="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A29BFD4C-3655-4136-B7E9-0341365C7FA3}"/>
              </a:ext>
            </a:extLst>
          </p:cNvPr>
          <p:cNvSpPr/>
          <p:nvPr/>
        </p:nvSpPr>
        <p:spPr>
          <a:xfrm>
            <a:off x="143534" y="4817787"/>
            <a:ext cx="11754113" cy="1077218"/>
          </a:xfrm>
          <a:prstGeom prst="rect">
            <a:avLst/>
          </a:prstGeom>
          <a:solidFill>
            <a:schemeClr val="accent1">
              <a:lumMod val="20000"/>
              <a:lumOff val="80000"/>
            </a:schemeClr>
          </a:solidFill>
          <a:ln>
            <a:solidFill>
              <a:srgbClr val="002060"/>
            </a:solidFill>
          </a:ln>
        </p:spPr>
        <p:txBody>
          <a:bodyPr wrap="square" lIns="91440" tIns="45720" rIns="91440" bIns="45720">
            <a:spAutoFit/>
          </a:bodyPr>
          <a:lstStyle/>
          <a:p>
            <a:pPr algn="just"/>
            <a:r>
              <a:rPr lang="en-US" sz="3200" b="1" dirty="0">
                <a:ln w="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Ans: 2. I think b</a:t>
            </a:r>
            <a:r>
              <a:rPr lang="en-US" sz="3200" b="1" cap="none" spc="0" dirty="0">
                <a:ln w="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oth Indira Gandhi and Fidel Castro were eminent  leaders like Bangabandhu. </a:t>
            </a:r>
          </a:p>
        </p:txBody>
      </p:sp>
      <p:sp>
        <p:nvSpPr>
          <p:cNvPr id="12" name="Rectangle 11">
            <a:extLst>
              <a:ext uri="{FF2B5EF4-FFF2-40B4-BE49-F238E27FC236}">
                <a16:creationId xmlns:a16="http://schemas.microsoft.com/office/drawing/2014/main" id="{82EE71D8-8EF7-460F-8F29-470A640252B2}"/>
              </a:ext>
            </a:extLst>
          </p:cNvPr>
          <p:cNvSpPr/>
          <p:nvPr/>
        </p:nvSpPr>
        <p:spPr>
          <a:xfrm>
            <a:off x="179773" y="4861212"/>
            <a:ext cx="11800114" cy="1077218"/>
          </a:xfrm>
          <a:prstGeom prst="rect">
            <a:avLst/>
          </a:prstGeom>
          <a:solidFill>
            <a:schemeClr val="accent3">
              <a:lumMod val="20000"/>
              <a:lumOff val="80000"/>
            </a:schemeClr>
          </a:solidFill>
          <a:ln>
            <a:solidFill>
              <a:srgbClr val="002060"/>
            </a:solidFill>
          </a:ln>
        </p:spPr>
        <p:txBody>
          <a:bodyPr wrap="square">
            <a:spAutoFit/>
          </a:bodyPr>
          <a:lstStyle/>
          <a:p>
            <a:pPr algn="just"/>
            <a:r>
              <a:rPr lang="en-US" sz="3200" b="1" dirty="0">
                <a:ln w="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Ans: 3. They had been a very friendly diplomatic relationship among them.</a:t>
            </a:r>
          </a:p>
        </p:txBody>
      </p:sp>
      <p:sp>
        <p:nvSpPr>
          <p:cNvPr id="13" name="Rectangle 12">
            <a:extLst>
              <a:ext uri="{FF2B5EF4-FFF2-40B4-BE49-F238E27FC236}">
                <a16:creationId xmlns:a16="http://schemas.microsoft.com/office/drawing/2014/main" id="{24019CAC-CEA6-4334-BD7D-8B43733DE2C6}"/>
              </a:ext>
            </a:extLst>
          </p:cNvPr>
          <p:cNvSpPr/>
          <p:nvPr/>
        </p:nvSpPr>
        <p:spPr>
          <a:xfrm>
            <a:off x="200738" y="4834595"/>
            <a:ext cx="7958782" cy="584775"/>
          </a:xfrm>
          <a:prstGeom prst="rect">
            <a:avLst/>
          </a:prstGeom>
          <a:solidFill>
            <a:srgbClr val="92D050"/>
          </a:solidFill>
          <a:ln w="19050">
            <a:solidFill>
              <a:schemeClr val="tx1"/>
            </a:solidFill>
          </a:ln>
        </p:spPr>
        <p:txBody>
          <a:bodyPr wrap="none">
            <a:spAutoFit/>
          </a:bodyPr>
          <a:lstStyle/>
          <a:p>
            <a:pPr algn="just"/>
            <a:r>
              <a:rPr lang="en-US" sz="3200" b="1" dirty="0">
                <a:ln w="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Q:2. How are they related to Bangabandhu?</a:t>
            </a:r>
          </a:p>
        </p:txBody>
      </p:sp>
    </p:spTree>
    <p:extLst>
      <p:ext uri="{BB962C8B-B14F-4D97-AF65-F5344CB8AC3E}">
        <p14:creationId xmlns:p14="http://schemas.microsoft.com/office/powerpoint/2010/main" val="36993235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out)">
                                      <p:cBhvr>
                                        <p:cTn id="7" dur="2000"/>
                                        <p:tgtEl>
                                          <p:spTgt spid="6"/>
                                        </p:tgtEl>
                                      </p:cBhvr>
                                    </p:animEffect>
                                  </p:childTnLst>
                                </p:cTn>
                              </p:par>
                              <p:par>
                                <p:cTn id="8" presetID="6" presetClass="entr" presetSubtype="32"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out)">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0-#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0-#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0-#ppt_w/2"/>
                                          </p:val>
                                        </p:tav>
                                        <p:tav tm="100000">
                                          <p:val>
                                            <p:strVal val="#ppt_x"/>
                                          </p:val>
                                        </p:tav>
                                      </p:tavLst>
                                    </p:anim>
                                    <p:anim calcmode="lin" valueType="num">
                                      <p:cBhvr additive="base">
                                        <p:cTn id="35" dur="500" fill="hold"/>
                                        <p:tgtEl>
                                          <p:spTgt spid="13"/>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36" fill="hold">
                      <p:stCondLst>
                        <p:cond delay="indefinite"/>
                      </p:stCondLst>
                      <p:childTnLst>
                        <p:par>
                          <p:cTn id="37" fill="hold">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500" fill="hold"/>
                                        <p:tgtEl>
                                          <p:spTgt spid="11"/>
                                        </p:tgtEl>
                                        <p:attrNameLst>
                                          <p:attrName>ppt_x</p:attrName>
                                        </p:attrNameLst>
                                      </p:cBhvr>
                                      <p:tavLst>
                                        <p:tav tm="0">
                                          <p:val>
                                            <p:strVal val="0-#ppt_w/2"/>
                                          </p:val>
                                        </p:tav>
                                        <p:tav tm="100000">
                                          <p:val>
                                            <p:strVal val="#ppt_x"/>
                                          </p:val>
                                        </p:tav>
                                      </p:tavLst>
                                    </p:anim>
                                    <p:anim calcmode="lin" valueType="num">
                                      <p:cBhvr additive="base">
                                        <p:cTn id="41" dur="500" fill="hold"/>
                                        <p:tgtEl>
                                          <p:spTgt spid="11"/>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42" fill="hold">
                      <p:stCondLst>
                        <p:cond delay="indefinite"/>
                      </p:stCondLst>
                      <p:childTnLst>
                        <p:par>
                          <p:cTn id="43" fill="hold">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additive="base">
                                        <p:cTn id="46" dur="500" fill="hold"/>
                                        <p:tgtEl>
                                          <p:spTgt spid="9"/>
                                        </p:tgtEl>
                                        <p:attrNameLst>
                                          <p:attrName>ppt_x</p:attrName>
                                        </p:attrNameLst>
                                      </p:cBhvr>
                                      <p:tavLst>
                                        <p:tav tm="0">
                                          <p:val>
                                            <p:strVal val="0-#ppt_w/2"/>
                                          </p:val>
                                        </p:tav>
                                        <p:tav tm="100000">
                                          <p:val>
                                            <p:strVal val="#ppt_x"/>
                                          </p:val>
                                        </p:tav>
                                      </p:tavLst>
                                    </p:anim>
                                    <p:anim calcmode="lin" valueType="num">
                                      <p:cBhvr additive="base">
                                        <p:cTn id="47" dur="500" fill="hold"/>
                                        <p:tgtEl>
                                          <p:spTgt spid="9"/>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48" fill="hold">
                      <p:stCondLst>
                        <p:cond delay="indefinite"/>
                      </p:stCondLst>
                      <p:childTnLst>
                        <p:par>
                          <p:cTn id="49" fill="hold">
                            <p:stCondLst>
                              <p:cond delay="0"/>
                            </p:stCondLst>
                            <p:childTnLst>
                              <p:par>
                                <p:cTn id="50" presetID="2" presetClass="entr" presetSubtype="8"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0-#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9" grpId="0" animBg="1"/>
      <p:bldP spid="10" grpId="0" animBg="1"/>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2AC1160-2ED4-4839-9AEE-BFA12624D415}"/>
              </a:ext>
            </a:extLst>
          </p:cNvPr>
          <p:cNvSpPr/>
          <p:nvPr/>
        </p:nvSpPr>
        <p:spPr>
          <a:xfrm>
            <a:off x="275771" y="93661"/>
            <a:ext cx="11916229" cy="72571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50422"/>
                </a:solidFill>
                <a:latin typeface="Times New Roman" pitchFamily="18" charset="0"/>
                <a:cs typeface="Times New Roman" pitchFamily="18" charset="0"/>
              </a:rPr>
              <a:t>So,  Dear students today we are going to talk a very important topic . Can you guess it?</a:t>
            </a:r>
          </a:p>
        </p:txBody>
      </p:sp>
      <p:sp>
        <p:nvSpPr>
          <p:cNvPr id="4" name="Rectangle 3">
            <a:extLst>
              <a:ext uri="{FF2B5EF4-FFF2-40B4-BE49-F238E27FC236}">
                <a16:creationId xmlns:a16="http://schemas.microsoft.com/office/drawing/2014/main" id="{193E2674-90E9-481D-9F5A-A09C88C56230}"/>
              </a:ext>
            </a:extLst>
          </p:cNvPr>
          <p:cNvSpPr/>
          <p:nvPr/>
        </p:nvSpPr>
        <p:spPr>
          <a:xfrm>
            <a:off x="783516" y="4386313"/>
            <a:ext cx="10900737" cy="1499448"/>
          </a:xfrm>
          <a:prstGeom prst="rect">
            <a:avLst/>
          </a:prstGeom>
          <a:solidFill>
            <a:srgbClr val="00B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Bangabandhu's</a:t>
            </a:r>
            <a:r>
              <a:rPr lang="en-US" sz="4800" b="1"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relationship with other countries</a:t>
            </a:r>
          </a:p>
        </p:txBody>
      </p:sp>
      <p:sp>
        <p:nvSpPr>
          <p:cNvPr id="6" name="Rectangle 5">
            <a:extLst>
              <a:ext uri="{FF2B5EF4-FFF2-40B4-BE49-F238E27FC236}">
                <a16:creationId xmlns:a16="http://schemas.microsoft.com/office/drawing/2014/main" id="{3985648B-2DA2-4EE9-9BEC-F9A1C4A9C4DB}"/>
              </a:ext>
            </a:extLst>
          </p:cNvPr>
          <p:cNvSpPr/>
          <p:nvPr/>
        </p:nvSpPr>
        <p:spPr>
          <a:xfrm>
            <a:off x="3236940" y="6038624"/>
            <a:ext cx="5130803" cy="632053"/>
          </a:xfrm>
          <a:prstGeom prst="rect">
            <a:avLst/>
          </a:prstGeom>
          <a:solidFill>
            <a:schemeClr val="accent4">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Unit-1 , Lesson-4</a:t>
            </a:r>
          </a:p>
        </p:txBody>
      </p:sp>
      <p:pic>
        <p:nvPicPr>
          <p:cNvPr id="8" name="Picture 2">
            <a:extLst>
              <a:ext uri="{FF2B5EF4-FFF2-40B4-BE49-F238E27FC236}">
                <a16:creationId xmlns:a16="http://schemas.microsoft.com/office/drawing/2014/main" id="{809C5313-8C34-4BED-9D45-526AD2DB1651}"/>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b="9332"/>
          <a:stretch/>
        </p:blipFill>
        <p:spPr bwMode="auto">
          <a:xfrm>
            <a:off x="515764" y="972239"/>
            <a:ext cx="5442352" cy="32612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9" name="Picture 3">
            <a:extLst>
              <a:ext uri="{FF2B5EF4-FFF2-40B4-BE49-F238E27FC236}">
                <a16:creationId xmlns:a16="http://schemas.microsoft.com/office/drawing/2014/main" id="{15DEC66A-A247-42E5-B6F7-6D4DDC5AAE86}"/>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10788" r="10381"/>
          <a:stretch/>
        </p:blipFill>
        <p:spPr bwMode="auto">
          <a:xfrm>
            <a:off x="6233885" y="972240"/>
            <a:ext cx="5167086" cy="32612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620486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 presetClass="entr" presetSubtype="32" repeatCount="300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ox(out)">
                                      <p:cBhvr>
                                        <p:cTn id="14" dur="3000"/>
                                        <p:tgtEl>
                                          <p:spTgt spid="9"/>
                                        </p:tgtEl>
                                      </p:cBhvr>
                                    </p:animEffect>
                                  </p:childTnLst>
                                </p:cTn>
                              </p:par>
                              <p:par>
                                <p:cTn id="15" presetID="4" presetClass="entr" presetSubtype="32" repeatCount="300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out)">
                                      <p:cBhvr>
                                        <p:cTn id="17" dur="3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repeatCount="300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3000"/>
                                        <p:tgtEl>
                                          <p:spTgt spid="4"/>
                                        </p:tgtEl>
                                      </p:cBhvr>
                                    </p:animEffect>
                                    <p:anim calcmode="lin" valueType="num">
                                      <p:cBhvr>
                                        <p:cTn id="23" dur="3000" fill="hold"/>
                                        <p:tgtEl>
                                          <p:spTgt spid="4"/>
                                        </p:tgtEl>
                                        <p:attrNameLst>
                                          <p:attrName>ppt_x</p:attrName>
                                        </p:attrNameLst>
                                      </p:cBhvr>
                                      <p:tavLst>
                                        <p:tav tm="0">
                                          <p:val>
                                            <p:strVal val="#ppt_x"/>
                                          </p:val>
                                        </p:tav>
                                        <p:tav tm="100000">
                                          <p:val>
                                            <p:strVal val="#ppt_x"/>
                                          </p:val>
                                        </p:tav>
                                      </p:tavLst>
                                    </p:anim>
                                    <p:anim calcmode="lin" valueType="num">
                                      <p:cBhvr>
                                        <p:cTn id="24" dur="3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74468A-99A7-4983-AB0B-6C9DCBCC497C}"/>
              </a:ext>
            </a:extLst>
          </p:cNvPr>
          <p:cNvSpPr txBox="1"/>
          <p:nvPr/>
        </p:nvSpPr>
        <p:spPr>
          <a:xfrm>
            <a:off x="406400" y="1959151"/>
            <a:ext cx="11669486" cy="4524315"/>
          </a:xfrm>
          <a:prstGeom prst="rect">
            <a:avLst/>
          </a:prstGeom>
          <a:noFill/>
          <a:ln>
            <a:solidFill>
              <a:schemeClr val="tx1"/>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u="none" strike="noStrike" kern="0" normalizeH="0" baseline="0" noProof="0" dirty="0">
                <a:ln w="1905"/>
                <a:solidFill>
                  <a:srgbClr val="000099"/>
                </a:solidFill>
                <a:effectLst>
                  <a:innerShdw blurRad="69850" dist="43180" dir="5400000">
                    <a:srgbClr val="000000">
                      <a:alpha val="65000"/>
                    </a:srgbClr>
                  </a:innerShdw>
                </a:effectLst>
                <a:uLnTx/>
                <a:uFillTx/>
                <a:latin typeface="Times New Roman" panose="02020603050405020304" pitchFamily="18" charset="0"/>
                <a:cs typeface="Times New Roman" panose="02020603050405020304" pitchFamily="18" charset="0"/>
              </a:rPr>
              <a:t>After the</a:t>
            </a:r>
            <a:r>
              <a:rPr kumimoji="0" lang="en-US" sz="4400" b="1" u="none" strike="noStrike" kern="0" normalizeH="0" noProof="0" dirty="0">
                <a:ln w="1905"/>
                <a:solidFill>
                  <a:srgbClr val="000099"/>
                </a:solidFill>
                <a:effectLst>
                  <a:innerShdw blurRad="69850" dist="43180" dir="5400000">
                    <a:srgbClr val="000000">
                      <a:alpha val="65000"/>
                    </a:srgbClr>
                  </a:innerShdw>
                </a:effectLst>
                <a:uLnTx/>
                <a:uFillTx/>
                <a:latin typeface="Times New Roman" panose="02020603050405020304" pitchFamily="18" charset="0"/>
                <a:cs typeface="Times New Roman" panose="02020603050405020304" pitchFamily="18" charset="0"/>
              </a:rPr>
              <a:t> end of this </a:t>
            </a:r>
            <a:r>
              <a:rPr kumimoji="0" lang="en-US" sz="4400" b="1" u="none" strike="noStrike" kern="0" normalizeH="0" baseline="0" noProof="0" dirty="0">
                <a:ln w="1905"/>
                <a:solidFill>
                  <a:srgbClr val="000099"/>
                </a:solidFill>
                <a:effectLst>
                  <a:innerShdw blurRad="69850" dist="43180" dir="5400000">
                    <a:srgbClr val="000000">
                      <a:alpha val="65000"/>
                    </a:srgbClr>
                  </a:innerShdw>
                </a:effectLst>
                <a:uLnTx/>
                <a:uFillTx/>
                <a:latin typeface="Times New Roman" panose="02020603050405020304" pitchFamily="18" charset="0"/>
                <a:cs typeface="Times New Roman" panose="02020603050405020304" pitchFamily="18" charset="0"/>
              </a:rPr>
              <a:t>lesson, the students will</a:t>
            </a:r>
            <a:r>
              <a:rPr kumimoji="0" lang="en-US" sz="4400" b="1" u="none" strike="noStrike" kern="0" normalizeH="0" noProof="0" dirty="0">
                <a:ln w="1905"/>
                <a:solidFill>
                  <a:srgbClr val="000099"/>
                </a:solidFill>
                <a:effectLst>
                  <a:innerShdw blurRad="69850" dist="43180" dir="5400000">
                    <a:srgbClr val="000000">
                      <a:alpha val="65000"/>
                    </a:srgbClr>
                  </a:innerShdw>
                </a:effectLst>
                <a:uLnTx/>
                <a:uFillTx/>
                <a:latin typeface="Times New Roman" panose="02020603050405020304" pitchFamily="18" charset="0"/>
                <a:cs typeface="Times New Roman" panose="02020603050405020304" pitchFamily="18" charset="0"/>
              </a:rPr>
              <a:t> be able</a:t>
            </a:r>
            <a:r>
              <a:rPr lang="en-US" sz="4400" b="1" kern="0" dirty="0">
                <a:ln w="1905"/>
                <a:solidFill>
                  <a:srgbClr val="000099"/>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to …</a:t>
            </a:r>
            <a:endParaRPr kumimoji="0" lang="en-US" sz="4400" b="1" u="none" strike="noStrike" kern="0" normalizeH="0" baseline="0" noProof="0" dirty="0">
              <a:ln w="1905"/>
              <a:solidFill>
                <a:srgbClr val="000099"/>
              </a:solidFill>
              <a:effectLst>
                <a:innerShdw blurRad="69850" dist="43180" dir="5400000">
                  <a:srgbClr val="000000">
                    <a:alpha val="65000"/>
                  </a:srgbClr>
                </a:innerShdw>
              </a:effectLst>
              <a:uLnTx/>
              <a:uFillTx/>
              <a:latin typeface="Times New Roman" panose="02020603050405020304" pitchFamily="18" charset="0"/>
              <a:cs typeface="Times New Roman" panose="02020603050405020304" pitchFamily="18" charset="0"/>
            </a:endParaRPr>
          </a:p>
          <a:p>
            <a:pPr marL="571500" marR="0" lvl="0" indent="-571500" defTabSz="91440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sz="4000" b="1" kern="0" dirty="0">
                <a:ln w="1905"/>
                <a:solidFill>
                  <a:srgbClr val="7030A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read and understand text</a:t>
            </a:r>
          </a:p>
          <a:p>
            <a:pPr marL="571500" indent="-571500">
              <a:buFont typeface="Wingdings" panose="05000000000000000000" pitchFamily="2" charset="2"/>
              <a:buChar char="v"/>
              <a:defRPr/>
            </a:pPr>
            <a:r>
              <a:rPr lang="en-US" sz="4000" b="1" kern="0" noProof="0" dirty="0">
                <a:ln w="1905"/>
                <a:solidFill>
                  <a:srgbClr val="00B05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narrate incidents and events in a logical sequence</a:t>
            </a:r>
            <a:r>
              <a:rPr lang="en-US" sz="4000" b="1" kern="0" dirty="0">
                <a:ln w="1905"/>
                <a:solidFill>
                  <a:srgbClr val="00B05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endParaRPr kumimoji="0" lang="en-US" sz="4000" b="1" u="none" strike="noStrike" kern="0" normalizeH="0" baseline="0" noProof="0" dirty="0">
              <a:ln w="1905"/>
              <a:solidFill>
                <a:srgbClr val="00B050"/>
              </a:solidFill>
              <a:effectLst>
                <a:innerShdw blurRad="69850" dist="43180" dir="5400000">
                  <a:srgbClr val="000000">
                    <a:alpha val="65000"/>
                  </a:srgbClr>
                </a:innerShdw>
              </a:effectLst>
              <a:uLnTx/>
              <a:uFillTx/>
              <a:latin typeface="Times New Roman" panose="02020603050405020304" pitchFamily="18" charset="0"/>
              <a:cs typeface="Times New Roman" panose="02020603050405020304" pitchFamily="18" charset="0"/>
            </a:endParaRPr>
          </a:p>
          <a:p>
            <a:pPr marL="571500" lvl="0" indent="-571500">
              <a:buFont typeface="Wingdings" panose="05000000000000000000" pitchFamily="2" charset="2"/>
              <a:buChar char="v"/>
              <a:defRPr/>
            </a:pPr>
            <a:r>
              <a:rPr lang="en-US" sz="4000" b="1" kern="0" dirty="0">
                <a:ln w="1905"/>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participate in conversation, discussion and debates</a:t>
            </a:r>
            <a:endParaRPr lang="en-US" sz="4000" b="1" kern="0" noProof="0" dirty="0">
              <a:ln w="1905"/>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pPr marL="571500" indent="-571500">
              <a:buFont typeface="Wingdings" panose="05000000000000000000" pitchFamily="2" charset="2"/>
              <a:buChar char="v"/>
              <a:defRPr/>
            </a:pPr>
            <a:r>
              <a:rPr lang="en-US" sz="4000" b="1" kern="0" dirty="0">
                <a:ln w="1905"/>
                <a:solidFill>
                  <a:srgbClr val="00B0F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tell stories</a:t>
            </a:r>
          </a:p>
        </p:txBody>
      </p:sp>
      <p:sp>
        <p:nvSpPr>
          <p:cNvPr id="3" name="TextBox 2">
            <a:extLst>
              <a:ext uri="{FF2B5EF4-FFF2-40B4-BE49-F238E27FC236}">
                <a16:creationId xmlns:a16="http://schemas.microsoft.com/office/drawing/2014/main" id="{95AF79B2-4C80-4BD6-AD33-7AF04CDECB18}"/>
              </a:ext>
            </a:extLst>
          </p:cNvPr>
          <p:cNvSpPr txBox="1"/>
          <p:nvPr/>
        </p:nvSpPr>
        <p:spPr>
          <a:xfrm>
            <a:off x="2387600" y="709420"/>
            <a:ext cx="7707086" cy="101566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6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60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Learning outcomes</a:t>
            </a:r>
            <a:endParaRPr lang="en-GB" sz="60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A818EE70-9C96-43D2-9158-1A1147AFCFEE}"/>
              </a:ext>
            </a:extLst>
          </p:cNvPr>
          <p:cNvSpPr txBox="1"/>
          <p:nvPr/>
        </p:nvSpPr>
        <p:spPr>
          <a:xfrm>
            <a:off x="406400" y="1959150"/>
            <a:ext cx="11669486" cy="4524315"/>
          </a:xfrm>
          <a:prstGeom prst="rect">
            <a:avLst/>
          </a:prstGeom>
          <a:noFill/>
          <a:ln>
            <a:solidFill>
              <a:schemeClr val="tx1"/>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u="none" strike="noStrike" kern="0" normalizeH="0" baseline="0" noProof="0" dirty="0">
                <a:ln w="1905"/>
                <a:solidFill>
                  <a:srgbClr val="000099"/>
                </a:solidFill>
                <a:effectLst>
                  <a:innerShdw blurRad="69850" dist="43180" dir="5400000">
                    <a:srgbClr val="000000">
                      <a:alpha val="65000"/>
                    </a:srgbClr>
                  </a:innerShdw>
                </a:effectLst>
                <a:uLnTx/>
                <a:uFillTx/>
                <a:latin typeface="Times New Roman" panose="02020603050405020304" pitchFamily="18" charset="0"/>
                <a:cs typeface="Times New Roman" panose="02020603050405020304" pitchFamily="18" charset="0"/>
              </a:rPr>
              <a:t>After the</a:t>
            </a:r>
            <a:r>
              <a:rPr kumimoji="0" lang="en-US" sz="4400" b="1" u="none" strike="noStrike" kern="0" normalizeH="0" noProof="0" dirty="0">
                <a:ln w="1905"/>
                <a:solidFill>
                  <a:srgbClr val="000099"/>
                </a:solidFill>
                <a:effectLst>
                  <a:innerShdw blurRad="69850" dist="43180" dir="5400000">
                    <a:srgbClr val="000000">
                      <a:alpha val="65000"/>
                    </a:srgbClr>
                  </a:innerShdw>
                </a:effectLst>
                <a:uLnTx/>
                <a:uFillTx/>
                <a:latin typeface="Times New Roman" panose="02020603050405020304" pitchFamily="18" charset="0"/>
                <a:cs typeface="Times New Roman" panose="02020603050405020304" pitchFamily="18" charset="0"/>
              </a:rPr>
              <a:t> end of this </a:t>
            </a:r>
            <a:r>
              <a:rPr kumimoji="0" lang="en-US" sz="4400" b="1" u="none" strike="noStrike" kern="0" normalizeH="0" baseline="0" noProof="0" dirty="0">
                <a:ln w="1905"/>
                <a:solidFill>
                  <a:srgbClr val="000099"/>
                </a:solidFill>
                <a:effectLst>
                  <a:innerShdw blurRad="69850" dist="43180" dir="5400000">
                    <a:srgbClr val="000000">
                      <a:alpha val="65000"/>
                    </a:srgbClr>
                  </a:innerShdw>
                </a:effectLst>
                <a:uLnTx/>
                <a:uFillTx/>
                <a:latin typeface="Times New Roman" panose="02020603050405020304" pitchFamily="18" charset="0"/>
                <a:cs typeface="Times New Roman" panose="02020603050405020304" pitchFamily="18" charset="0"/>
              </a:rPr>
              <a:t>lesson, the students will</a:t>
            </a:r>
            <a:r>
              <a:rPr kumimoji="0" lang="en-US" sz="4400" b="1" u="none" strike="noStrike" kern="0" normalizeH="0" noProof="0" dirty="0">
                <a:ln w="1905"/>
                <a:solidFill>
                  <a:srgbClr val="000099"/>
                </a:solidFill>
                <a:effectLst>
                  <a:innerShdw blurRad="69850" dist="43180" dir="5400000">
                    <a:srgbClr val="000000">
                      <a:alpha val="65000"/>
                    </a:srgbClr>
                  </a:innerShdw>
                </a:effectLst>
                <a:uLnTx/>
                <a:uFillTx/>
                <a:latin typeface="Times New Roman" panose="02020603050405020304" pitchFamily="18" charset="0"/>
                <a:cs typeface="Times New Roman" panose="02020603050405020304" pitchFamily="18" charset="0"/>
              </a:rPr>
              <a:t> be able</a:t>
            </a:r>
            <a:r>
              <a:rPr lang="en-US" sz="4400" b="1" kern="0" dirty="0">
                <a:ln w="1905"/>
                <a:solidFill>
                  <a:srgbClr val="000099"/>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to …</a:t>
            </a:r>
            <a:endParaRPr kumimoji="0" lang="en-US" sz="4400" b="1" u="none" strike="noStrike" kern="0" normalizeH="0" baseline="0" noProof="0" dirty="0">
              <a:ln w="1905"/>
              <a:solidFill>
                <a:srgbClr val="000099"/>
              </a:solidFill>
              <a:effectLst>
                <a:innerShdw blurRad="69850" dist="43180" dir="5400000">
                  <a:srgbClr val="000000">
                    <a:alpha val="65000"/>
                  </a:srgbClr>
                </a:innerShdw>
              </a:effectLst>
              <a:uLnTx/>
              <a:uFillTx/>
              <a:latin typeface="Times New Roman" panose="02020603050405020304" pitchFamily="18" charset="0"/>
              <a:cs typeface="Times New Roman" panose="02020603050405020304" pitchFamily="18" charset="0"/>
            </a:endParaRPr>
          </a:p>
          <a:p>
            <a:pPr marL="571500" marR="0" lvl="0" indent="-571500" defTabSz="91440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sz="4000" b="1" kern="0" dirty="0">
                <a:ln w="1905"/>
                <a:solidFill>
                  <a:srgbClr val="7030A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read and understand text</a:t>
            </a:r>
          </a:p>
          <a:p>
            <a:pPr marL="571500" indent="-571500">
              <a:buFont typeface="Wingdings" panose="05000000000000000000" pitchFamily="2" charset="2"/>
              <a:buChar char="v"/>
              <a:defRPr/>
            </a:pPr>
            <a:r>
              <a:rPr lang="en-US" sz="4000" b="1" kern="0" noProof="0" dirty="0">
                <a:ln w="1905"/>
                <a:solidFill>
                  <a:srgbClr val="00B05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narrate incidents and events in a logical sequence</a:t>
            </a:r>
            <a:r>
              <a:rPr lang="en-US" sz="4000" b="1" kern="0" dirty="0">
                <a:ln w="1905"/>
                <a:solidFill>
                  <a:srgbClr val="00B05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endParaRPr kumimoji="0" lang="en-US" sz="4000" b="1" u="none" strike="noStrike" kern="0" normalizeH="0" baseline="0" noProof="0" dirty="0">
              <a:ln w="1905"/>
              <a:solidFill>
                <a:srgbClr val="00B050"/>
              </a:solidFill>
              <a:effectLst>
                <a:innerShdw blurRad="69850" dist="43180" dir="5400000">
                  <a:srgbClr val="000000">
                    <a:alpha val="65000"/>
                  </a:srgbClr>
                </a:innerShdw>
              </a:effectLst>
              <a:uLnTx/>
              <a:uFillTx/>
              <a:latin typeface="Times New Roman" panose="02020603050405020304" pitchFamily="18" charset="0"/>
              <a:cs typeface="Times New Roman" panose="02020603050405020304" pitchFamily="18" charset="0"/>
            </a:endParaRPr>
          </a:p>
          <a:p>
            <a:pPr marL="571500" lvl="0" indent="-571500">
              <a:buFont typeface="Wingdings" panose="05000000000000000000" pitchFamily="2" charset="2"/>
              <a:buChar char="v"/>
              <a:defRPr/>
            </a:pPr>
            <a:r>
              <a:rPr lang="en-US" sz="4000" b="1" kern="0" dirty="0">
                <a:ln w="1905"/>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participate in conversation, discussion and debates</a:t>
            </a:r>
            <a:endParaRPr lang="en-US" sz="4000" b="1" kern="0" noProof="0" dirty="0">
              <a:ln w="1905"/>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pPr marL="571500" indent="-571500">
              <a:buFont typeface="Wingdings" panose="05000000000000000000" pitchFamily="2" charset="2"/>
              <a:buChar char="v"/>
              <a:defRPr/>
            </a:pPr>
            <a:r>
              <a:rPr lang="en-US" sz="4000" b="1" kern="0" dirty="0">
                <a:ln w="1905"/>
                <a:solidFill>
                  <a:srgbClr val="00B0F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tell stories</a:t>
            </a:r>
          </a:p>
        </p:txBody>
      </p:sp>
    </p:spTree>
    <p:extLst>
      <p:ext uri="{BB962C8B-B14F-4D97-AF65-F5344CB8AC3E}">
        <p14:creationId xmlns:p14="http://schemas.microsoft.com/office/powerpoint/2010/main" val="19341046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8D29C6-3C7C-4288-A925-1605B8848161}"/>
              </a:ext>
            </a:extLst>
          </p:cNvPr>
          <p:cNvSpPr txBox="1"/>
          <p:nvPr/>
        </p:nvSpPr>
        <p:spPr>
          <a:xfrm>
            <a:off x="2160205" y="143006"/>
            <a:ext cx="7924799" cy="584775"/>
          </a:xfrm>
          <a:prstGeom prst="rect">
            <a:avLst/>
          </a:prstGeom>
          <a:solidFill>
            <a:schemeClr val="accent6">
              <a:lumMod val="20000"/>
              <a:lumOff val="80000"/>
            </a:schemeClr>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sz="3200" dirty="0">
                <a:latin typeface="Times New Roman" panose="02020603050405020304" pitchFamily="18" charset="0"/>
                <a:cs typeface="Times New Roman" panose="02020603050405020304" pitchFamily="18" charset="0"/>
              </a:rPr>
              <a:t>               </a:t>
            </a:r>
            <a:r>
              <a:rPr lang="en-US" sz="3200" b="1" u="sng" dirty="0">
                <a:solidFill>
                  <a:schemeClr val="accent4">
                    <a:lumMod val="50000"/>
                  </a:schemeClr>
                </a:solidFill>
                <a:latin typeface="Times New Roman" panose="02020603050405020304" pitchFamily="18" charset="0"/>
                <a:cs typeface="Times New Roman" panose="02020603050405020304" pitchFamily="18" charset="0"/>
              </a:rPr>
              <a:t>Vocabulary with sentence making</a:t>
            </a:r>
          </a:p>
        </p:txBody>
      </p:sp>
      <p:grpSp>
        <p:nvGrpSpPr>
          <p:cNvPr id="3" name="Group 2">
            <a:extLst>
              <a:ext uri="{FF2B5EF4-FFF2-40B4-BE49-F238E27FC236}">
                <a16:creationId xmlns:a16="http://schemas.microsoft.com/office/drawing/2014/main" id="{26311905-06D0-4666-9342-A5DA457F6387}"/>
              </a:ext>
            </a:extLst>
          </p:cNvPr>
          <p:cNvGrpSpPr/>
          <p:nvPr/>
        </p:nvGrpSpPr>
        <p:grpSpPr>
          <a:xfrm>
            <a:off x="249585" y="1032027"/>
            <a:ext cx="2971800" cy="4568345"/>
            <a:chOff x="281678" y="124017"/>
            <a:chExt cx="2514600" cy="4651281"/>
          </a:xfrm>
        </p:grpSpPr>
        <p:sp>
          <p:nvSpPr>
            <p:cNvPr id="4" name="Rectangle 3">
              <a:extLst>
                <a:ext uri="{FF2B5EF4-FFF2-40B4-BE49-F238E27FC236}">
                  <a16:creationId xmlns:a16="http://schemas.microsoft.com/office/drawing/2014/main" id="{5D96DCC5-BF13-48BF-866C-98BC4B657098}"/>
                </a:ext>
              </a:extLst>
            </p:cNvPr>
            <p:cNvSpPr/>
            <p:nvPr/>
          </p:nvSpPr>
          <p:spPr>
            <a:xfrm>
              <a:off x="281678" y="124017"/>
              <a:ext cx="2514600" cy="4651281"/>
            </a:xfrm>
            <a:prstGeom prst="rect">
              <a:avLst/>
            </a:prstGeom>
            <a:solidFill>
              <a:srgbClr val="FFFF66"/>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Right Arrow 16">
              <a:extLst>
                <a:ext uri="{FF2B5EF4-FFF2-40B4-BE49-F238E27FC236}">
                  <a16:creationId xmlns:a16="http://schemas.microsoft.com/office/drawing/2014/main" id="{F4716B27-0C6E-4A37-8BB1-E90584AB8BAF}"/>
                </a:ext>
              </a:extLst>
            </p:cNvPr>
            <p:cNvSpPr/>
            <p:nvPr/>
          </p:nvSpPr>
          <p:spPr>
            <a:xfrm>
              <a:off x="342900" y="221231"/>
              <a:ext cx="2286000" cy="442667"/>
            </a:xfrm>
            <a:prstGeom prst="rightArrow">
              <a:avLst>
                <a:gd name="adj1" fmla="val 100000"/>
                <a:gd name="adj2" fmla="val 0"/>
              </a:avLst>
            </a:prstGeom>
            <a:solidFill>
              <a:schemeClr val="accent4">
                <a:lumMod val="20000"/>
                <a:lumOff val="80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200" dirty="0">
                  <a:solidFill>
                    <a:schemeClr val="tx1"/>
                  </a:solidFill>
                  <a:latin typeface="Times New Roman" panose="02020603050405020304" pitchFamily="18" charset="0"/>
                  <a:cs typeface="Times New Roman" panose="02020603050405020304" pitchFamily="18" charset="0"/>
                </a:rPr>
                <a:t>Click box </a:t>
              </a:r>
            </a:p>
          </p:txBody>
        </p:sp>
        <p:sp>
          <p:nvSpPr>
            <p:cNvPr id="6" name="Down Arrow 5">
              <a:extLst>
                <a:ext uri="{FF2B5EF4-FFF2-40B4-BE49-F238E27FC236}">
                  <a16:creationId xmlns:a16="http://schemas.microsoft.com/office/drawing/2014/main" id="{F8401DE1-2C2E-496B-AD44-98509B5DE5C4}"/>
                </a:ext>
              </a:extLst>
            </p:cNvPr>
            <p:cNvSpPr/>
            <p:nvPr/>
          </p:nvSpPr>
          <p:spPr>
            <a:xfrm>
              <a:off x="1128669" y="709198"/>
              <a:ext cx="714461" cy="288775"/>
            </a:xfrm>
            <a:prstGeom prst="downArrow">
              <a:avLst/>
            </a:prstGeom>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7" name="Right Arrow 17">
            <a:extLst>
              <a:ext uri="{FF2B5EF4-FFF2-40B4-BE49-F238E27FC236}">
                <a16:creationId xmlns:a16="http://schemas.microsoft.com/office/drawing/2014/main" id="{CEBE8C08-7B8F-4373-ABB4-97EE44F1A9BA}"/>
              </a:ext>
            </a:extLst>
          </p:cNvPr>
          <p:cNvSpPr/>
          <p:nvPr/>
        </p:nvSpPr>
        <p:spPr>
          <a:xfrm>
            <a:off x="515335" y="1854107"/>
            <a:ext cx="2450913" cy="484632"/>
          </a:xfrm>
          <a:prstGeom prst="rightArrow">
            <a:avLst>
              <a:gd name="adj1" fmla="val 100000"/>
              <a:gd name="adj2" fmla="val 0"/>
            </a:avLst>
          </a:prstGeom>
          <a:solidFill>
            <a:schemeClr val="accent4">
              <a:lumMod val="20000"/>
              <a:lumOff val="80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Impression</a:t>
            </a:r>
          </a:p>
        </p:txBody>
      </p:sp>
      <p:pic>
        <p:nvPicPr>
          <p:cNvPr id="10" name="Picture 9">
            <a:extLst>
              <a:ext uri="{FF2B5EF4-FFF2-40B4-BE49-F238E27FC236}">
                <a16:creationId xmlns:a16="http://schemas.microsoft.com/office/drawing/2014/main" id="{52FE6D2D-6ED8-4481-8387-80A48C32E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6129" y="1936304"/>
            <a:ext cx="6626808" cy="3493026"/>
          </a:xfrm>
          <a:prstGeom prst="rect">
            <a:avLst/>
          </a:prstGeom>
          <a:ln w="28575">
            <a:solidFill>
              <a:srgbClr val="002060"/>
            </a:solidFill>
          </a:ln>
        </p:spPr>
      </p:pic>
      <p:sp>
        <p:nvSpPr>
          <p:cNvPr id="14" name="TextBox 13">
            <a:extLst>
              <a:ext uri="{FF2B5EF4-FFF2-40B4-BE49-F238E27FC236}">
                <a16:creationId xmlns:a16="http://schemas.microsoft.com/office/drawing/2014/main" id="{7B167E38-FE67-4055-9550-96EE431DE14A}"/>
              </a:ext>
            </a:extLst>
          </p:cNvPr>
          <p:cNvSpPr txBox="1"/>
          <p:nvPr/>
        </p:nvSpPr>
        <p:spPr>
          <a:xfrm>
            <a:off x="3770757" y="1129057"/>
            <a:ext cx="7726064" cy="584775"/>
          </a:xfrm>
          <a:prstGeom prst="rect">
            <a:avLst/>
          </a:prstGeom>
          <a:solidFill>
            <a:schemeClr val="accent4">
              <a:lumMod val="60000"/>
              <a:lumOff val="40000"/>
            </a:schemeClr>
          </a:solidFill>
          <a:ln>
            <a:solidFill>
              <a:schemeClr val="accent5">
                <a:lumMod val="75000"/>
              </a:schemeClr>
            </a:solidFill>
          </a:ln>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32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Meaning :</a:t>
            </a:r>
            <a:r>
              <a:rPr kumimoji="0" lang="en-US" sz="28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Impact</a:t>
            </a:r>
            <a:r>
              <a:rPr lang="en-US" sz="2800" b="1" dirty="0">
                <a:solidFill>
                  <a:srgbClr val="002060"/>
                </a:solidFill>
                <a:latin typeface="Times New Roman" pitchFamily="18" charset="0"/>
                <a:cs typeface="Times New Roman" pitchFamily="18" charset="0"/>
              </a:rPr>
              <a:t> , </a:t>
            </a:r>
            <a:r>
              <a:rPr kumimoji="0" lang="en-US" sz="28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Influence ,</a:t>
            </a:r>
            <a:r>
              <a:rPr lang="en-US" sz="2800" b="1" dirty="0">
                <a:solidFill>
                  <a:srgbClr val="002060"/>
                </a:solidFill>
                <a:latin typeface="Times New Roman" pitchFamily="18" charset="0"/>
                <a:cs typeface="Times New Roman" pitchFamily="18" charset="0"/>
              </a:rPr>
              <a:t> Perception</a:t>
            </a:r>
            <a:r>
              <a:rPr kumimoji="0" lang="en-US" sz="28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p>
        </p:txBody>
      </p:sp>
      <p:sp>
        <p:nvSpPr>
          <p:cNvPr id="18" name="TextBox 32">
            <a:extLst>
              <a:ext uri="{FF2B5EF4-FFF2-40B4-BE49-F238E27FC236}">
                <a16:creationId xmlns:a16="http://schemas.microsoft.com/office/drawing/2014/main" id="{B8E6C90B-6051-43A0-BC28-E4B3260F19D2}"/>
              </a:ext>
            </a:extLst>
          </p:cNvPr>
          <p:cNvSpPr txBox="1"/>
          <p:nvPr/>
        </p:nvSpPr>
        <p:spPr>
          <a:xfrm>
            <a:off x="161759" y="5960428"/>
            <a:ext cx="11868480" cy="584775"/>
          </a:xfrm>
          <a:prstGeom prst="rect">
            <a:avLst/>
          </a:prstGeom>
          <a:solidFill>
            <a:schemeClr val="accent2">
              <a:lumMod val="20000"/>
              <a:lumOff val="80000"/>
            </a:schemeClr>
          </a:solidFill>
          <a:ln>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latin typeface="Book Antiqua" panose="02040602050305030304" pitchFamily="18" charset="0"/>
              </a:rPr>
              <a:t> </a:t>
            </a:r>
            <a:r>
              <a:rPr lang="en-US" sz="2800" dirty="0">
                <a:latin typeface="Times New Roman" panose="02020603050405020304" pitchFamily="18" charset="0"/>
                <a:cs typeface="Times New Roman" panose="02020603050405020304" pitchFamily="18" charset="0"/>
              </a:rPr>
              <a:t>Sentence: Bangabandhu made a great</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itchFamily="18" charset="0"/>
                <a:cs typeface="Times New Roman" pitchFamily="18" charset="0"/>
              </a:rPr>
              <a:t>i</a:t>
            </a:r>
            <a:r>
              <a:rPr kumimoji="0" lang="en-US" sz="2800" i="0"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mpression</a:t>
            </a:r>
            <a:r>
              <a:rPr lang="en-US" sz="2800" dirty="0">
                <a:solidFill>
                  <a:srgbClr val="002060"/>
                </a:solidFill>
                <a:latin typeface="Times New Roman" pitchFamily="18" charset="0"/>
                <a:cs typeface="Times New Roman" pitchFamily="18" charset="0"/>
              </a:rPr>
              <a:t> </a:t>
            </a:r>
            <a:r>
              <a:rPr lang="en-US" sz="2800" dirty="0">
                <a:latin typeface="Times New Roman" pitchFamily="18" charset="0"/>
                <a:cs typeface="Times New Roman" pitchFamily="18" charset="0"/>
              </a:rPr>
              <a:t>on  the mind of world leaders .</a:t>
            </a:r>
            <a:endParaRPr lang="en-US" sz="3200"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24A4ECBC-C57D-4087-B518-313E327EC7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6129" y="1914828"/>
            <a:ext cx="6626808" cy="3614712"/>
          </a:xfrm>
          <a:prstGeom prst="rect">
            <a:avLst/>
          </a:prstGeom>
          <a:ln w="38100">
            <a:solidFill>
              <a:srgbClr val="002060"/>
            </a:solidFill>
          </a:ln>
        </p:spPr>
      </p:pic>
      <p:sp>
        <p:nvSpPr>
          <p:cNvPr id="13" name="Right Arrow 17">
            <a:extLst>
              <a:ext uri="{FF2B5EF4-FFF2-40B4-BE49-F238E27FC236}">
                <a16:creationId xmlns:a16="http://schemas.microsoft.com/office/drawing/2014/main" id="{F13E2963-A5D0-4B56-9A61-C22364E5E84C}"/>
              </a:ext>
            </a:extLst>
          </p:cNvPr>
          <p:cNvSpPr/>
          <p:nvPr/>
        </p:nvSpPr>
        <p:spPr>
          <a:xfrm>
            <a:off x="515334" y="2372350"/>
            <a:ext cx="2450913" cy="484632"/>
          </a:xfrm>
          <a:prstGeom prst="rightArrow">
            <a:avLst>
              <a:gd name="adj1" fmla="val 100000"/>
              <a:gd name="adj2" fmla="val 0"/>
            </a:avLst>
          </a:prstGeom>
          <a:solidFill>
            <a:schemeClr val="accent4">
              <a:lumMod val="20000"/>
              <a:lumOff val="80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002060"/>
                </a:solidFill>
                <a:latin typeface="Times New Roman" pitchFamily="18" charset="0"/>
                <a:cs typeface="Times New Roman" pitchFamily="18" charset="0"/>
              </a:rPr>
              <a:t>Charismatic</a:t>
            </a:r>
            <a:endParaRPr kumimoji="0" lang="en-US" sz="32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endParaRPr>
          </a:p>
        </p:txBody>
      </p:sp>
      <p:sp>
        <p:nvSpPr>
          <p:cNvPr id="15" name="TextBox 14">
            <a:extLst>
              <a:ext uri="{FF2B5EF4-FFF2-40B4-BE49-F238E27FC236}">
                <a16:creationId xmlns:a16="http://schemas.microsoft.com/office/drawing/2014/main" id="{F2E8C649-FF4D-48AE-AD98-6F759346B2E9}"/>
              </a:ext>
            </a:extLst>
          </p:cNvPr>
          <p:cNvSpPr txBox="1"/>
          <p:nvPr/>
        </p:nvSpPr>
        <p:spPr>
          <a:xfrm>
            <a:off x="3716214" y="1084611"/>
            <a:ext cx="7726064" cy="584775"/>
          </a:xfrm>
          <a:prstGeom prst="rect">
            <a:avLst/>
          </a:prstGeom>
          <a:solidFill>
            <a:schemeClr val="accent4">
              <a:lumMod val="60000"/>
              <a:lumOff val="40000"/>
            </a:schemeClr>
          </a:solidFill>
          <a:ln>
            <a:solidFill>
              <a:schemeClr val="accent5">
                <a:lumMod val="75000"/>
              </a:schemeClr>
            </a:solidFill>
          </a:ln>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32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Meaning :</a:t>
            </a:r>
            <a:r>
              <a:rPr kumimoji="0" lang="en-US" sz="28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Influential,</a:t>
            </a:r>
            <a:r>
              <a:rPr kumimoji="0" lang="en-US" sz="2800" b="1" i="0" u="none" strike="noStrike" kern="1200" cap="none" spc="0" normalizeH="0" noProof="0" dirty="0">
                <a:ln>
                  <a:noFill/>
                </a:ln>
                <a:solidFill>
                  <a:srgbClr val="002060"/>
                </a:solidFill>
                <a:effectLst/>
                <a:uLnTx/>
                <a:uFillTx/>
                <a:latin typeface="Times New Roman" pitchFamily="18" charset="0"/>
                <a:ea typeface="+mn-ea"/>
                <a:cs typeface="Times New Roman" pitchFamily="18" charset="0"/>
              </a:rPr>
              <a:t> Inspiring, Fascinating</a:t>
            </a:r>
            <a:r>
              <a:rPr kumimoji="0" lang="en-US" sz="28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p>
        </p:txBody>
      </p:sp>
      <p:sp>
        <p:nvSpPr>
          <p:cNvPr id="16" name="TextBox 32">
            <a:extLst>
              <a:ext uri="{FF2B5EF4-FFF2-40B4-BE49-F238E27FC236}">
                <a16:creationId xmlns:a16="http://schemas.microsoft.com/office/drawing/2014/main" id="{00D1A5FD-71C4-41CE-B548-E62E8A14DDC4}"/>
              </a:ext>
            </a:extLst>
          </p:cNvPr>
          <p:cNvSpPr txBox="1"/>
          <p:nvPr/>
        </p:nvSpPr>
        <p:spPr>
          <a:xfrm>
            <a:off x="161759" y="5743435"/>
            <a:ext cx="11868480" cy="1015663"/>
          </a:xfrm>
          <a:prstGeom prst="rect">
            <a:avLst/>
          </a:prstGeom>
          <a:solidFill>
            <a:schemeClr val="accent2">
              <a:lumMod val="20000"/>
              <a:lumOff val="80000"/>
            </a:schemeClr>
          </a:solidFill>
          <a:ln>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latin typeface="Book Antiqua" panose="02040602050305030304" pitchFamily="18" charset="0"/>
              </a:rPr>
              <a:t> </a:t>
            </a:r>
            <a:r>
              <a:rPr lang="en-US" sz="2800" dirty="0">
                <a:latin typeface="Times New Roman" panose="02020603050405020304" pitchFamily="18" charset="0"/>
                <a:cs typeface="Times New Roman" panose="02020603050405020304" pitchFamily="18" charset="0"/>
              </a:rPr>
              <a:t>Sentence:  The </a:t>
            </a:r>
            <a:r>
              <a:rPr lang="en-US" sz="2800" dirty="0">
                <a:solidFill>
                  <a:srgbClr val="00B0F0"/>
                </a:solidFill>
                <a:latin typeface="Times New Roman" panose="02020603050405020304" pitchFamily="18" charset="0"/>
                <a:cs typeface="Times New Roman" panose="02020603050405020304" pitchFamily="18" charset="0"/>
              </a:rPr>
              <a:t>charismatic</a:t>
            </a:r>
            <a:r>
              <a:rPr lang="en-US" sz="2800" dirty="0">
                <a:latin typeface="Times New Roman" panose="02020603050405020304" pitchFamily="18" charset="0"/>
                <a:cs typeface="Times New Roman" panose="02020603050405020304" pitchFamily="18" charset="0"/>
              </a:rPr>
              <a:t> leadership of Bangabandhu inspired India to come forward  to extend its support during  the Liberation War.</a:t>
            </a:r>
            <a:endParaRPr lang="en-US" sz="3200" dirty="0">
              <a:latin typeface="Times New Roman" panose="02020603050405020304" pitchFamily="18" charset="0"/>
              <a:cs typeface="Times New Roman" panose="02020603050405020304" pitchFamily="18" charset="0"/>
            </a:endParaRPr>
          </a:p>
        </p:txBody>
      </p:sp>
      <p:sp>
        <p:nvSpPr>
          <p:cNvPr id="17" name="Right Arrow 17">
            <a:extLst>
              <a:ext uri="{FF2B5EF4-FFF2-40B4-BE49-F238E27FC236}">
                <a16:creationId xmlns:a16="http://schemas.microsoft.com/office/drawing/2014/main" id="{32953AF8-9FE9-4D9F-800E-5AD06CDBC7F0}"/>
              </a:ext>
            </a:extLst>
          </p:cNvPr>
          <p:cNvSpPr/>
          <p:nvPr/>
        </p:nvSpPr>
        <p:spPr>
          <a:xfrm>
            <a:off x="515334" y="2909426"/>
            <a:ext cx="2450913" cy="484632"/>
          </a:xfrm>
          <a:prstGeom prst="rightArrow">
            <a:avLst>
              <a:gd name="adj1" fmla="val 100000"/>
              <a:gd name="adj2" fmla="val 0"/>
            </a:avLst>
          </a:prstGeom>
          <a:solidFill>
            <a:schemeClr val="accent4">
              <a:lumMod val="20000"/>
              <a:lumOff val="80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002060"/>
                </a:solidFill>
                <a:latin typeface="Times New Roman" pitchFamily="18" charset="0"/>
                <a:cs typeface="Times New Roman" pitchFamily="18" charset="0"/>
              </a:rPr>
              <a:t>Clarification</a:t>
            </a:r>
            <a:endParaRPr kumimoji="0" lang="en-US" sz="32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endParaRPr>
          </a:p>
        </p:txBody>
      </p:sp>
      <p:pic>
        <p:nvPicPr>
          <p:cNvPr id="12" name="Picture 11">
            <a:extLst>
              <a:ext uri="{FF2B5EF4-FFF2-40B4-BE49-F238E27FC236}">
                <a16:creationId xmlns:a16="http://schemas.microsoft.com/office/drawing/2014/main" id="{8FE71988-BE6B-49DF-9174-E4A7C530E4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6129" y="1866289"/>
            <a:ext cx="6886234" cy="3614712"/>
          </a:xfrm>
          <a:prstGeom prst="rect">
            <a:avLst/>
          </a:prstGeom>
          <a:ln w="38100">
            <a:solidFill>
              <a:srgbClr val="0070C0"/>
            </a:solidFill>
          </a:ln>
        </p:spPr>
      </p:pic>
      <p:sp>
        <p:nvSpPr>
          <p:cNvPr id="19" name="TextBox 18">
            <a:extLst>
              <a:ext uri="{FF2B5EF4-FFF2-40B4-BE49-F238E27FC236}">
                <a16:creationId xmlns:a16="http://schemas.microsoft.com/office/drawing/2014/main" id="{B946FDD0-BB90-4013-80C9-C9E3269126EF}"/>
              </a:ext>
            </a:extLst>
          </p:cNvPr>
          <p:cNvSpPr txBox="1"/>
          <p:nvPr/>
        </p:nvSpPr>
        <p:spPr>
          <a:xfrm>
            <a:off x="3497981" y="686128"/>
            <a:ext cx="8439126" cy="1015663"/>
          </a:xfrm>
          <a:prstGeom prst="rect">
            <a:avLst/>
          </a:prstGeom>
          <a:solidFill>
            <a:schemeClr val="accent4">
              <a:lumMod val="60000"/>
              <a:lumOff val="40000"/>
            </a:schemeClr>
          </a:solidFill>
          <a:ln>
            <a:solidFill>
              <a:schemeClr val="accent5">
                <a:lumMod val="75000"/>
              </a:schemeClr>
            </a:solidFill>
          </a:ln>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32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Meaning :</a:t>
            </a:r>
            <a:r>
              <a:rPr kumimoji="0" lang="en-US" sz="28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lang="en-US" sz="2800" b="1" dirty="0">
                <a:solidFill>
                  <a:srgbClr val="002060"/>
                </a:solidFill>
                <a:latin typeface="Times New Roman" pitchFamily="18" charset="0"/>
                <a:cs typeface="Times New Roman" pitchFamily="18" charset="0"/>
              </a:rPr>
              <a:t>Explanation, </a:t>
            </a:r>
            <a:r>
              <a:rPr lang="en-US" sz="2800" dirty="0">
                <a:solidFill>
                  <a:srgbClr val="002060"/>
                </a:solidFill>
                <a:latin typeface="Times New Roman" pitchFamily="18" charset="0"/>
                <a:cs typeface="Times New Roman" pitchFamily="18" charset="0"/>
              </a:rPr>
              <a:t>(make something easier to</a:t>
            </a:r>
          </a:p>
          <a:p>
            <a:pPr marR="0" lvl="0" algn="l" defTabSz="914400" rtl="0" eaLnBrk="1" fontAlgn="auto" latinLnBrk="0" hangingPunct="1">
              <a:lnSpc>
                <a:spcPct val="100000"/>
              </a:lnSpc>
              <a:spcBef>
                <a:spcPts val="0"/>
              </a:spcBef>
              <a:spcAft>
                <a:spcPts val="0"/>
              </a:spcAft>
              <a:buClrTx/>
              <a:buSzTx/>
              <a:tabLst/>
              <a:defRPr/>
            </a:pPr>
            <a:r>
              <a:rPr lang="en-US" sz="2800" dirty="0">
                <a:solidFill>
                  <a:srgbClr val="002060"/>
                </a:solidFill>
                <a:latin typeface="Times New Roman" pitchFamily="18" charset="0"/>
                <a:cs typeface="Times New Roman" pitchFamily="18" charset="0"/>
              </a:rPr>
              <a:t>                      understand)</a:t>
            </a:r>
            <a:r>
              <a:rPr kumimoji="0" lang="en-US" sz="2800" i="0" u="none" strike="noStrike" kern="1200" cap="none" spc="0" normalizeH="0" baseline="0" noProof="0" dirty="0">
                <a:ln>
                  <a:noFill/>
                </a:ln>
                <a:solidFill>
                  <a:srgbClr val="002060"/>
                </a:solidFill>
                <a:effectLst/>
                <a:uLnTx/>
                <a:uFillTx/>
                <a:latin typeface="Times New Roman" pitchFamily="18" charset="0"/>
                <a:cs typeface="Times New Roman" pitchFamily="18" charset="0"/>
              </a:rPr>
              <a:t>  </a:t>
            </a:r>
          </a:p>
        </p:txBody>
      </p:sp>
      <p:sp>
        <p:nvSpPr>
          <p:cNvPr id="20" name="TextBox 32">
            <a:extLst>
              <a:ext uri="{FF2B5EF4-FFF2-40B4-BE49-F238E27FC236}">
                <a16:creationId xmlns:a16="http://schemas.microsoft.com/office/drawing/2014/main" id="{A7DC53C1-8DAD-4939-84AC-AB3AE4941DDC}"/>
              </a:ext>
            </a:extLst>
          </p:cNvPr>
          <p:cNvSpPr txBox="1"/>
          <p:nvPr/>
        </p:nvSpPr>
        <p:spPr>
          <a:xfrm>
            <a:off x="161759" y="5600911"/>
            <a:ext cx="11868480" cy="1015663"/>
          </a:xfrm>
          <a:prstGeom prst="rect">
            <a:avLst/>
          </a:prstGeom>
          <a:solidFill>
            <a:schemeClr val="accent2">
              <a:lumMod val="20000"/>
              <a:lumOff val="80000"/>
            </a:schemeClr>
          </a:solidFill>
          <a:ln>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latin typeface="Book Antiqua" panose="02040602050305030304" pitchFamily="18" charset="0"/>
              </a:rPr>
              <a:t> </a:t>
            </a:r>
            <a:r>
              <a:rPr lang="en-US" sz="2800" dirty="0">
                <a:latin typeface="Times New Roman" panose="02020603050405020304" pitchFamily="18" charset="0"/>
                <a:cs typeface="Times New Roman" panose="02020603050405020304" pitchFamily="18" charset="0"/>
              </a:rPr>
              <a:t>Sentence:  Bangabandhu had a strong personality to ask any </a:t>
            </a:r>
            <a:r>
              <a:rPr lang="en-US" sz="2800" dirty="0">
                <a:solidFill>
                  <a:srgbClr val="00B0F0"/>
                </a:solidFill>
                <a:latin typeface="Times New Roman" panose="02020603050405020304" pitchFamily="18" charset="0"/>
                <a:cs typeface="Times New Roman" panose="02020603050405020304" pitchFamily="18" charset="0"/>
              </a:rPr>
              <a:t>clarification</a:t>
            </a:r>
            <a:r>
              <a:rPr lang="en-US" sz="2800" dirty="0">
                <a:latin typeface="Times New Roman" panose="02020603050405020304" pitchFamily="18" charset="0"/>
                <a:cs typeface="Times New Roman" panose="02020603050405020304" pitchFamily="18" charset="0"/>
              </a:rPr>
              <a:t> from any other leader of the world.</a:t>
            </a:r>
            <a:endParaRPr lang="en-US" sz="3200" dirty="0">
              <a:latin typeface="Times New Roman" panose="02020603050405020304" pitchFamily="18" charset="0"/>
              <a:cs typeface="Times New Roman" panose="02020603050405020304" pitchFamily="18" charset="0"/>
            </a:endParaRPr>
          </a:p>
        </p:txBody>
      </p:sp>
      <p:sp>
        <p:nvSpPr>
          <p:cNvPr id="25" name="Right Arrow 17">
            <a:extLst>
              <a:ext uri="{FF2B5EF4-FFF2-40B4-BE49-F238E27FC236}">
                <a16:creationId xmlns:a16="http://schemas.microsoft.com/office/drawing/2014/main" id="{A7A1C0CD-A15D-4720-8870-BD6405857714}"/>
              </a:ext>
            </a:extLst>
          </p:cNvPr>
          <p:cNvSpPr/>
          <p:nvPr/>
        </p:nvSpPr>
        <p:spPr>
          <a:xfrm>
            <a:off x="510028" y="3474729"/>
            <a:ext cx="2450913" cy="484632"/>
          </a:xfrm>
          <a:prstGeom prst="rightArrow">
            <a:avLst>
              <a:gd name="adj1" fmla="val 100000"/>
              <a:gd name="adj2" fmla="val 0"/>
            </a:avLst>
          </a:prstGeom>
          <a:solidFill>
            <a:schemeClr val="accent4">
              <a:lumMod val="20000"/>
              <a:lumOff val="80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002060"/>
                </a:solidFill>
                <a:latin typeface="Times New Roman" pitchFamily="18" charset="0"/>
                <a:cs typeface="Times New Roman" pitchFamily="18" charset="0"/>
              </a:rPr>
              <a:t>Convince</a:t>
            </a:r>
            <a:endParaRPr kumimoji="0" lang="en-US" sz="32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endParaRPr>
          </a:p>
        </p:txBody>
      </p:sp>
      <p:pic>
        <p:nvPicPr>
          <p:cNvPr id="27" name="Picture 26">
            <a:extLst>
              <a:ext uri="{FF2B5EF4-FFF2-40B4-BE49-F238E27FC236}">
                <a16:creationId xmlns:a16="http://schemas.microsoft.com/office/drawing/2014/main" id="{E5966C9E-B87A-4A5C-9512-EEC949E17E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36129" y="1811050"/>
            <a:ext cx="6977192" cy="3696337"/>
          </a:xfrm>
          <a:prstGeom prst="rect">
            <a:avLst/>
          </a:prstGeom>
          <a:ln w="38100">
            <a:solidFill>
              <a:srgbClr val="00B0F0"/>
            </a:solidFill>
          </a:ln>
        </p:spPr>
      </p:pic>
      <p:sp>
        <p:nvSpPr>
          <p:cNvPr id="28" name="TextBox 27">
            <a:extLst>
              <a:ext uri="{FF2B5EF4-FFF2-40B4-BE49-F238E27FC236}">
                <a16:creationId xmlns:a16="http://schemas.microsoft.com/office/drawing/2014/main" id="{F13AE37D-5732-4AE4-9F69-B374E09747C5}"/>
              </a:ext>
            </a:extLst>
          </p:cNvPr>
          <p:cNvSpPr txBox="1"/>
          <p:nvPr/>
        </p:nvSpPr>
        <p:spPr>
          <a:xfrm>
            <a:off x="3497981" y="749257"/>
            <a:ext cx="8439126" cy="1077218"/>
          </a:xfrm>
          <a:prstGeom prst="rect">
            <a:avLst/>
          </a:prstGeom>
          <a:solidFill>
            <a:schemeClr val="accent4">
              <a:lumMod val="60000"/>
              <a:lumOff val="40000"/>
            </a:schemeClr>
          </a:solidFill>
          <a:ln>
            <a:solidFill>
              <a:schemeClr val="accent5">
                <a:lumMod val="75000"/>
              </a:schemeClr>
            </a:solidFill>
          </a:ln>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32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Meaning :</a:t>
            </a:r>
            <a:r>
              <a:rPr kumimoji="0" lang="en-US" sz="28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lang="en-US" sz="3200" noProof="0" dirty="0">
                <a:solidFill>
                  <a:srgbClr val="002060"/>
                </a:solidFill>
                <a:latin typeface="Times New Roman" pitchFamily="18" charset="0"/>
                <a:cs typeface="Times New Roman" pitchFamily="18" charset="0"/>
              </a:rPr>
              <a:t>To </a:t>
            </a:r>
            <a:r>
              <a:rPr lang="en-US" sz="3200" dirty="0">
                <a:solidFill>
                  <a:srgbClr val="002060"/>
                </a:solidFill>
                <a:latin typeface="Times New Roman" pitchFamily="18" charset="0"/>
                <a:cs typeface="Times New Roman" pitchFamily="18" charset="0"/>
              </a:rPr>
              <a:t>make someone believe that </a:t>
            </a:r>
          </a:p>
          <a:p>
            <a:pPr marR="0" lvl="0" algn="l" defTabSz="914400" rtl="0" eaLnBrk="1" fontAlgn="auto" latinLnBrk="0" hangingPunct="1">
              <a:lnSpc>
                <a:spcPct val="100000"/>
              </a:lnSpc>
              <a:spcBef>
                <a:spcPts val="0"/>
              </a:spcBef>
              <a:spcAft>
                <a:spcPts val="0"/>
              </a:spcAft>
              <a:buClrTx/>
              <a:buSzTx/>
              <a:tabLst/>
              <a:defRPr/>
            </a:pPr>
            <a:r>
              <a:rPr lang="en-US" sz="3200" dirty="0">
                <a:solidFill>
                  <a:srgbClr val="002060"/>
                </a:solidFill>
                <a:latin typeface="Times New Roman" pitchFamily="18" charset="0"/>
                <a:cs typeface="Times New Roman" pitchFamily="18" charset="0"/>
              </a:rPr>
              <a:t>                    something is true</a:t>
            </a:r>
            <a:r>
              <a:rPr kumimoji="0" lang="en-US" sz="3200" i="0" u="none" strike="noStrike" kern="1200" cap="none" spc="0" normalizeH="0" baseline="0" noProof="0" dirty="0">
                <a:ln>
                  <a:noFill/>
                </a:ln>
                <a:solidFill>
                  <a:srgbClr val="002060"/>
                </a:solidFill>
                <a:effectLst/>
                <a:uLnTx/>
                <a:uFillTx/>
                <a:latin typeface="Times New Roman" pitchFamily="18" charset="0"/>
                <a:cs typeface="Times New Roman" pitchFamily="18" charset="0"/>
              </a:rPr>
              <a:t> , Prove</a:t>
            </a:r>
            <a:endParaRPr kumimoji="0" lang="en-US" sz="2800" i="0" u="none" strike="noStrike" kern="1200" cap="none" spc="0" normalizeH="0" baseline="0" noProof="0" dirty="0">
              <a:ln>
                <a:noFill/>
              </a:ln>
              <a:solidFill>
                <a:srgbClr val="002060"/>
              </a:solidFill>
              <a:effectLst/>
              <a:uLnTx/>
              <a:uFillTx/>
              <a:latin typeface="Times New Roman" pitchFamily="18" charset="0"/>
              <a:cs typeface="Times New Roman" pitchFamily="18" charset="0"/>
            </a:endParaRPr>
          </a:p>
        </p:txBody>
      </p:sp>
      <p:sp>
        <p:nvSpPr>
          <p:cNvPr id="22" name="TextBox 32">
            <a:extLst>
              <a:ext uri="{FF2B5EF4-FFF2-40B4-BE49-F238E27FC236}">
                <a16:creationId xmlns:a16="http://schemas.microsoft.com/office/drawing/2014/main" id="{F768B020-F9F0-4807-9B8D-31BA7778CCE8}"/>
              </a:ext>
            </a:extLst>
          </p:cNvPr>
          <p:cNvSpPr txBox="1"/>
          <p:nvPr/>
        </p:nvSpPr>
        <p:spPr>
          <a:xfrm>
            <a:off x="161759" y="5630050"/>
            <a:ext cx="11868480" cy="954107"/>
          </a:xfrm>
          <a:prstGeom prst="rect">
            <a:avLst/>
          </a:prstGeom>
          <a:solidFill>
            <a:schemeClr val="accent2">
              <a:lumMod val="20000"/>
              <a:lumOff val="80000"/>
            </a:schemeClr>
          </a:solidFill>
          <a:ln>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en-US" sz="2800" dirty="0">
                <a:solidFill>
                  <a:prstClr val="black"/>
                </a:solidFill>
                <a:latin typeface="Times New Roman" panose="02020603050405020304" pitchFamily="18" charset="0"/>
                <a:cs typeface="Times New Roman" panose="02020603050405020304" pitchFamily="18" charset="0"/>
              </a:rPr>
              <a:t>Sentence : He played an  active role to </a:t>
            </a:r>
            <a:r>
              <a:rPr lang="en-US" sz="2800" b="1" dirty="0">
                <a:solidFill>
                  <a:srgbClr val="00B0F0"/>
                </a:solidFill>
                <a:latin typeface="Times New Roman" panose="02020603050405020304" pitchFamily="18" charset="0"/>
                <a:cs typeface="Times New Roman" panose="02020603050405020304" pitchFamily="18" charset="0"/>
              </a:rPr>
              <a:t>convince</a:t>
            </a:r>
            <a:r>
              <a:rPr lang="en-US" sz="2800" dirty="0">
                <a:solidFill>
                  <a:prstClr val="black"/>
                </a:solidFill>
                <a:latin typeface="Times New Roman" panose="02020603050405020304" pitchFamily="18" charset="0"/>
                <a:cs typeface="Times New Roman" panose="02020603050405020304" pitchFamily="18" charset="0"/>
              </a:rPr>
              <a:t> the world leaders about sufferings of the people of Bangladesh and their right to be free.</a:t>
            </a:r>
            <a:endParaRPr lang="en-US" sz="3200" dirty="0">
              <a:latin typeface="Times New Roman" panose="02020603050405020304" pitchFamily="18" charset="0"/>
              <a:cs typeface="Times New Roman" panose="02020603050405020304" pitchFamily="18" charset="0"/>
            </a:endParaRPr>
          </a:p>
        </p:txBody>
      </p:sp>
      <p:sp>
        <p:nvSpPr>
          <p:cNvPr id="23" name="Right Arrow 17">
            <a:extLst>
              <a:ext uri="{FF2B5EF4-FFF2-40B4-BE49-F238E27FC236}">
                <a16:creationId xmlns:a16="http://schemas.microsoft.com/office/drawing/2014/main" id="{2823E46B-3C60-4A35-9E6C-309A6A3C1CC7}"/>
              </a:ext>
            </a:extLst>
          </p:cNvPr>
          <p:cNvSpPr/>
          <p:nvPr/>
        </p:nvSpPr>
        <p:spPr>
          <a:xfrm>
            <a:off x="510027" y="4059960"/>
            <a:ext cx="2450913" cy="484632"/>
          </a:xfrm>
          <a:prstGeom prst="rightArrow">
            <a:avLst>
              <a:gd name="adj1" fmla="val 100000"/>
              <a:gd name="adj2" fmla="val 0"/>
            </a:avLst>
          </a:prstGeom>
          <a:solidFill>
            <a:schemeClr val="accent4">
              <a:lumMod val="20000"/>
              <a:lumOff val="80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002060"/>
                </a:solidFill>
                <a:latin typeface="Times New Roman" pitchFamily="18" charset="0"/>
                <a:cs typeface="Times New Roman" pitchFamily="18" charset="0"/>
              </a:rPr>
              <a:t>Malice</a:t>
            </a:r>
            <a:endParaRPr kumimoji="0" lang="en-US" sz="32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endParaRPr>
          </a:p>
        </p:txBody>
      </p:sp>
      <p:pic>
        <p:nvPicPr>
          <p:cNvPr id="24" name="Picture 2">
            <a:extLst>
              <a:ext uri="{FF2B5EF4-FFF2-40B4-BE49-F238E27FC236}">
                <a16:creationId xmlns:a16="http://schemas.microsoft.com/office/drawing/2014/main" id="{C324EFD4-8860-46EF-B006-102036513A9B}"/>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4090650" y="1976118"/>
            <a:ext cx="6977192" cy="3493026"/>
          </a:xfrm>
          <a:prstGeom prst="rect">
            <a:avLst/>
          </a:prstGeom>
          <a:ln w="38100">
            <a:solidFill>
              <a:srgbClr val="00B0F0"/>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6" name="TextBox 25">
            <a:extLst>
              <a:ext uri="{FF2B5EF4-FFF2-40B4-BE49-F238E27FC236}">
                <a16:creationId xmlns:a16="http://schemas.microsoft.com/office/drawing/2014/main" id="{7A01A460-DFDC-464A-9695-D33CC252B36C}"/>
              </a:ext>
            </a:extLst>
          </p:cNvPr>
          <p:cNvSpPr txBox="1"/>
          <p:nvPr/>
        </p:nvSpPr>
        <p:spPr>
          <a:xfrm>
            <a:off x="3567594" y="765562"/>
            <a:ext cx="8150068" cy="1077218"/>
          </a:xfrm>
          <a:prstGeom prst="rect">
            <a:avLst/>
          </a:prstGeom>
          <a:solidFill>
            <a:schemeClr val="accent4">
              <a:lumMod val="60000"/>
              <a:lumOff val="40000"/>
            </a:schemeClr>
          </a:solidFill>
          <a:ln>
            <a:solidFill>
              <a:schemeClr val="accent5">
                <a:lumMod val="75000"/>
              </a:schemeClr>
            </a:solidFill>
          </a:ln>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32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Meaning : Skill</a:t>
            </a:r>
            <a:r>
              <a:rPr kumimoji="0" lang="en-US" sz="3200" b="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of managing international relations</a:t>
            </a:r>
            <a:r>
              <a:rPr kumimoji="0" lang="en-US" sz="32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endParaRPr lang="en-US" sz="3200" dirty="0">
              <a:solidFill>
                <a:srgbClr val="002060"/>
              </a:solidFill>
              <a:latin typeface="Times New Roman" pitchFamily="18" charset="0"/>
              <a:cs typeface="Times New Roman" pitchFamily="18" charset="0"/>
            </a:endParaRPr>
          </a:p>
        </p:txBody>
      </p:sp>
      <p:sp>
        <p:nvSpPr>
          <p:cNvPr id="29" name="TextBox 32">
            <a:extLst>
              <a:ext uri="{FF2B5EF4-FFF2-40B4-BE49-F238E27FC236}">
                <a16:creationId xmlns:a16="http://schemas.microsoft.com/office/drawing/2014/main" id="{74F05175-9C25-4455-9909-92D2D5983659}"/>
              </a:ext>
            </a:extLst>
          </p:cNvPr>
          <p:cNvSpPr txBox="1"/>
          <p:nvPr/>
        </p:nvSpPr>
        <p:spPr>
          <a:xfrm>
            <a:off x="161759" y="5679183"/>
            <a:ext cx="11584764" cy="584775"/>
          </a:xfrm>
          <a:prstGeom prst="rect">
            <a:avLst/>
          </a:prstGeom>
          <a:solidFill>
            <a:schemeClr val="accent2">
              <a:lumMod val="20000"/>
              <a:lumOff val="80000"/>
            </a:schemeClr>
          </a:solidFill>
          <a:ln>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en-US" sz="2800" dirty="0">
                <a:solidFill>
                  <a:prstClr val="black"/>
                </a:solidFill>
                <a:latin typeface="Times New Roman" panose="02020603050405020304" pitchFamily="18" charset="0"/>
                <a:cs typeface="Times New Roman" panose="02020603050405020304" pitchFamily="18" charset="0"/>
              </a:rPr>
              <a:t>Sentence : He </a:t>
            </a:r>
            <a:r>
              <a:rPr lang="en-US" sz="3200" dirty="0">
                <a:solidFill>
                  <a:prstClr val="black"/>
                </a:solidFill>
                <a:latin typeface="Times New Roman" pitchFamily="18" charset="0"/>
                <a:cs typeface="Times New Roman" pitchFamily="18" charset="0"/>
              </a:rPr>
              <a:t>bears no </a:t>
            </a:r>
            <a:r>
              <a:rPr lang="en-US" sz="3200" dirty="0">
                <a:solidFill>
                  <a:srgbClr val="00B0F0"/>
                </a:solidFill>
                <a:latin typeface="Times New Roman" pitchFamily="18" charset="0"/>
                <a:cs typeface="Times New Roman" pitchFamily="18" charset="0"/>
              </a:rPr>
              <a:t>malice</a:t>
            </a:r>
            <a:r>
              <a:rPr lang="en-US" sz="3200" dirty="0">
                <a:solidFill>
                  <a:prstClr val="black"/>
                </a:solidFill>
                <a:latin typeface="Times New Roman" pitchFamily="18" charset="0"/>
                <a:cs typeface="Times New Roman" pitchFamily="18" charset="0"/>
              </a:rPr>
              <a:t> toward anybody.</a:t>
            </a:r>
            <a:endParaRPr lang="en-US" sz="3200" b="1" dirty="0">
              <a:solidFill>
                <a:srgbClr val="002060"/>
              </a:solidFill>
              <a:latin typeface="Times New Roman" pitchFamily="18" charset="0"/>
              <a:cs typeface="Times New Roman" pitchFamily="18" charset="0"/>
            </a:endParaRPr>
          </a:p>
        </p:txBody>
      </p:sp>
      <p:pic>
        <p:nvPicPr>
          <p:cNvPr id="11" name="Picture 10">
            <a:extLst>
              <a:ext uri="{FF2B5EF4-FFF2-40B4-BE49-F238E27FC236}">
                <a16:creationId xmlns:a16="http://schemas.microsoft.com/office/drawing/2014/main" id="{2086606A-6B4B-4C08-87A6-9DB34BDB273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90650" y="1930369"/>
            <a:ext cx="7143750" cy="3690403"/>
          </a:xfrm>
          <a:prstGeom prst="rect">
            <a:avLst/>
          </a:prstGeom>
          <a:ln w="38100">
            <a:solidFill>
              <a:srgbClr val="00B0F0"/>
            </a:solidFill>
          </a:ln>
        </p:spPr>
      </p:pic>
      <p:sp>
        <p:nvSpPr>
          <p:cNvPr id="34" name="Right Arrow 17">
            <a:extLst>
              <a:ext uri="{FF2B5EF4-FFF2-40B4-BE49-F238E27FC236}">
                <a16:creationId xmlns:a16="http://schemas.microsoft.com/office/drawing/2014/main" id="{1B3F6D4E-1F4A-4E1A-9B27-564D84A3C1BA}"/>
              </a:ext>
            </a:extLst>
          </p:cNvPr>
          <p:cNvSpPr/>
          <p:nvPr/>
        </p:nvSpPr>
        <p:spPr>
          <a:xfrm>
            <a:off x="510026" y="4645191"/>
            <a:ext cx="2450913" cy="484632"/>
          </a:xfrm>
          <a:prstGeom prst="rightArrow">
            <a:avLst>
              <a:gd name="adj1" fmla="val 100000"/>
              <a:gd name="adj2" fmla="val 0"/>
            </a:avLst>
          </a:prstGeom>
          <a:solidFill>
            <a:schemeClr val="accent4">
              <a:lumMod val="20000"/>
              <a:lumOff val="80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noProof="0" dirty="0">
                <a:solidFill>
                  <a:srgbClr val="002060"/>
                </a:solidFill>
                <a:latin typeface="Times New Roman" pitchFamily="18" charset="0"/>
                <a:cs typeface="Times New Roman" pitchFamily="18" charset="0"/>
              </a:rPr>
              <a:t>Diplomacy</a:t>
            </a:r>
            <a:endParaRPr kumimoji="0" lang="en-US" sz="32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endParaRPr>
          </a:p>
        </p:txBody>
      </p:sp>
      <p:sp>
        <p:nvSpPr>
          <p:cNvPr id="35" name="TextBox 32">
            <a:extLst>
              <a:ext uri="{FF2B5EF4-FFF2-40B4-BE49-F238E27FC236}">
                <a16:creationId xmlns:a16="http://schemas.microsoft.com/office/drawing/2014/main" id="{05717208-3352-494E-B371-DCD1481BE2FE}"/>
              </a:ext>
            </a:extLst>
          </p:cNvPr>
          <p:cNvSpPr txBox="1"/>
          <p:nvPr/>
        </p:nvSpPr>
        <p:spPr>
          <a:xfrm>
            <a:off x="223774" y="5633983"/>
            <a:ext cx="11584764" cy="1015663"/>
          </a:xfrm>
          <a:prstGeom prst="rect">
            <a:avLst/>
          </a:prstGeom>
          <a:solidFill>
            <a:schemeClr val="accent2">
              <a:lumMod val="20000"/>
              <a:lumOff val="80000"/>
            </a:schemeClr>
          </a:solidFill>
          <a:ln>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en-US" sz="2800" dirty="0">
                <a:solidFill>
                  <a:prstClr val="black"/>
                </a:solidFill>
                <a:latin typeface="Times New Roman" panose="02020603050405020304" pitchFamily="18" charset="0"/>
                <a:cs typeface="Times New Roman" panose="02020603050405020304" pitchFamily="18" charset="0"/>
              </a:rPr>
              <a:t>Sentence : Our prime Minister has a long and distinguished career in </a:t>
            </a:r>
            <a:r>
              <a:rPr lang="en-US" sz="2800" b="1" dirty="0">
                <a:solidFill>
                  <a:srgbClr val="00B0F0"/>
                </a:solidFill>
                <a:latin typeface="Times New Roman" panose="02020603050405020304" pitchFamily="18" charset="0"/>
                <a:cs typeface="Times New Roman" panose="02020603050405020304" pitchFamily="18" charset="0"/>
              </a:rPr>
              <a:t>diplomacy</a:t>
            </a:r>
            <a:r>
              <a:rPr lang="en-US" sz="3200" dirty="0">
                <a:solidFill>
                  <a:prstClr val="black"/>
                </a:solidFill>
                <a:latin typeface="Times New Roman" pitchFamily="18" charset="0"/>
                <a:cs typeface="Times New Roman" pitchFamily="18" charset="0"/>
              </a:rPr>
              <a:t>.</a:t>
            </a:r>
            <a:endParaRPr lang="en-US" sz="32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63308977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0-#ppt_w/2"/>
                                          </p:val>
                                        </p:tav>
                                        <p:tav tm="100000">
                                          <p:val>
                                            <p:strVal val="#ppt_x"/>
                                          </p:val>
                                        </p:tav>
                                      </p:tavLst>
                                    </p:anim>
                                    <p:anim calcmode="lin" valueType="num">
                                      <p:cBhvr additive="base">
                                        <p:cTn id="29" dur="500" fill="hold"/>
                                        <p:tgtEl>
                                          <p:spTgt spid="14"/>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0-#ppt_w/2"/>
                                          </p:val>
                                        </p:tav>
                                        <p:tav tm="100000">
                                          <p:val>
                                            <p:strVal val="#ppt_x"/>
                                          </p:val>
                                        </p:tav>
                                      </p:tavLst>
                                    </p:anim>
                                    <p:anim calcmode="lin" valueType="num">
                                      <p:cBhvr additive="base">
                                        <p:cTn id="35" dur="500" fill="hold"/>
                                        <p:tgtEl>
                                          <p:spTgt spid="18"/>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anim calcmode="lin" valueType="num">
                                      <p:cBhvr>
                                        <p:cTn id="41" dur="1000" fill="hold"/>
                                        <p:tgtEl>
                                          <p:spTgt spid="13"/>
                                        </p:tgtEl>
                                        <p:attrNameLst>
                                          <p:attrName>ppt_x</p:attrName>
                                        </p:attrNameLst>
                                      </p:cBhvr>
                                      <p:tavLst>
                                        <p:tav tm="0">
                                          <p:val>
                                            <p:strVal val="#ppt_x"/>
                                          </p:val>
                                        </p:tav>
                                        <p:tav tm="100000">
                                          <p:val>
                                            <p:strVal val="#ppt_x"/>
                                          </p:val>
                                        </p:tav>
                                      </p:tavLst>
                                    </p:anim>
                                    <p:anim calcmode="lin" valueType="num">
                                      <p:cBhvr>
                                        <p:cTn id="4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0-#ppt_w/2"/>
                                          </p:val>
                                        </p:tav>
                                        <p:tav tm="100000">
                                          <p:val>
                                            <p:strVal val="#ppt_x"/>
                                          </p:val>
                                        </p:tav>
                                      </p:tavLst>
                                    </p:anim>
                                    <p:anim calcmode="lin" valueType="num">
                                      <p:cBhvr additive="base">
                                        <p:cTn id="48" dur="500" fill="hold"/>
                                        <p:tgtEl>
                                          <p:spTgt spid="15"/>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500" fill="hold"/>
                                        <p:tgtEl>
                                          <p:spTgt spid="16"/>
                                        </p:tgtEl>
                                        <p:attrNameLst>
                                          <p:attrName>ppt_x</p:attrName>
                                        </p:attrNameLst>
                                      </p:cBhvr>
                                      <p:tavLst>
                                        <p:tav tm="0">
                                          <p:val>
                                            <p:strVal val="0-#ppt_w/2"/>
                                          </p:val>
                                        </p:tav>
                                        <p:tav tm="100000">
                                          <p:val>
                                            <p:strVal val="#ppt_x"/>
                                          </p:val>
                                        </p:tav>
                                      </p:tavLst>
                                    </p:anim>
                                    <p:anim calcmode="lin" valueType="num">
                                      <p:cBhvr additive="base">
                                        <p:cTn id="54" dur="500" fill="hold"/>
                                        <p:tgtEl>
                                          <p:spTgt spid="16"/>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55" fill="hold">
                      <p:stCondLst>
                        <p:cond delay="indefinite"/>
                      </p:stCondLst>
                      <p:childTnLst>
                        <p:par>
                          <p:cTn id="56" fill="hold">
                            <p:stCondLst>
                              <p:cond delay="0"/>
                            </p:stCondLst>
                            <p:childTnLst>
                              <p:par>
                                <p:cTn id="57" presetID="47" presetClass="entr" presetSubtype="0"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1000"/>
                                        <p:tgtEl>
                                          <p:spTgt spid="17"/>
                                        </p:tgtEl>
                                      </p:cBhvr>
                                    </p:animEffect>
                                    <p:anim calcmode="lin" valueType="num">
                                      <p:cBhvr>
                                        <p:cTn id="60" dur="1000" fill="hold"/>
                                        <p:tgtEl>
                                          <p:spTgt spid="17"/>
                                        </p:tgtEl>
                                        <p:attrNameLst>
                                          <p:attrName>ppt_x</p:attrName>
                                        </p:attrNameLst>
                                      </p:cBhvr>
                                      <p:tavLst>
                                        <p:tav tm="0">
                                          <p:val>
                                            <p:strVal val="#ppt_x"/>
                                          </p:val>
                                        </p:tav>
                                        <p:tav tm="100000">
                                          <p:val>
                                            <p:strVal val="#ppt_x"/>
                                          </p:val>
                                        </p:tav>
                                      </p:tavLst>
                                    </p:anim>
                                    <p:anim calcmode="lin" valueType="num">
                                      <p:cBhvr>
                                        <p:cTn id="6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8" fill="hold" grpId="0" nodeType="click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additive="base">
                                        <p:cTn id="66" dur="500" fill="hold"/>
                                        <p:tgtEl>
                                          <p:spTgt spid="19"/>
                                        </p:tgtEl>
                                        <p:attrNameLst>
                                          <p:attrName>ppt_x</p:attrName>
                                        </p:attrNameLst>
                                      </p:cBhvr>
                                      <p:tavLst>
                                        <p:tav tm="0">
                                          <p:val>
                                            <p:strVal val="0-#ppt_w/2"/>
                                          </p:val>
                                        </p:tav>
                                        <p:tav tm="100000">
                                          <p:val>
                                            <p:strVal val="#ppt_x"/>
                                          </p:val>
                                        </p:tav>
                                      </p:tavLst>
                                    </p:anim>
                                    <p:anim calcmode="lin" valueType="num">
                                      <p:cBhvr additive="base">
                                        <p:cTn id="67" dur="500" fill="hold"/>
                                        <p:tgtEl>
                                          <p:spTgt spid="19"/>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68" fill="hold">
                      <p:stCondLst>
                        <p:cond delay="indefinite"/>
                      </p:stCondLst>
                      <p:childTnLst>
                        <p:par>
                          <p:cTn id="69" fill="hold">
                            <p:stCondLst>
                              <p:cond delay="0"/>
                            </p:stCondLst>
                            <p:childTnLst>
                              <p:par>
                                <p:cTn id="70" presetID="2" presetClass="entr" presetSubtype="8"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0-#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74" fill="hold">
                      <p:stCondLst>
                        <p:cond delay="indefinite"/>
                      </p:stCondLst>
                      <p:childTnLst>
                        <p:par>
                          <p:cTn id="75" fill="hold">
                            <p:stCondLst>
                              <p:cond delay="0"/>
                            </p:stCondLst>
                            <p:childTnLst>
                              <p:par>
                                <p:cTn id="76" presetID="47" presetClass="entr" presetSubtype="0" fill="hold" grpId="0" nodeType="click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28"/>
                                        </p:tgtEl>
                                        <p:attrNameLst>
                                          <p:attrName>style.visibility</p:attrName>
                                        </p:attrNameLst>
                                      </p:cBhvr>
                                      <p:to>
                                        <p:strVal val="visible"/>
                                      </p:to>
                                    </p:set>
                                    <p:anim calcmode="lin" valueType="num">
                                      <p:cBhvr additive="base">
                                        <p:cTn id="85" dur="500" fill="hold"/>
                                        <p:tgtEl>
                                          <p:spTgt spid="28"/>
                                        </p:tgtEl>
                                        <p:attrNameLst>
                                          <p:attrName>ppt_x</p:attrName>
                                        </p:attrNameLst>
                                      </p:cBhvr>
                                      <p:tavLst>
                                        <p:tav tm="0">
                                          <p:val>
                                            <p:strVal val="0-#ppt_w/2"/>
                                          </p:val>
                                        </p:tav>
                                        <p:tav tm="100000">
                                          <p:val>
                                            <p:strVal val="#ppt_x"/>
                                          </p:val>
                                        </p:tav>
                                      </p:tavLst>
                                    </p:anim>
                                    <p:anim calcmode="lin" valueType="num">
                                      <p:cBhvr additive="base">
                                        <p:cTn id="86" dur="500" fill="hold"/>
                                        <p:tgtEl>
                                          <p:spTgt spid="28"/>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87" fill="hold">
                      <p:stCondLst>
                        <p:cond delay="indefinite"/>
                      </p:stCondLst>
                      <p:childTnLst>
                        <p:par>
                          <p:cTn id="88" fill="hold">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22"/>
                                        </p:tgtEl>
                                        <p:attrNameLst>
                                          <p:attrName>style.visibility</p:attrName>
                                        </p:attrNameLst>
                                      </p:cBhvr>
                                      <p:to>
                                        <p:strVal val="visible"/>
                                      </p:to>
                                    </p:set>
                                    <p:anim calcmode="lin" valueType="num">
                                      <p:cBhvr additive="base">
                                        <p:cTn id="91" dur="500" fill="hold"/>
                                        <p:tgtEl>
                                          <p:spTgt spid="22"/>
                                        </p:tgtEl>
                                        <p:attrNameLst>
                                          <p:attrName>ppt_x</p:attrName>
                                        </p:attrNameLst>
                                      </p:cBhvr>
                                      <p:tavLst>
                                        <p:tav tm="0">
                                          <p:val>
                                            <p:strVal val="0-#ppt_w/2"/>
                                          </p:val>
                                        </p:tav>
                                        <p:tav tm="100000">
                                          <p:val>
                                            <p:strVal val="#ppt_x"/>
                                          </p:val>
                                        </p:tav>
                                      </p:tavLst>
                                    </p:anim>
                                    <p:anim calcmode="lin" valueType="num">
                                      <p:cBhvr additive="base">
                                        <p:cTn id="92" dur="500" fill="hold"/>
                                        <p:tgtEl>
                                          <p:spTgt spid="22"/>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93" fill="hold">
                      <p:stCondLst>
                        <p:cond delay="indefinite"/>
                      </p:stCondLst>
                      <p:childTnLst>
                        <p:par>
                          <p:cTn id="94" fill="hold">
                            <p:stCondLst>
                              <p:cond delay="0"/>
                            </p:stCondLst>
                            <p:childTnLst>
                              <p:par>
                                <p:cTn id="95" presetID="47" presetClass="entr" presetSubtype="0" fill="hold" grpId="0" nodeType="clickEffect">
                                  <p:stCondLst>
                                    <p:cond delay="0"/>
                                  </p:stCondLst>
                                  <p:childTnLst>
                                    <p:set>
                                      <p:cBhvr>
                                        <p:cTn id="96" dur="1" fill="hold">
                                          <p:stCondLst>
                                            <p:cond delay="0"/>
                                          </p:stCondLst>
                                        </p:cTn>
                                        <p:tgtEl>
                                          <p:spTgt spid="23"/>
                                        </p:tgtEl>
                                        <p:attrNameLst>
                                          <p:attrName>style.visibility</p:attrName>
                                        </p:attrNameLst>
                                      </p:cBhvr>
                                      <p:to>
                                        <p:strVal val="visible"/>
                                      </p:to>
                                    </p:set>
                                    <p:animEffect transition="in" filter="fade">
                                      <p:cBhvr>
                                        <p:cTn id="97" dur="1000"/>
                                        <p:tgtEl>
                                          <p:spTgt spid="23"/>
                                        </p:tgtEl>
                                      </p:cBhvr>
                                    </p:animEffect>
                                    <p:anim calcmode="lin" valueType="num">
                                      <p:cBhvr>
                                        <p:cTn id="98" dur="1000" fill="hold"/>
                                        <p:tgtEl>
                                          <p:spTgt spid="23"/>
                                        </p:tgtEl>
                                        <p:attrNameLst>
                                          <p:attrName>ppt_x</p:attrName>
                                        </p:attrNameLst>
                                      </p:cBhvr>
                                      <p:tavLst>
                                        <p:tav tm="0">
                                          <p:val>
                                            <p:strVal val="#ppt_x"/>
                                          </p:val>
                                        </p:tav>
                                        <p:tav tm="100000">
                                          <p:val>
                                            <p:strVal val="#ppt_x"/>
                                          </p:val>
                                        </p:tav>
                                      </p:tavLst>
                                    </p:anim>
                                    <p:anim calcmode="lin" valueType="num">
                                      <p:cBhvr>
                                        <p:cTn id="9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2" presetClass="entr" presetSubtype="8" fill="hold" grpId="0" nodeType="click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additive="base">
                                        <p:cTn id="104" dur="500" fill="hold"/>
                                        <p:tgtEl>
                                          <p:spTgt spid="26"/>
                                        </p:tgtEl>
                                        <p:attrNameLst>
                                          <p:attrName>ppt_x</p:attrName>
                                        </p:attrNameLst>
                                      </p:cBhvr>
                                      <p:tavLst>
                                        <p:tav tm="0">
                                          <p:val>
                                            <p:strVal val="0-#ppt_w/2"/>
                                          </p:val>
                                        </p:tav>
                                        <p:tav tm="100000">
                                          <p:val>
                                            <p:strVal val="#ppt_x"/>
                                          </p:val>
                                        </p:tav>
                                      </p:tavLst>
                                    </p:anim>
                                    <p:anim calcmode="lin" valueType="num">
                                      <p:cBhvr additive="base">
                                        <p:cTn id="105" dur="500" fill="hold"/>
                                        <p:tgtEl>
                                          <p:spTgt spid="26"/>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106" fill="hold">
                      <p:stCondLst>
                        <p:cond delay="indefinite"/>
                      </p:stCondLst>
                      <p:childTnLst>
                        <p:par>
                          <p:cTn id="107" fill="hold">
                            <p:stCondLst>
                              <p:cond delay="0"/>
                            </p:stCondLst>
                            <p:childTnLst>
                              <p:par>
                                <p:cTn id="108" presetID="2" presetClass="entr" presetSubtype="8" fill="hold" grpId="0" nodeType="click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additive="base">
                                        <p:cTn id="110" dur="500" fill="hold"/>
                                        <p:tgtEl>
                                          <p:spTgt spid="29"/>
                                        </p:tgtEl>
                                        <p:attrNameLst>
                                          <p:attrName>ppt_x</p:attrName>
                                        </p:attrNameLst>
                                      </p:cBhvr>
                                      <p:tavLst>
                                        <p:tav tm="0">
                                          <p:val>
                                            <p:strVal val="0-#ppt_w/2"/>
                                          </p:val>
                                        </p:tav>
                                        <p:tav tm="100000">
                                          <p:val>
                                            <p:strVal val="#ppt_x"/>
                                          </p:val>
                                        </p:tav>
                                      </p:tavLst>
                                    </p:anim>
                                    <p:anim calcmode="lin" valueType="num">
                                      <p:cBhvr additive="base">
                                        <p:cTn id="111" dur="500" fill="hold"/>
                                        <p:tgtEl>
                                          <p:spTgt spid="29"/>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par>
                    <p:cTn id="112" fill="hold">
                      <p:stCondLst>
                        <p:cond delay="indefinite"/>
                      </p:stCondLst>
                      <p:childTnLst>
                        <p:par>
                          <p:cTn id="113" fill="hold">
                            <p:stCondLst>
                              <p:cond delay="0"/>
                            </p:stCondLst>
                            <p:childTnLst>
                              <p:par>
                                <p:cTn id="114" presetID="47" presetClass="entr" presetSubtype="0" fill="hold" grpId="0" nodeType="clickEffect">
                                  <p:stCondLst>
                                    <p:cond delay="0"/>
                                  </p:stCondLst>
                                  <p:childTnLst>
                                    <p:set>
                                      <p:cBhvr>
                                        <p:cTn id="115" dur="1" fill="hold">
                                          <p:stCondLst>
                                            <p:cond delay="0"/>
                                          </p:stCondLst>
                                        </p:cTn>
                                        <p:tgtEl>
                                          <p:spTgt spid="34"/>
                                        </p:tgtEl>
                                        <p:attrNameLst>
                                          <p:attrName>style.visibility</p:attrName>
                                        </p:attrNameLst>
                                      </p:cBhvr>
                                      <p:to>
                                        <p:strVal val="visible"/>
                                      </p:to>
                                    </p:set>
                                    <p:animEffect transition="in" filter="fade">
                                      <p:cBhvr>
                                        <p:cTn id="116" dur="1000"/>
                                        <p:tgtEl>
                                          <p:spTgt spid="34"/>
                                        </p:tgtEl>
                                      </p:cBhvr>
                                    </p:animEffect>
                                    <p:anim calcmode="lin" valueType="num">
                                      <p:cBhvr>
                                        <p:cTn id="117" dur="1000" fill="hold"/>
                                        <p:tgtEl>
                                          <p:spTgt spid="34"/>
                                        </p:tgtEl>
                                        <p:attrNameLst>
                                          <p:attrName>ppt_x</p:attrName>
                                        </p:attrNameLst>
                                      </p:cBhvr>
                                      <p:tavLst>
                                        <p:tav tm="0">
                                          <p:val>
                                            <p:strVal val="#ppt_x"/>
                                          </p:val>
                                        </p:tav>
                                        <p:tav tm="100000">
                                          <p:val>
                                            <p:strVal val="#ppt_x"/>
                                          </p:val>
                                        </p:tav>
                                      </p:tavLst>
                                    </p:anim>
                                    <p:anim calcmode="lin" valueType="num">
                                      <p:cBhvr>
                                        <p:cTn id="118"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 presetClass="entr" presetSubtype="8" fill="hold" grpId="0" nodeType="clickEffect">
                                  <p:stCondLst>
                                    <p:cond delay="0"/>
                                  </p:stCondLst>
                                  <p:childTnLst>
                                    <p:set>
                                      <p:cBhvr>
                                        <p:cTn id="122" dur="1" fill="hold">
                                          <p:stCondLst>
                                            <p:cond delay="0"/>
                                          </p:stCondLst>
                                        </p:cTn>
                                        <p:tgtEl>
                                          <p:spTgt spid="35"/>
                                        </p:tgtEl>
                                        <p:attrNameLst>
                                          <p:attrName>style.visibility</p:attrName>
                                        </p:attrNameLst>
                                      </p:cBhvr>
                                      <p:to>
                                        <p:strVal val="visible"/>
                                      </p:to>
                                    </p:set>
                                    <p:anim calcmode="lin" valueType="num">
                                      <p:cBhvr additive="base">
                                        <p:cTn id="123" dur="500" fill="hold"/>
                                        <p:tgtEl>
                                          <p:spTgt spid="35"/>
                                        </p:tgtEl>
                                        <p:attrNameLst>
                                          <p:attrName>ppt_x</p:attrName>
                                        </p:attrNameLst>
                                      </p:cBhvr>
                                      <p:tavLst>
                                        <p:tav tm="0">
                                          <p:val>
                                            <p:strVal val="0-#ppt_w/2"/>
                                          </p:val>
                                        </p:tav>
                                        <p:tav tm="100000">
                                          <p:val>
                                            <p:strVal val="#ppt_x"/>
                                          </p:val>
                                        </p:tav>
                                      </p:tavLst>
                                    </p:anim>
                                    <p:anim calcmode="lin" valueType="num">
                                      <p:cBhvr additive="base">
                                        <p:cTn id="124" dur="500" fill="hold"/>
                                        <p:tgtEl>
                                          <p:spTgt spid="35"/>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seq concurrent="1" nextAc="seek">
              <p:cTn id="125" restart="whenNotActive" fill="hold" evtFilter="cancelBubble" nodeType="interactiveSeq">
                <p:stCondLst>
                  <p:cond evt="onClick" delay="0">
                    <p:tgtEl>
                      <p:spTgt spid="7"/>
                    </p:tgtEl>
                  </p:cond>
                </p:stCondLst>
                <p:endSync evt="end" delay="0">
                  <p:rtn val="all"/>
                </p:endSync>
                <p:childTnLst>
                  <p:par>
                    <p:cTn id="126" fill="hold">
                      <p:stCondLst>
                        <p:cond delay="0"/>
                      </p:stCondLst>
                      <p:childTnLst>
                        <p:par>
                          <p:cTn id="127" fill="hold">
                            <p:stCondLst>
                              <p:cond delay="0"/>
                            </p:stCondLst>
                            <p:childTnLst>
                              <p:par>
                                <p:cTn id="128" presetID="6" presetClass="entr" presetSubtype="32" fill="hold" nodeType="clickEffect">
                                  <p:stCondLst>
                                    <p:cond delay="0"/>
                                  </p:stCondLst>
                                  <p:childTnLst>
                                    <p:set>
                                      <p:cBhvr>
                                        <p:cTn id="129" dur="1" fill="hold">
                                          <p:stCondLst>
                                            <p:cond delay="0"/>
                                          </p:stCondLst>
                                        </p:cTn>
                                        <p:tgtEl>
                                          <p:spTgt spid="10"/>
                                        </p:tgtEl>
                                        <p:attrNameLst>
                                          <p:attrName>style.visibility</p:attrName>
                                        </p:attrNameLst>
                                      </p:cBhvr>
                                      <p:to>
                                        <p:strVal val="visible"/>
                                      </p:to>
                                    </p:set>
                                    <p:animEffect transition="in" filter="circle(out)">
                                      <p:cBhvr>
                                        <p:cTn id="130" dur="2000"/>
                                        <p:tgtEl>
                                          <p:spTgt spid="10"/>
                                        </p:tgtEl>
                                      </p:cBhvr>
                                    </p:animEffect>
                                  </p:childTnLst>
                                </p:cTn>
                              </p:par>
                            </p:childTnLst>
                          </p:cTn>
                        </p:par>
                      </p:childTnLst>
                    </p:cTn>
                  </p:par>
                </p:childTnLst>
              </p:cTn>
              <p:nextCondLst>
                <p:cond evt="onClick" delay="0">
                  <p:tgtEl>
                    <p:spTgt spid="7"/>
                  </p:tgtEl>
                </p:cond>
              </p:nextCondLst>
            </p:seq>
            <p:seq concurrent="1" nextAc="seek">
              <p:cTn id="131" restart="whenNotActive" fill="hold" evtFilter="cancelBubble" nodeType="interactiveSeq">
                <p:stCondLst>
                  <p:cond evt="onClick" delay="0">
                    <p:tgtEl>
                      <p:spTgt spid="13"/>
                    </p:tgtEl>
                  </p:cond>
                </p:stCondLst>
                <p:endSync evt="end" delay="0">
                  <p:rtn val="all"/>
                </p:endSync>
                <p:childTnLst>
                  <p:par>
                    <p:cTn id="132" fill="hold">
                      <p:stCondLst>
                        <p:cond delay="0"/>
                      </p:stCondLst>
                      <p:childTnLst>
                        <p:par>
                          <p:cTn id="133" fill="hold">
                            <p:stCondLst>
                              <p:cond delay="0"/>
                            </p:stCondLst>
                            <p:childTnLst>
                              <p:par>
                                <p:cTn id="134" presetID="4" presetClass="entr" presetSubtype="32" fill="hold" nodeType="clickEffect">
                                  <p:stCondLst>
                                    <p:cond delay="0"/>
                                  </p:stCondLst>
                                  <p:childTnLst>
                                    <p:set>
                                      <p:cBhvr>
                                        <p:cTn id="135" dur="1" fill="hold">
                                          <p:stCondLst>
                                            <p:cond delay="0"/>
                                          </p:stCondLst>
                                        </p:cTn>
                                        <p:tgtEl>
                                          <p:spTgt spid="9"/>
                                        </p:tgtEl>
                                        <p:attrNameLst>
                                          <p:attrName>style.visibility</p:attrName>
                                        </p:attrNameLst>
                                      </p:cBhvr>
                                      <p:to>
                                        <p:strVal val="visible"/>
                                      </p:to>
                                    </p:set>
                                    <p:animEffect transition="in" filter="box(out)">
                                      <p:cBhvr>
                                        <p:cTn id="136" dur="2000"/>
                                        <p:tgtEl>
                                          <p:spTgt spid="9"/>
                                        </p:tgtEl>
                                      </p:cBhvr>
                                    </p:animEffect>
                                  </p:childTnLst>
                                </p:cTn>
                              </p:par>
                            </p:childTnLst>
                          </p:cTn>
                        </p:par>
                      </p:childTnLst>
                    </p:cTn>
                  </p:par>
                </p:childTnLst>
              </p:cTn>
              <p:nextCondLst>
                <p:cond evt="onClick" delay="0">
                  <p:tgtEl>
                    <p:spTgt spid="13"/>
                  </p:tgtEl>
                </p:cond>
              </p:nextCondLst>
            </p:seq>
            <p:seq concurrent="1" nextAc="seek">
              <p:cTn id="137" restart="whenNotActive" fill="hold" evtFilter="cancelBubble" nodeType="interactiveSeq">
                <p:stCondLst>
                  <p:cond evt="onClick" delay="0">
                    <p:tgtEl>
                      <p:spTgt spid="17"/>
                    </p:tgtEl>
                  </p:cond>
                </p:stCondLst>
                <p:endSync evt="end" delay="0">
                  <p:rtn val="all"/>
                </p:endSync>
                <p:childTnLst>
                  <p:par>
                    <p:cTn id="138" fill="hold">
                      <p:stCondLst>
                        <p:cond delay="0"/>
                      </p:stCondLst>
                      <p:childTnLst>
                        <p:par>
                          <p:cTn id="139" fill="hold">
                            <p:stCondLst>
                              <p:cond delay="0"/>
                            </p:stCondLst>
                            <p:childTnLst>
                              <p:par>
                                <p:cTn id="140" presetID="4" presetClass="entr" presetSubtype="32" fill="hold" nodeType="clickEffect">
                                  <p:stCondLst>
                                    <p:cond delay="0"/>
                                  </p:stCondLst>
                                  <p:childTnLst>
                                    <p:set>
                                      <p:cBhvr>
                                        <p:cTn id="141" dur="1" fill="hold">
                                          <p:stCondLst>
                                            <p:cond delay="0"/>
                                          </p:stCondLst>
                                        </p:cTn>
                                        <p:tgtEl>
                                          <p:spTgt spid="12"/>
                                        </p:tgtEl>
                                        <p:attrNameLst>
                                          <p:attrName>style.visibility</p:attrName>
                                        </p:attrNameLst>
                                      </p:cBhvr>
                                      <p:to>
                                        <p:strVal val="visible"/>
                                      </p:to>
                                    </p:set>
                                    <p:animEffect transition="in" filter="box(out)">
                                      <p:cBhvr>
                                        <p:cTn id="142" dur="2000"/>
                                        <p:tgtEl>
                                          <p:spTgt spid="12"/>
                                        </p:tgtEl>
                                      </p:cBhvr>
                                    </p:animEffect>
                                  </p:childTnLst>
                                </p:cTn>
                              </p:par>
                            </p:childTnLst>
                          </p:cTn>
                        </p:par>
                      </p:childTnLst>
                    </p:cTn>
                  </p:par>
                </p:childTnLst>
              </p:cTn>
              <p:nextCondLst>
                <p:cond evt="onClick" delay="0">
                  <p:tgtEl>
                    <p:spTgt spid="17"/>
                  </p:tgtEl>
                </p:cond>
              </p:nextCondLst>
            </p:seq>
            <p:seq concurrent="1" nextAc="seek">
              <p:cTn id="143" restart="whenNotActive" fill="hold" evtFilter="cancelBubble" nodeType="interactiveSeq">
                <p:stCondLst>
                  <p:cond evt="onClick" delay="0">
                    <p:tgtEl>
                      <p:spTgt spid="25"/>
                    </p:tgtEl>
                  </p:cond>
                </p:stCondLst>
                <p:endSync evt="end" delay="0">
                  <p:rtn val="all"/>
                </p:endSync>
                <p:childTnLst>
                  <p:par>
                    <p:cTn id="144" fill="hold">
                      <p:stCondLst>
                        <p:cond delay="0"/>
                      </p:stCondLst>
                      <p:childTnLst>
                        <p:par>
                          <p:cTn id="145" fill="hold">
                            <p:stCondLst>
                              <p:cond delay="0"/>
                            </p:stCondLst>
                            <p:childTnLst>
                              <p:par>
                                <p:cTn id="146" presetID="4" presetClass="entr" presetSubtype="32" fill="hold" nodeType="click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box(out)">
                                      <p:cBhvr>
                                        <p:cTn id="148" dur="2000"/>
                                        <p:tgtEl>
                                          <p:spTgt spid="27"/>
                                        </p:tgtEl>
                                      </p:cBhvr>
                                    </p:animEffect>
                                  </p:childTnLst>
                                </p:cTn>
                              </p:par>
                            </p:childTnLst>
                          </p:cTn>
                        </p:par>
                      </p:childTnLst>
                    </p:cTn>
                  </p:par>
                </p:childTnLst>
              </p:cTn>
              <p:nextCondLst>
                <p:cond evt="onClick" delay="0">
                  <p:tgtEl>
                    <p:spTgt spid="25"/>
                  </p:tgtEl>
                </p:cond>
              </p:nextCondLst>
            </p:seq>
            <p:seq concurrent="1" nextAc="seek">
              <p:cTn id="149" restart="whenNotActive" fill="hold" evtFilter="cancelBubble" nodeType="interactiveSeq">
                <p:stCondLst>
                  <p:cond evt="onClick" delay="0">
                    <p:tgtEl>
                      <p:spTgt spid="23"/>
                    </p:tgtEl>
                  </p:cond>
                </p:stCondLst>
                <p:endSync evt="end" delay="0">
                  <p:rtn val="all"/>
                </p:endSync>
                <p:childTnLst>
                  <p:par>
                    <p:cTn id="150" fill="hold">
                      <p:stCondLst>
                        <p:cond delay="0"/>
                      </p:stCondLst>
                      <p:childTnLst>
                        <p:par>
                          <p:cTn id="151" fill="hold">
                            <p:stCondLst>
                              <p:cond delay="0"/>
                            </p:stCondLst>
                            <p:childTnLst>
                              <p:par>
                                <p:cTn id="152" presetID="4" presetClass="entr" presetSubtype="32" fill="hold" nodeType="clickEffect">
                                  <p:stCondLst>
                                    <p:cond delay="0"/>
                                  </p:stCondLst>
                                  <p:childTnLst>
                                    <p:set>
                                      <p:cBhvr>
                                        <p:cTn id="153" dur="1" fill="hold">
                                          <p:stCondLst>
                                            <p:cond delay="0"/>
                                          </p:stCondLst>
                                        </p:cTn>
                                        <p:tgtEl>
                                          <p:spTgt spid="24"/>
                                        </p:tgtEl>
                                        <p:attrNameLst>
                                          <p:attrName>style.visibility</p:attrName>
                                        </p:attrNameLst>
                                      </p:cBhvr>
                                      <p:to>
                                        <p:strVal val="visible"/>
                                      </p:to>
                                    </p:set>
                                    <p:animEffect transition="in" filter="box(out)">
                                      <p:cBhvr>
                                        <p:cTn id="154" dur="2000"/>
                                        <p:tgtEl>
                                          <p:spTgt spid="24"/>
                                        </p:tgtEl>
                                      </p:cBhvr>
                                    </p:animEffect>
                                  </p:childTnLst>
                                </p:cTn>
                              </p:par>
                            </p:childTnLst>
                          </p:cTn>
                        </p:par>
                      </p:childTnLst>
                    </p:cTn>
                  </p:par>
                </p:childTnLst>
              </p:cTn>
              <p:nextCondLst>
                <p:cond evt="onClick" delay="0">
                  <p:tgtEl>
                    <p:spTgt spid="23"/>
                  </p:tgtEl>
                </p:cond>
              </p:nextCondLst>
            </p:seq>
            <p:seq concurrent="1" nextAc="seek">
              <p:cTn id="155" restart="whenNotActive" fill="hold" evtFilter="cancelBubble" nodeType="interactiveSeq">
                <p:stCondLst>
                  <p:cond evt="onClick" delay="0">
                    <p:tgtEl>
                      <p:spTgt spid="34"/>
                    </p:tgtEl>
                  </p:cond>
                </p:stCondLst>
                <p:endSync evt="end" delay="0">
                  <p:rtn val="all"/>
                </p:endSync>
                <p:childTnLst>
                  <p:par>
                    <p:cTn id="156" fill="hold">
                      <p:stCondLst>
                        <p:cond delay="0"/>
                      </p:stCondLst>
                      <p:childTnLst>
                        <p:par>
                          <p:cTn id="157" fill="hold">
                            <p:stCondLst>
                              <p:cond delay="0"/>
                            </p:stCondLst>
                            <p:childTnLst>
                              <p:par>
                                <p:cTn id="158" presetID="4" presetClass="entr" presetSubtype="32" fill="hold" nodeType="clickEffect">
                                  <p:stCondLst>
                                    <p:cond delay="0"/>
                                  </p:stCondLst>
                                  <p:childTnLst>
                                    <p:set>
                                      <p:cBhvr>
                                        <p:cTn id="159" dur="1" fill="hold">
                                          <p:stCondLst>
                                            <p:cond delay="0"/>
                                          </p:stCondLst>
                                        </p:cTn>
                                        <p:tgtEl>
                                          <p:spTgt spid="11"/>
                                        </p:tgtEl>
                                        <p:attrNameLst>
                                          <p:attrName>style.visibility</p:attrName>
                                        </p:attrNameLst>
                                      </p:cBhvr>
                                      <p:to>
                                        <p:strVal val="visible"/>
                                      </p:to>
                                    </p:set>
                                    <p:animEffect transition="in" filter="box(out)">
                                      <p:cBhvr>
                                        <p:cTn id="160" dur="2000"/>
                                        <p:tgtEl>
                                          <p:spTgt spid="11"/>
                                        </p:tgtEl>
                                      </p:cBhvr>
                                    </p:animEffect>
                                  </p:childTnLst>
                                </p:cTn>
                              </p:par>
                            </p:childTnLst>
                          </p:cTn>
                        </p:par>
                      </p:childTnLst>
                    </p:cTn>
                  </p:par>
                </p:childTnLst>
              </p:cTn>
              <p:nextCondLst>
                <p:cond evt="onClick" delay="0">
                  <p:tgtEl>
                    <p:spTgt spid="34"/>
                  </p:tgtEl>
                </p:cond>
              </p:nextCondLst>
            </p:seq>
          </p:childTnLst>
        </p:cTn>
      </p:par>
    </p:tnLst>
    <p:bldLst>
      <p:bldP spid="2" grpId="0" animBg="1"/>
      <p:bldP spid="7" grpId="0" animBg="1"/>
      <p:bldP spid="14" grpId="0" animBg="1"/>
      <p:bldP spid="18" grpId="0" animBg="1"/>
      <p:bldP spid="13" grpId="0" animBg="1"/>
      <p:bldP spid="15" grpId="0" animBg="1"/>
      <p:bldP spid="16" grpId="0" animBg="1"/>
      <p:bldP spid="17" grpId="0" animBg="1"/>
      <p:bldP spid="19" grpId="0" animBg="1"/>
      <p:bldP spid="20" grpId="0" animBg="1"/>
      <p:bldP spid="25" grpId="0" animBg="1"/>
      <p:bldP spid="28" grpId="0" animBg="1"/>
      <p:bldP spid="22" grpId="0" animBg="1"/>
      <p:bldP spid="23" grpId="0" animBg="1"/>
      <p:bldP spid="26" grpId="0" animBg="1"/>
      <p:bldP spid="29" grpId="0" animBg="1"/>
      <p:bldP spid="34" grpId="0" animBg="1"/>
      <p:bldP spid="3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DBBA7F0-1650-4C83-9E27-937F3B9E37FD}"/>
              </a:ext>
            </a:extLst>
          </p:cNvPr>
          <p:cNvSpPr txBox="1"/>
          <p:nvPr/>
        </p:nvSpPr>
        <p:spPr>
          <a:xfrm>
            <a:off x="3004625" y="272534"/>
            <a:ext cx="6182750" cy="584775"/>
          </a:xfrm>
          <a:prstGeom prst="rect">
            <a:avLst/>
          </a:prstGeom>
          <a:noFill/>
          <a:ln w="28575">
            <a:solidFill>
              <a:schemeClr val="tx1"/>
            </a:solidFill>
          </a:ln>
        </p:spPr>
        <p:txBody>
          <a:bodyPr wrap="square">
            <a:spAutoFit/>
          </a:bodyPr>
          <a:lstStyle/>
          <a:p>
            <a:pPr algn="ctr"/>
            <a:r>
              <a:rPr lang="en-US" sz="3200" b="1"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Let’s read the text attentively</a:t>
            </a:r>
            <a:endParaRPr lang="en-US" sz="3200" b="1" i="1"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114918DA-3965-4383-82E3-D85385489147}"/>
              </a:ext>
            </a:extLst>
          </p:cNvPr>
          <p:cNvSpPr txBox="1"/>
          <p:nvPr/>
        </p:nvSpPr>
        <p:spPr>
          <a:xfrm>
            <a:off x="672904" y="1078864"/>
            <a:ext cx="11172093" cy="5262979"/>
          </a:xfrm>
          <a:prstGeom prst="rect">
            <a:avLst/>
          </a:prstGeom>
          <a:solidFill>
            <a:schemeClr val="bg1"/>
          </a:solidFill>
          <a:ln>
            <a:solidFill>
              <a:srgbClr val="002060"/>
            </a:solidFill>
          </a:ln>
        </p:spPr>
        <p:txBody>
          <a:bodyPr wrap="square">
            <a:spAutoFit/>
          </a:bodyPr>
          <a:lstStyle/>
          <a:p>
            <a:pPr algn="just"/>
            <a:r>
              <a:rPr lang="en-US" sz="2800" dirty="0">
                <a:latin typeface="Times New Roman" panose="02020603050405020304" pitchFamily="18" charset="0"/>
                <a:cs typeface="Times New Roman" panose="02020603050405020304" pitchFamily="18" charset="0"/>
              </a:rPr>
              <a:t> “I have nor seen the Himalayas. But, I have seen Sheikh Mujib. In Personality and in courage this man is the Himalayas. I have thus had the experience witnessing the Himalayas." - said Fidel Castro, the then Prime Minister of Cuba in 1973, when he first met Bangabandhu. Such was the impression Bangabandhu left on the ds of world leaders. He owned the position in the heart of people across the world by his selflessness, courage and greatness.</a:t>
            </a:r>
          </a:p>
          <a:p>
            <a:pPr algn="just"/>
            <a:r>
              <a:rPr lang="en-US" sz="2800" dirty="0">
                <a:latin typeface="Times New Roman" panose="02020603050405020304" pitchFamily="18" charset="0"/>
                <a:cs typeface="Times New Roman" panose="02020603050405020304" pitchFamily="18" charset="0"/>
              </a:rPr>
              <a:t> Any country has to determine its mode of dealing with other countries of the world. The constitution of Bangladesh of 1972 clearly reflects the philosophy, 'Friendship for all, malice to none.' Bangabandhu led new government decided to maintain friendly 'co-existence' with other countries based on this principle. </a:t>
            </a:r>
            <a:endParaRPr lang="en-GB"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24561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9514C3-FFE7-4A7D-AB3A-1C239E67E491}"/>
              </a:ext>
            </a:extLst>
          </p:cNvPr>
          <p:cNvSpPr txBox="1"/>
          <p:nvPr/>
        </p:nvSpPr>
        <p:spPr>
          <a:xfrm>
            <a:off x="211015" y="886265"/>
            <a:ext cx="11769969" cy="5262979"/>
          </a:xfrm>
          <a:prstGeom prst="rect">
            <a:avLst/>
          </a:prstGeom>
          <a:solidFill>
            <a:schemeClr val="bg1"/>
          </a:solidFill>
          <a:ln w="28575">
            <a:solidFill>
              <a:schemeClr val="tx1"/>
            </a:solidFill>
          </a:ln>
        </p:spPr>
        <p:txBody>
          <a:bodyPr wrap="square">
            <a:spAutoFit/>
          </a:bodyPr>
          <a:lstStyle/>
          <a:p>
            <a:pPr algn="just"/>
            <a:r>
              <a:rPr lang="en-US" sz="2800" dirty="0">
                <a:latin typeface="Times New Roman" panose="02020603050405020304" pitchFamily="18" charset="0"/>
                <a:cs typeface="Times New Roman" panose="02020603050405020304" pitchFamily="18" charset="0"/>
              </a:rPr>
              <a:t>The charismatic leadership of Bangabandhu inspired India to come forward to extend its support during the Liberation War even in his absence. It played an  active role to convince the world leaders about sufferings of the people of Bangladesh and their right to be free. Moreover, this country supported the freedom fighters with its army fighting the Pakistani occupation forces in a frontal war. Not only that, Bangabandhu was given a warm welcome at Palam Airport at Delhi by Mrs. Indira Gandhi on the occasion of his way back home from Pakistan jail via London. However, Bangabandhu's foresightedness, courage and mental strength were evident in his query to Indian Prime Minister when she would withdraw her army from Bangladesh. Mrs. Gandhi soon replied, "Any time when you wish". Noticeably, the great leader Bangabandhu </a:t>
            </a:r>
            <a:r>
              <a:rPr lang="en-US" sz="2800" dirty="0">
                <a:solidFill>
                  <a:prstClr val="black"/>
                </a:solidFill>
                <a:latin typeface="Times New Roman" panose="02020603050405020304" pitchFamily="18" charset="0"/>
                <a:cs typeface="Times New Roman" panose="02020603050405020304" pitchFamily="18" charset="0"/>
              </a:rPr>
              <a:t>had a strong personality to ask for any clarification from any other leader of the world!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37293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42A4C6B-B352-4774-AF0B-6AA8E2DA5ED5}"/>
              </a:ext>
            </a:extLst>
          </p:cNvPr>
          <p:cNvSpPr txBox="1"/>
          <p:nvPr/>
        </p:nvSpPr>
        <p:spPr>
          <a:xfrm>
            <a:off x="618976" y="699037"/>
            <a:ext cx="11268223" cy="4462760"/>
          </a:xfrm>
          <a:prstGeom prst="rect">
            <a:avLst/>
          </a:prstGeom>
          <a:solidFill>
            <a:schemeClr val="bg1"/>
          </a:solidFill>
          <a:ln w="28575">
            <a:solidFill>
              <a:schemeClr val="tx1"/>
            </a:solidFill>
          </a:ln>
        </p:spPr>
        <p:txBody>
          <a:bodyPr wrap="square">
            <a:spAutoFit/>
          </a:bodyPr>
          <a:lstStyle/>
          <a:p>
            <a:pPr algn="just"/>
            <a:r>
              <a:rPr lang="en-US" sz="2800" dirty="0">
                <a:solidFill>
                  <a:prstClr val="black"/>
                </a:solidFill>
                <a:latin typeface="Times New Roman" panose="02020603050405020304" pitchFamily="18" charset="0"/>
                <a:cs typeface="Times New Roman" panose="02020603050405020304" pitchFamily="18" charset="0"/>
              </a:rPr>
              <a:t>Consequently </a:t>
            </a:r>
            <a:r>
              <a:rPr lang="en-US" sz="2800" dirty="0">
                <a:latin typeface="Times New Roman" panose="02020603050405020304" pitchFamily="18" charset="0"/>
                <a:cs typeface="Times New Roman" panose="02020603050405020304" pitchFamily="18" charset="0"/>
              </a:rPr>
              <a:t>very soon, before Bangabandhu's next </a:t>
            </a:r>
            <a:r>
              <a:rPr lang="en-US" sz="3200" dirty="0">
                <a:latin typeface="Times New Roman" panose="02020603050405020304" pitchFamily="18" charset="0"/>
                <a:cs typeface="Times New Roman" panose="02020603050405020304" pitchFamily="18" charset="0"/>
              </a:rPr>
              <a:t>birthday</a:t>
            </a:r>
            <a:r>
              <a:rPr lang="en-US" sz="2800" dirty="0">
                <a:latin typeface="Times New Roman" panose="02020603050405020304" pitchFamily="18" charset="0"/>
                <a:cs typeface="Times New Roman" panose="02020603050405020304" pitchFamily="18" charset="0"/>
              </a:rPr>
              <a:t>. the withdrawal was completed. Bangabandhu had an open mind to maintain good relationship with all countries irrespective of their capitalist, democratic or socialist ideologic. Ile left no stones unturned to make entry into different global organisations. During the period between 1972 and 1975. Bangladesh signed more than seventy treaties. agreements. memoranda and contracts with different countries of the world. Managing entry into OIC (Organisation of Islamic Cooperation) and attending its Conference at Lahore filled up a major gap in diplomacy of Bangladesh. It opened opportunities to explore all the possibilities of trade and other potentials with the Islamic world. </a:t>
            </a:r>
          </a:p>
        </p:txBody>
      </p:sp>
    </p:spTree>
    <p:extLst>
      <p:ext uri="{BB962C8B-B14F-4D97-AF65-F5344CB8AC3E}">
        <p14:creationId xmlns:p14="http://schemas.microsoft.com/office/powerpoint/2010/main" val="27221167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366</TotalTime>
  <Words>2108</Words>
  <Application>Microsoft Office PowerPoint</Application>
  <PresentationFormat>Widescreen</PresentationFormat>
  <Paragraphs>176</Paragraphs>
  <Slides>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Book Antiqua</vt:lpstr>
      <vt:lpstr>Calibri</vt:lpstr>
      <vt:lpstr>Calibri Light</vt:lpstr>
      <vt:lpstr>Candara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Manik Chandra Majumder</dc:creator>
  <cp:lastModifiedBy>Manik Chandra Majumder</cp:lastModifiedBy>
  <cp:revision>48</cp:revision>
  <dcterms:created xsi:type="dcterms:W3CDTF">2021-07-13T12:40:47Z</dcterms:created>
  <dcterms:modified xsi:type="dcterms:W3CDTF">2021-07-14T13:42:27Z</dcterms:modified>
</cp:coreProperties>
</file>