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75" r:id="rId4"/>
    <p:sldId id="261" r:id="rId5"/>
    <p:sldId id="283" r:id="rId6"/>
    <p:sldId id="301" r:id="rId7"/>
    <p:sldId id="262" r:id="rId8"/>
    <p:sldId id="263" r:id="rId9"/>
    <p:sldId id="305" r:id="rId10"/>
    <p:sldId id="279" r:id="rId11"/>
    <p:sldId id="281" r:id="rId12"/>
    <p:sldId id="306" r:id="rId13"/>
    <p:sldId id="307" r:id="rId14"/>
    <p:sldId id="308" r:id="rId15"/>
    <p:sldId id="309" r:id="rId16"/>
    <p:sldId id="317" r:id="rId17"/>
    <p:sldId id="315" r:id="rId18"/>
    <p:sldId id="314" r:id="rId19"/>
    <p:sldId id="313" r:id="rId20"/>
    <p:sldId id="312" r:id="rId21"/>
    <p:sldId id="311" r:id="rId22"/>
    <p:sldId id="316" r:id="rId23"/>
    <p:sldId id="273" r:id="rId24"/>
    <p:sldId id="269" r:id="rId25"/>
    <p:sldId id="270" r:id="rId26"/>
    <p:sldId id="304" r:id="rId27"/>
    <p:sldId id="271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81122-0FC2-4697-B6F2-7F5EFE46E53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604FD-BD51-46EE-B84E-8DA0FBED5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9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78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01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12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65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85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50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50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50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50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50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50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46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50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062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530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44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075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488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91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43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64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18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8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04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3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1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9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1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7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5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8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7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2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3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7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3941C-C389-4AA7-9524-162F8101F832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7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okunuddin1983@gmail.com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hyperlink" Target="mailto:mdrokun985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0.jpeg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07" y="0"/>
            <a:ext cx="9075193" cy="1295400"/>
          </a:xfrm>
          <a:solidFill>
            <a:schemeClr val="bg1">
              <a:lumMod val="8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b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-5862" y="18364"/>
            <a:ext cx="615462" cy="120083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1828799" y="4073769"/>
            <a:ext cx="914400" cy="914400"/>
          </a:xfrm>
          <a:prstGeom prst="heart">
            <a:avLst/>
          </a:prstGeom>
          <a:solidFill>
            <a:srgbClr val="FF0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৩০.৬.২০\IMG_20200402_073412_68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839200" cy="52578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C854E91-F748-4317-A023-C838847309AA}"/>
              </a:ext>
            </a:extLst>
          </p:cNvPr>
          <p:cNvSpPr txBox="1"/>
          <p:nvPr/>
        </p:nvSpPr>
        <p:spPr>
          <a:xfrm>
            <a:off x="301869" y="85381"/>
            <a:ext cx="8758989" cy="106680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আজকের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ক্লাসে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স্বাগতম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267452" cy="68459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81363" y="-1"/>
            <a:ext cx="4809875" cy="6845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2400"/>
            <a:ext cx="9753600" cy="7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172" y="17537"/>
            <a:ext cx="889362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ওমরের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সংস্কারঃ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854" y="0"/>
            <a:ext cx="580901" cy="52607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11086" y="720914"/>
            <a:ext cx="6019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১.যোগ্য </a:t>
            </a:r>
            <a:r>
              <a:rPr lang="en-US" sz="3200" b="1" dirty="0" err="1" smtClean="0">
                <a:solidFill>
                  <a:srgbClr val="00B050"/>
                </a:solidFill>
              </a:rPr>
              <a:t>ব্যাক্তিদের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নিয়োগঃ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172" y="1447800"/>
            <a:ext cx="4572000" cy="4832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r>
              <a:rPr lang="en-US" sz="2800" b="1" dirty="0" err="1" smtClean="0">
                <a:latin typeface="SutonnyMJ" pitchFamily="2" charset="0"/>
              </a:rPr>
              <a:t>wbi‡cÿ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>
                <a:latin typeface="SutonnyMJ" pitchFamily="2" charset="0"/>
              </a:rPr>
              <a:t>I </a:t>
            </a:r>
            <a:r>
              <a:rPr lang="en-US" sz="2800" b="1" dirty="0" err="1">
                <a:latin typeface="SutonnyMJ" pitchFamily="2" charset="0"/>
              </a:rPr>
              <a:t>cÖRvermj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Ljxdv</a:t>
            </a:r>
            <a:r>
              <a:rPr lang="en-US" sz="2800" b="1" dirty="0">
                <a:latin typeface="SutonnyMJ" pitchFamily="2" charset="0"/>
              </a:rPr>
              <a:t> 2q </a:t>
            </a:r>
            <a:r>
              <a:rPr lang="en-US" sz="2800" b="1" dirty="0" err="1">
                <a:latin typeface="SutonnyMJ" pitchFamily="2" charset="0"/>
              </a:rPr>
              <a:t>Dgi</a:t>
            </a:r>
            <a:r>
              <a:rPr lang="en-US" sz="2800" b="1" dirty="0">
                <a:latin typeface="SutonnyMJ" pitchFamily="2" charset="0"/>
              </a:rPr>
              <a:t> (iv.) </a:t>
            </a:r>
            <a:r>
              <a:rPr lang="en-US" sz="2800" b="1" dirty="0" err="1">
                <a:latin typeface="SutonnyMJ" pitchFamily="2" charset="0"/>
              </a:rPr>
              <a:t>GKRb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cÖRvermj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kvmK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wQ‡jb</a:t>
            </a:r>
            <a:r>
              <a:rPr lang="en-US" sz="2800" b="1" dirty="0">
                <a:latin typeface="SutonnyMJ" pitchFamily="2" charset="0"/>
              </a:rPr>
              <a:t>| </a:t>
            </a:r>
            <a:r>
              <a:rPr lang="en-US" sz="2800" b="1" dirty="0" err="1">
                <a:latin typeface="SutonnyMJ" pitchFamily="2" charset="0"/>
              </a:rPr>
              <a:t>ivR</a:t>
            </a:r>
            <a:r>
              <a:rPr lang="en-US" sz="2800" b="1" dirty="0">
                <a:latin typeface="SutonnyMJ" pitchFamily="2" charset="0"/>
              </a:rPr>
              <a:t>¨ </a:t>
            </a:r>
            <a:r>
              <a:rPr lang="en-US" sz="2800" b="1" dirty="0" err="1">
                <a:latin typeface="SutonnyMJ" pitchFamily="2" charset="0"/>
              </a:rPr>
              <a:t>R‡qi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cwie‡Z</a:t>
            </a:r>
            <a:r>
              <a:rPr lang="en-US" sz="2800" b="1" dirty="0">
                <a:latin typeface="SutonnyMJ" pitchFamily="2" charset="0"/>
              </a:rPr>
              <a:t>© </a:t>
            </a:r>
            <a:r>
              <a:rPr lang="en-US" sz="2800" b="1" dirty="0" err="1">
                <a:latin typeface="SutonnyMJ" pitchFamily="2" charset="0"/>
              </a:rPr>
              <a:t>Zuvi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mv¤v</a:t>
            </a:r>
            <a:r>
              <a:rPr lang="en-US" sz="2800" b="1" dirty="0">
                <a:latin typeface="SutonnyMJ" pitchFamily="2" charset="0"/>
              </a:rPr>
              <a:t>ª‡R¨ </a:t>
            </a:r>
            <a:r>
              <a:rPr lang="en-US" sz="2800" b="1" dirty="0" err="1">
                <a:latin typeface="SutonnyMJ" pitchFamily="2" charset="0"/>
              </a:rPr>
              <a:t>emevmKvix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cÖRv</a:t>
            </a:r>
            <a:r>
              <a:rPr lang="en-US" sz="2800" b="1" dirty="0">
                <a:latin typeface="SutonnyMJ" pitchFamily="2" charset="0"/>
              </a:rPr>
              <a:t>‡`i </a:t>
            </a:r>
            <a:r>
              <a:rPr lang="en-US" sz="2800" b="1" dirty="0" err="1">
                <a:latin typeface="SutonnyMJ" pitchFamily="2" charset="0"/>
              </a:rPr>
              <a:t>Kj¨vYmvab‡KB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wZwb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Zvi</a:t>
            </a:r>
            <a:r>
              <a:rPr lang="en-US" sz="2800" b="1" dirty="0">
                <a:latin typeface="SutonnyMJ" pitchFamily="2" charset="0"/>
              </a:rPr>
              <a:t> cig `</a:t>
            </a:r>
            <a:r>
              <a:rPr lang="en-US" sz="2800" b="1" dirty="0" err="1">
                <a:latin typeface="SutonnyMJ" pitchFamily="2" charset="0"/>
              </a:rPr>
              <a:t>vwqZ</a:t>
            </a:r>
            <a:r>
              <a:rPr lang="en-US" sz="2800" b="1" dirty="0">
                <a:latin typeface="SutonnyMJ" pitchFamily="2" charset="0"/>
              </a:rPr>
              <a:t>¡ </a:t>
            </a:r>
            <a:r>
              <a:rPr lang="en-US" sz="2800" b="1" dirty="0" err="1">
                <a:latin typeface="SutonnyMJ" pitchFamily="2" charset="0"/>
              </a:rPr>
              <a:t>wn‡m‡e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wPwýZ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K‡ib</a:t>
            </a:r>
            <a:r>
              <a:rPr lang="en-US" sz="2800" b="1" dirty="0">
                <a:latin typeface="SutonnyMJ" pitchFamily="2" charset="0"/>
              </a:rPr>
              <a:t>| </a:t>
            </a:r>
            <a:r>
              <a:rPr lang="en-US" sz="2800" b="1" dirty="0" err="1">
                <a:latin typeface="SutonnyMJ" pitchFamily="2" charset="0"/>
              </a:rPr>
              <a:t>wZwb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kvmbKv‡h</a:t>
            </a:r>
            <a:r>
              <a:rPr lang="en-US" sz="2800" b="1" dirty="0">
                <a:latin typeface="SutonnyMJ" pitchFamily="2" charset="0"/>
              </a:rPr>
              <a:t>© </a:t>
            </a:r>
            <a:r>
              <a:rPr lang="en-US" sz="2800" b="1" dirty="0" err="1">
                <a:latin typeface="SutonnyMJ" pitchFamily="2" charset="0"/>
              </a:rPr>
              <a:t>b¨vqcivqY</a:t>
            </a:r>
            <a:r>
              <a:rPr lang="en-US" sz="2800" b="1" dirty="0">
                <a:latin typeface="SutonnyMJ" pitchFamily="2" charset="0"/>
              </a:rPr>
              <a:t>, </a:t>
            </a:r>
            <a:r>
              <a:rPr lang="en-US" sz="2800" b="1" dirty="0" err="1">
                <a:latin typeface="SutonnyMJ" pitchFamily="2" charset="0"/>
              </a:rPr>
              <a:t>mr</a:t>
            </a:r>
            <a:r>
              <a:rPr lang="en-US" sz="2800" b="1" dirty="0">
                <a:latin typeface="SutonnyMJ" pitchFamily="2" charset="0"/>
              </a:rPr>
              <a:t> I </a:t>
            </a:r>
            <a:r>
              <a:rPr lang="en-US" sz="2800" b="1" dirty="0" err="1">
                <a:latin typeface="SutonnyMJ" pitchFamily="2" charset="0"/>
              </a:rPr>
              <a:t>wek</a:t>
            </a:r>
            <a:r>
              <a:rPr lang="en-US" sz="2800" b="1" dirty="0">
                <a:latin typeface="SutonnyMJ" pitchFamily="2" charset="0"/>
              </a:rPr>
              <a:t>¦¯Í †</a:t>
            </a:r>
            <a:r>
              <a:rPr lang="en-US" sz="2800" b="1" dirty="0" err="1">
                <a:latin typeface="SutonnyMJ" pitchFamily="2" charset="0"/>
              </a:rPr>
              <a:t>jvK‡K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wb‡qvM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K‡iwQ‡jb</a:t>
            </a:r>
            <a:r>
              <a:rPr lang="en-US" sz="2800" b="1" dirty="0">
                <a:latin typeface="SutonnyMJ" pitchFamily="2" charset="0"/>
              </a:rPr>
              <a:t>| </a:t>
            </a:r>
            <a:r>
              <a:rPr lang="en-US" sz="2800" b="1" dirty="0" err="1">
                <a:latin typeface="SutonnyMJ" pitchFamily="2" charset="0"/>
              </a:rPr>
              <a:t>Zv</a:t>
            </a:r>
            <a:r>
              <a:rPr lang="en-US" sz="2800" b="1" dirty="0">
                <a:latin typeface="SutonnyMJ" pitchFamily="2" charset="0"/>
              </a:rPr>
              <a:t>‡`i </a:t>
            </a:r>
            <a:r>
              <a:rPr lang="en-US" sz="2800" b="1" dirty="0" err="1">
                <a:latin typeface="SutonnyMJ" pitchFamily="2" charset="0"/>
              </a:rPr>
              <a:t>Kg©Kv‡Ði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Dci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Kov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bRi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ivL‡Zb</a:t>
            </a:r>
            <a:r>
              <a:rPr lang="en-US" sz="2800" b="1" dirty="0">
                <a:latin typeface="SutonnyMJ" pitchFamily="2" charset="0"/>
              </a:rPr>
              <a:t>| </a:t>
            </a:r>
            <a:r>
              <a:rPr lang="en-US" sz="2800" b="1" dirty="0" err="1">
                <a:latin typeface="SutonnyMJ" pitchFamily="2" charset="0"/>
              </a:rPr>
              <a:t>Bqvhx</a:t>
            </a:r>
            <a:r>
              <a:rPr lang="en-US" sz="2800" b="1" dirty="0">
                <a:latin typeface="SutonnyMJ" pitchFamily="2" charset="0"/>
              </a:rPr>
              <a:t>` </a:t>
            </a:r>
            <a:r>
              <a:rPr lang="en-US" sz="2800" b="1" dirty="0" err="1">
                <a:latin typeface="SutonnyMJ" pitchFamily="2" charset="0"/>
              </a:rPr>
              <a:t>Be‡b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gynvjøve</a:t>
            </a:r>
            <a:r>
              <a:rPr lang="en-US" sz="2800" b="1" dirty="0">
                <a:latin typeface="SutonnyMJ" pitchFamily="2" charset="0"/>
              </a:rPr>
              <a:t> I </a:t>
            </a:r>
            <a:r>
              <a:rPr lang="en-US" sz="2800" b="1" dirty="0" err="1">
                <a:latin typeface="SutonnyMJ" pitchFamily="2" charset="0"/>
              </a:rPr>
              <a:t>Avj-ûi‡K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Amr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Dcvq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Aej</a:t>
            </a:r>
            <a:r>
              <a:rPr lang="en-US" sz="2800" b="1" dirty="0">
                <a:latin typeface="SutonnyMJ" pitchFamily="2" charset="0"/>
              </a:rPr>
              <a:t>¤^‡bi </a:t>
            </a:r>
            <a:r>
              <a:rPr lang="en-US" sz="2800" b="1" dirty="0" err="1">
                <a:latin typeface="SutonnyMJ" pitchFamily="2" charset="0"/>
              </a:rPr>
              <a:t>Rb</a:t>
            </a:r>
            <a:r>
              <a:rPr lang="en-US" sz="2800" b="1" dirty="0">
                <a:latin typeface="SutonnyMJ" pitchFamily="2" charset="0"/>
              </a:rPr>
              <a:t>¨ </a:t>
            </a:r>
            <a:r>
              <a:rPr lang="en-US" sz="2800" b="1" dirty="0" err="1">
                <a:latin typeface="SutonnyMJ" pitchFamily="2" charset="0"/>
              </a:rPr>
              <a:t>c`Pz¨Z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K‡ib</a:t>
            </a:r>
            <a:r>
              <a:rPr lang="en-US" sz="2800" b="1" dirty="0">
                <a:latin typeface="SutonnyMJ" pitchFamily="2" charset="0"/>
              </a:rPr>
              <a:t>| </a:t>
            </a:r>
          </a:p>
        </p:txBody>
      </p:sp>
      <p:pic>
        <p:nvPicPr>
          <p:cNvPr id="1026" name="Picture 2" descr="C:\Users\user\Downloads\images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4191000" cy="48320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96012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35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52400"/>
            <a:ext cx="8576011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কর্তাদের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তদারকিঃ</a:t>
            </a:r>
            <a:endParaRPr lang="en-US" sz="3600" b="1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-76200" y="18365"/>
            <a:ext cx="609600" cy="78036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753" y="805373"/>
            <a:ext cx="5562601" cy="61247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ওমর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বিন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আব্দুল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আজিজ</a:t>
            </a:r>
            <a:r>
              <a:rPr lang="en-US" sz="2800" dirty="0" smtClean="0"/>
              <a:t> </a:t>
            </a:r>
            <a:r>
              <a:rPr lang="en-US" sz="2800" dirty="0" err="1" smtClean="0"/>
              <a:t>শাসন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কর্তাদের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কড়া</a:t>
            </a:r>
            <a:r>
              <a:rPr lang="en-US" sz="2800" dirty="0" smtClean="0"/>
              <a:t> </a:t>
            </a:r>
            <a:r>
              <a:rPr lang="en-US" sz="2800" dirty="0" err="1" smtClean="0"/>
              <a:t>নজর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রাখতেন</a:t>
            </a:r>
            <a:r>
              <a:rPr lang="en-US" sz="2800" dirty="0" smtClean="0"/>
              <a:t>। </a:t>
            </a:r>
            <a:r>
              <a:rPr lang="en-US" sz="2800" dirty="0" err="1" smtClean="0"/>
              <a:t>তিনি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কুফার</a:t>
            </a:r>
            <a:r>
              <a:rPr lang="en-US" sz="2800" dirty="0" smtClean="0"/>
              <a:t>  </a:t>
            </a:r>
            <a:r>
              <a:rPr lang="en-US" sz="2800" dirty="0" err="1" smtClean="0"/>
              <a:t>শাসনকর্তাদের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লিখিত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নির্দেশনা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তিনি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বলেন</a:t>
            </a:r>
            <a:r>
              <a:rPr lang="en-US" sz="2800" dirty="0" smtClean="0"/>
              <a:t>,“ </a:t>
            </a:r>
            <a:r>
              <a:rPr lang="en-US" sz="2800" dirty="0" err="1" smtClean="0"/>
              <a:t>তোমরা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জেনে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রাখ</a:t>
            </a:r>
            <a:r>
              <a:rPr lang="en-US" sz="2800" dirty="0" smtClean="0"/>
              <a:t> </a:t>
            </a:r>
            <a:r>
              <a:rPr lang="en-US" sz="2800" dirty="0" err="1" smtClean="0"/>
              <a:t>যে</a:t>
            </a:r>
            <a:r>
              <a:rPr lang="en-US" sz="2800" dirty="0" smtClean="0"/>
              <a:t>, </a:t>
            </a:r>
            <a:r>
              <a:rPr lang="en-US" sz="2800" dirty="0" err="1" smtClean="0"/>
              <a:t>ন্যায়পরায়ণতা</a:t>
            </a:r>
            <a:r>
              <a:rPr lang="en-US" sz="2800" dirty="0" smtClean="0"/>
              <a:t> ও </a:t>
            </a:r>
            <a:r>
              <a:rPr lang="en-US" sz="2800" dirty="0" err="1" smtClean="0"/>
              <a:t>মহানুভবতা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দ্বারাই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ধর্মের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প্রতিপালন</a:t>
            </a:r>
            <a:r>
              <a:rPr lang="en-US" sz="2800" dirty="0" smtClean="0"/>
              <a:t> </a:t>
            </a:r>
            <a:r>
              <a:rPr lang="en-US" sz="2800" dirty="0" err="1" smtClean="0"/>
              <a:t>হয়ে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থাকে।জনাকীর্ণ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স্থানকে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জনশূণ</a:t>
            </a:r>
            <a:r>
              <a:rPr lang="en-US" sz="2800" dirty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চেষ্টা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করো</a:t>
            </a:r>
            <a:r>
              <a:rPr lang="en-US" sz="2800" dirty="0" smtClean="0"/>
              <a:t> </a:t>
            </a:r>
            <a:r>
              <a:rPr lang="en-US" sz="2800" dirty="0" err="1" smtClean="0"/>
              <a:t>না</a:t>
            </a:r>
            <a:r>
              <a:rPr lang="en-US" sz="2800" dirty="0" smtClean="0"/>
              <a:t> । </a:t>
            </a:r>
            <a:r>
              <a:rPr lang="en-US" sz="2800" dirty="0" err="1" smtClean="0"/>
              <a:t>প্রজাদের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নিকট</a:t>
            </a:r>
            <a:r>
              <a:rPr lang="en-US" sz="2800" dirty="0" smtClean="0"/>
              <a:t> </a:t>
            </a:r>
            <a:r>
              <a:rPr lang="en-US" sz="2800" dirty="0" err="1" smtClean="0"/>
              <a:t>হতে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সাধ্রাতিরিক্ত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আদায়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চেষ্ট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করোনা</a:t>
            </a:r>
            <a:r>
              <a:rPr lang="en-US" sz="2800" dirty="0" smtClean="0"/>
              <a:t>। </a:t>
            </a:r>
            <a:r>
              <a:rPr lang="en-US" sz="2800" dirty="0" err="1" smtClean="0"/>
              <a:t>তারা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। </a:t>
            </a:r>
            <a:r>
              <a:rPr lang="en-US" sz="2800" dirty="0" err="1" smtClean="0"/>
              <a:t>উৎসব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উপলক্ষ্যে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উপটোকন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করো</a:t>
            </a:r>
            <a:r>
              <a:rPr lang="en-US" sz="2800" dirty="0" smtClean="0"/>
              <a:t> </a:t>
            </a:r>
            <a:r>
              <a:rPr lang="en-US" sz="2800" dirty="0" err="1" smtClean="0"/>
              <a:t>না</a:t>
            </a:r>
            <a:r>
              <a:rPr lang="en-US" sz="2800" dirty="0" smtClean="0"/>
              <a:t>। ”</a:t>
            </a:r>
            <a:endParaRPr lang="en-US" sz="2800" dirty="0"/>
          </a:p>
        </p:txBody>
      </p:sp>
      <p:pic>
        <p:nvPicPr>
          <p:cNvPr id="9218" name="Picture 2" descr="C:\Users\user\Downloads\Namaj-Top201511111020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32765"/>
            <a:ext cx="3429000" cy="569663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228600"/>
            <a:ext cx="9677400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57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763000" cy="646331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৩.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আলীপন্থীদের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সহানুভূতিশীলঃ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24854" y="0"/>
            <a:ext cx="580901" cy="52607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887215"/>
            <a:ext cx="4700954" cy="60016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3200" dirty="0" err="1">
                <a:latin typeface="SutonnyMJ" pitchFamily="2" charset="0"/>
              </a:rPr>
              <a:t>nvwkgx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bxwZ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Ljxdv</a:t>
            </a:r>
            <a:r>
              <a:rPr lang="en-US" sz="3200" dirty="0">
                <a:latin typeface="SutonnyMJ" pitchFamily="2" charset="0"/>
              </a:rPr>
              <a:t> 2q </a:t>
            </a:r>
            <a:r>
              <a:rPr lang="en-US" sz="3200" dirty="0" err="1">
                <a:latin typeface="SutonnyMJ" pitchFamily="2" charset="0"/>
              </a:rPr>
              <a:t>Dgi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nv‡kgxq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es‡ki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cÖwZ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D`vi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wQ‡jb</a:t>
            </a:r>
            <a:r>
              <a:rPr lang="en-US" sz="3200" dirty="0">
                <a:latin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</a:rPr>
              <a:t>wZwb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ïµev‡ii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Lyrevq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nhiZ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Avjxi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bv‡g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cwVZ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jvbZ</a:t>
            </a:r>
            <a:r>
              <a:rPr lang="en-US" sz="3200" dirty="0">
                <a:latin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</a:rPr>
              <a:t>Awfm¤úvZ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eÜ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</a:rPr>
              <a:t> †`b| </a:t>
            </a:r>
            <a:r>
              <a:rPr lang="en-US" sz="3200" dirty="0" err="1">
                <a:latin typeface="SutonnyMJ" pitchFamily="2" charset="0"/>
              </a:rPr>
              <a:t>wZwb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gviIqvb</a:t>
            </a:r>
            <a:r>
              <a:rPr lang="en-US" sz="3200" dirty="0">
                <a:latin typeface="SutonnyMJ" pitchFamily="2" charset="0"/>
              </a:rPr>
              <a:t> KZ…©K `</a:t>
            </a:r>
            <a:r>
              <a:rPr lang="en-US" sz="3200" dirty="0" err="1">
                <a:latin typeface="SutonnyMJ" pitchFamily="2" charset="0"/>
              </a:rPr>
              <a:t>LjK</a:t>
            </a:r>
            <a:r>
              <a:rPr lang="en-US" sz="3200" dirty="0">
                <a:latin typeface="SutonnyMJ" pitchFamily="2" charset="0"/>
              </a:rPr>
              <a:t>…Z </a:t>
            </a:r>
            <a:r>
              <a:rPr lang="en-US" sz="3200" dirty="0" err="1">
                <a:latin typeface="SutonnyMJ" pitchFamily="2" charset="0"/>
              </a:rPr>
              <a:t>wd`vK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bvgK</a:t>
            </a:r>
            <a:r>
              <a:rPr lang="en-US" sz="3200" dirty="0">
                <a:latin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</a:rPr>
              <a:t>LRyievMvbwU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gynv</a:t>
            </a:r>
            <a:r>
              <a:rPr lang="en-US" sz="3200" dirty="0">
                <a:latin typeface="SutonnyMJ" pitchFamily="2" charset="0"/>
              </a:rPr>
              <a:t>¤§` (mv.) </a:t>
            </a:r>
            <a:r>
              <a:rPr lang="en-US" sz="3200" dirty="0" err="1">
                <a:latin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cwiev‡ii</a:t>
            </a:r>
            <a:r>
              <a:rPr lang="en-US" sz="3200" dirty="0">
                <a:latin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</a:rPr>
              <a:t>jvK</a:t>
            </a:r>
            <a:r>
              <a:rPr lang="en-US" sz="3200" dirty="0">
                <a:latin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</a:rPr>
              <a:t>Kv‡Q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n¯ÍvšÍi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K‡ib</a:t>
            </a:r>
            <a:r>
              <a:rPr lang="en-US" sz="3200" dirty="0">
                <a:latin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</a:rPr>
              <a:t>wZwb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Zvjnvi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m¤úwË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hv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Avãyj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gvwjK</a:t>
            </a:r>
            <a:r>
              <a:rPr lang="en-US" sz="3200" dirty="0">
                <a:latin typeface="SutonnyMJ" pitchFamily="2" charset="0"/>
              </a:rPr>
              <a:t> KZ…©K `</a:t>
            </a:r>
            <a:r>
              <a:rPr lang="en-US" sz="3200" dirty="0" err="1">
                <a:latin typeface="SutonnyMJ" pitchFamily="2" charset="0"/>
              </a:rPr>
              <a:t>LjK</a:t>
            </a:r>
            <a:r>
              <a:rPr lang="en-US" sz="3200" dirty="0">
                <a:latin typeface="SutonnyMJ" pitchFamily="2" charset="0"/>
              </a:rPr>
              <a:t>…Z </a:t>
            </a:r>
            <a:r>
              <a:rPr lang="en-US" sz="3200" dirty="0" err="1">
                <a:latin typeface="SutonnyMJ" pitchFamily="2" charset="0"/>
              </a:rPr>
              <a:t>n‡qwQj</a:t>
            </a:r>
            <a:r>
              <a:rPr lang="en-US" sz="3200" dirty="0">
                <a:latin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Zvjnvi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eskai‡K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wdwi‡q</a:t>
            </a:r>
            <a:r>
              <a:rPr lang="en-US" sz="3200" dirty="0">
                <a:latin typeface="SutonnyMJ" pitchFamily="2" charset="0"/>
              </a:rPr>
              <a:t> †`b|</a:t>
            </a:r>
          </a:p>
        </p:txBody>
      </p:sp>
      <p:pic>
        <p:nvPicPr>
          <p:cNvPr id="2050" name="Picture 2" descr="C:\Users\user\Downloads\downlo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54" y="1022838"/>
            <a:ext cx="4214446" cy="568276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228600"/>
            <a:ext cx="9677400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0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83058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খারিজিদের</a:t>
            </a:r>
            <a:r>
              <a:rPr lang="en-US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মনোভাবঃ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152400" y="94565"/>
            <a:ext cx="6096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8084" y="1143000"/>
            <a:ext cx="8510954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3200" dirty="0" err="1">
                <a:latin typeface="SutonnyMJ" pitchFamily="2" charset="0"/>
              </a:rPr>
              <a:t>LvwiRx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bxwZ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Ljxdv</a:t>
            </a:r>
            <a:r>
              <a:rPr lang="en-US" sz="3200" dirty="0">
                <a:latin typeface="SutonnyMJ" pitchFamily="2" charset="0"/>
              </a:rPr>
              <a:t> 2q </a:t>
            </a:r>
            <a:r>
              <a:rPr lang="en-US" sz="3200" dirty="0" err="1">
                <a:latin typeface="SutonnyMJ" pitchFamily="2" charset="0"/>
              </a:rPr>
              <a:t>Dgi</a:t>
            </a:r>
            <a:r>
              <a:rPr lang="en-US" sz="3200" dirty="0">
                <a:latin typeface="SutonnyMJ" pitchFamily="2" charset="0"/>
              </a:rPr>
              <a:t> (iv.) </a:t>
            </a:r>
            <a:r>
              <a:rPr lang="en-US" sz="3200" dirty="0" err="1">
                <a:latin typeface="SutonnyMJ" pitchFamily="2" charset="0"/>
              </a:rPr>
              <a:t>LvwiRx</a:t>
            </a:r>
            <a:r>
              <a:rPr lang="en-US" sz="3200" dirty="0">
                <a:latin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</a:rPr>
              <a:t>cÖwZ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mnvbyf~wZkxj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AvPiY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K‡ib</a:t>
            </a:r>
            <a:r>
              <a:rPr lang="en-US" sz="3200" dirty="0">
                <a:latin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</a:rPr>
              <a:t>Zuvi</a:t>
            </a:r>
            <a:r>
              <a:rPr lang="en-US" sz="3200" dirty="0">
                <a:latin typeface="SutonnyMJ" pitchFamily="2" charset="0"/>
              </a:rPr>
              <a:t> GB </a:t>
            </a:r>
            <a:r>
              <a:rPr lang="en-US" sz="3200" dirty="0" err="1">
                <a:latin typeface="SutonnyMJ" pitchFamily="2" charset="0"/>
              </a:rPr>
              <a:t>bxwZi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d‡j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Zuvi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mg‡q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LvwiRxMY</a:t>
            </a:r>
            <a:r>
              <a:rPr lang="en-US" sz="3200" dirty="0">
                <a:latin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</a:rPr>
              <a:t> we‡`ª</a:t>
            </a:r>
            <a:r>
              <a:rPr lang="en-US" sz="3200" dirty="0" err="1">
                <a:latin typeface="SutonnyMJ" pitchFamily="2" charset="0"/>
              </a:rPr>
              <a:t>vn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K‡iwb</a:t>
            </a:r>
            <a:r>
              <a:rPr lang="en-US" sz="3200" dirty="0">
                <a:latin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</a:rPr>
              <a:t>LvwiRxMY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GKgvÎ</a:t>
            </a:r>
            <a:r>
              <a:rPr lang="en-US" sz="3200" dirty="0">
                <a:latin typeface="SutonnyMJ" pitchFamily="2" charset="0"/>
              </a:rPr>
              <a:t> 2q </a:t>
            </a:r>
            <a:r>
              <a:rPr lang="en-US" sz="3200" dirty="0" err="1">
                <a:latin typeface="SutonnyMJ" pitchFamily="2" charset="0"/>
              </a:rPr>
              <a:t>Dgi</a:t>
            </a:r>
            <a:r>
              <a:rPr lang="en-US" sz="3200" dirty="0">
                <a:latin typeface="SutonnyMJ" pitchFamily="2" charset="0"/>
              </a:rPr>
              <a:t> (iv.)‡KB </a:t>
            </a:r>
            <a:r>
              <a:rPr lang="en-US" sz="3200" dirty="0" err="1">
                <a:latin typeface="SutonnyMJ" pitchFamily="2" charset="0"/>
              </a:rPr>
              <a:t>DgvBqv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es‡ki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Ljxdv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wn‡m‡e</a:t>
            </a:r>
            <a:r>
              <a:rPr lang="en-US" sz="3200" dirty="0">
                <a:latin typeface="SutonnyMJ" pitchFamily="2" charset="0"/>
              </a:rPr>
              <a:t> ¯^</a:t>
            </a:r>
            <a:r>
              <a:rPr lang="en-US" sz="3200" dirty="0" err="1">
                <a:latin typeface="SutonnyMJ" pitchFamily="2" charset="0"/>
              </a:rPr>
              <a:t>xK</a:t>
            </a:r>
            <a:r>
              <a:rPr lang="en-US" sz="3200" dirty="0">
                <a:latin typeface="SutonnyMJ" pitchFamily="2" charset="0"/>
              </a:rPr>
              <a:t>…</a:t>
            </a:r>
            <a:r>
              <a:rPr lang="en-US" sz="3200" dirty="0" err="1">
                <a:latin typeface="SutonnyMJ" pitchFamily="2" charset="0"/>
              </a:rPr>
              <a:t>wZ</a:t>
            </a:r>
            <a:r>
              <a:rPr lang="en-US" sz="3200" dirty="0">
                <a:latin typeface="SutonnyMJ" pitchFamily="2" charset="0"/>
              </a:rPr>
              <a:t> w`‡</a:t>
            </a:r>
            <a:r>
              <a:rPr lang="en-US" sz="3200" dirty="0" err="1">
                <a:latin typeface="SutonnyMJ" pitchFamily="2" charset="0"/>
              </a:rPr>
              <a:t>qwQj</a:t>
            </a:r>
            <a:r>
              <a:rPr lang="en-US" sz="3200" dirty="0">
                <a:latin typeface="SutonnyMJ" pitchFamily="2" charset="0"/>
              </a:rPr>
              <a:t>| </a:t>
            </a:r>
          </a:p>
        </p:txBody>
      </p:sp>
      <p:pic>
        <p:nvPicPr>
          <p:cNvPr id="3074" name="Picture 2" descr="C:\Users\user\Downloads\download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387969"/>
            <a:ext cx="8566638" cy="324143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228600"/>
            <a:ext cx="96774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7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708" y="293077"/>
            <a:ext cx="8505092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অনারব</a:t>
            </a:r>
            <a:r>
              <a:rPr lang="en-US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lang="en-US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বৈষম্য</a:t>
            </a:r>
            <a:r>
              <a:rPr lang="en-US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দূরীকরণঃ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-49822" y="-21159"/>
            <a:ext cx="908538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1708" y="1676400"/>
            <a:ext cx="4572000" cy="4524315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r>
              <a:rPr lang="en-US" sz="3200" dirty="0" err="1">
                <a:latin typeface="SutonnyMJ" pitchFamily="2" charset="0"/>
              </a:rPr>
              <a:t>gvIqvjx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bxwZ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Ljxdv</a:t>
            </a:r>
            <a:r>
              <a:rPr lang="en-US" sz="3200" dirty="0">
                <a:latin typeface="SutonnyMJ" pitchFamily="2" charset="0"/>
              </a:rPr>
              <a:t> 2q </a:t>
            </a:r>
            <a:r>
              <a:rPr lang="en-US" sz="3200" dirty="0" err="1">
                <a:latin typeface="SutonnyMJ" pitchFamily="2" charset="0"/>
              </a:rPr>
              <a:t>Dgi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gvIqvjx</a:t>
            </a:r>
            <a:r>
              <a:rPr lang="en-US" sz="3200" dirty="0">
                <a:latin typeface="SutonnyMJ" pitchFamily="2" charset="0"/>
              </a:rPr>
              <a:t>‡`i (</a:t>
            </a:r>
            <a:r>
              <a:rPr lang="en-US" sz="3200" dirty="0" err="1">
                <a:latin typeface="SutonnyMJ" pitchFamily="2" charset="0"/>
              </a:rPr>
              <a:t>Abvie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gymwjg</a:t>
            </a:r>
            <a:r>
              <a:rPr lang="en-US" sz="3200" dirty="0">
                <a:latin typeface="SutonnyMJ" pitchFamily="2" charset="0"/>
              </a:rPr>
              <a:t>) </a:t>
            </a:r>
            <a:r>
              <a:rPr lang="en-US" sz="3200" dirty="0" err="1">
                <a:latin typeface="SutonnyMJ" pitchFamily="2" charset="0"/>
              </a:rPr>
              <a:t>cÖwZ</a:t>
            </a:r>
            <a:r>
              <a:rPr lang="en-US" sz="3200" dirty="0">
                <a:latin typeface="SutonnyMJ" pitchFamily="2" charset="0"/>
              </a:rPr>
              <a:t> ˆ</a:t>
            </a:r>
            <a:r>
              <a:rPr lang="en-US" sz="3200" dirty="0" err="1">
                <a:latin typeface="SutonnyMJ" pitchFamily="2" charset="0"/>
              </a:rPr>
              <a:t>elg¨g~jK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bxwZ</a:t>
            </a:r>
            <a:r>
              <a:rPr lang="en-US" sz="3200" dirty="0">
                <a:latin typeface="SutonnyMJ" pitchFamily="2" charset="0"/>
              </a:rPr>
              <a:t> †_‡K `~‡i </a:t>
            </a:r>
            <a:r>
              <a:rPr lang="en-US" sz="3200" dirty="0" err="1">
                <a:latin typeface="SutonnyMJ" pitchFamily="2" charset="0"/>
              </a:rPr>
              <a:t>m‡i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Av‡mb</a:t>
            </a:r>
            <a:r>
              <a:rPr lang="en-US" sz="3200" dirty="0">
                <a:latin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</a:rPr>
              <a:t>cÖwZ</a:t>
            </a:r>
            <a:r>
              <a:rPr lang="en-US" sz="3200" dirty="0">
                <a:latin typeface="SutonnyMJ" pitchFamily="2" charset="0"/>
              </a:rPr>
              <a:t> ˆ</a:t>
            </a:r>
            <a:r>
              <a:rPr lang="en-US" sz="3200" dirty="0" err="1">
                <a:latin typeface="SutonnyMJ" pitchFamily="2" charset="0"/>
              </a:rPr>
              <a:t>elg</a:t>
            </a:r>
            <a:r>
              <a:rPr lang="en-US" sz="3200" dirty="0">
                <a:latin typeface="SutonnyMJ" pitchFamily="2" charset="0"/>
              </a:rPr>
              <a:t>¨ `~i </a:t>
            </a:r>
            <a:r>
              <a:rPr lang="en-US" sz="3200" dirty="0" err="1">
                <a:latin typeface="SutonnyMJ" pitchFamily="2" charset="0"/>
              </a:rPr>
              <a:t>K‡ib</a:t>
            </a:r>
            <a:r>
              <a:rPr lang="en-US" sz="3200" dirty="0">
                <a:latin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</a:rPr>
              <a:t>wZwb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</a:rPr>
              <a:t>Dci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Av‡ivwcZ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Lvivh</a:t>
            </a:r>
            <a:r>
              <a:rPr lang="en-US" sz="3200" dirty="0">
                <a:latin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</a:rPr>
              <a:t>wRwhqv</a:t>
            </a:r>
            <a:r>
              <a:rPr lang="en-US" sz="3200" dirty="0">
                <a:latin typeface="SutonnyMJ" pitchFamily="2" charset="0"/>
              </a:rPr>
              <a:t> Ki </a:t>
            </a:r>
            <a:r>
              <a:rPr lang="en-US" sz="3200" dirty="0" err="1">
                <a:latin typeface="SutonnyMJ" pitchFamily="2" charset="0"/>
              </a:rPr>
              <a:t>jvNe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</a:rPr>
              <a:t>†`b| </a:t>
            </a:r>
            <a:r>
              <a:rPr lang="en-US" sz="3200" dirty="0" err="1" smtClean="0">
                <a:latin typeface="SutonnyMJ" pitchFamily="2" charset="0"/>
              </a:rPr>
              <a:t>wZwb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আরবদের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ন্যায়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gvIqvjx</a:t>
            </a:r>
            <a:r>
              <a:rPr lang="en-US" sz="3200" dirty="0">
                <a:latin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</a:rPr>
              <a:t>fvZv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cÖ`vb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K‡ib</a:t>
            </a:r>
            <a:r>
              <a:rPr lang="en-US" sz="3200" dirty="0">
                <a:latin typeface="SutonnyMJ" pitchFamily="2" charset="0"/>
              </a:rPr>
              <a:t>| </a:t>
            </a:r>
          </a:p>
        </p:txBody>
      </p:sp>
      <p:pic>
        <p:nvPicPr>
          <p:cNvPr id="4098" name="Picture 2" descr="C:\Users\user\Downloads\download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810000" cy="452431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616" y="-21160"/>
            <a:ext cx="9792216" cy="672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3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4800"/>
            <a:ext cx="77724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অমুসলিম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নীতিঃ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386862" y="88703"/>
            <a:ext cx="908538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6862" y="1295400"/>
            <a:ext cx="4185138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3200" dirty="0" err="1">
                <a:latin typeface="SutonnyMJ" pitchFamily="2" charset="0"/>
              </a:rPr>
              <a:t>Agymwjg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bxwZ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Ljxdv</a:t>
            </a:r>
            <a:r>
              <a:rPr lang="en-US" sz="3200" dirty="0">
                <a:latin typeface="SutonnyMJ" pitchFamily="2" charset="0"/>
              </a:rPr>
              <a:t> 2q </a:t>
            </a:r>
            <a:r>
              <a:rPr lang="en-US" sz="3200" dirty="0" err="1">
                <a:latin typeface="SutonnyMJ" pitchFamily="2" charset="0"/>
              </a:rPr>
              <a:t>Dgi</a:t>
            </a:r>
            <a:r>
              <a:rPr lang="en-US" sz="3200" dirty="0">
                <a:latin typeface="SutonnyMJ" pitchFamily="2" charset="0"/>
              </a:rPr>
              <a:t> (iv.) </a:t>
            </a:r>
            <a:r>
              <a:rPr lang="en-US" sz="3200" dirty="0" err="1">
                <a:latin typeface="SutonnyMJ" pitchFamily="2" charset="0"/>
              </a:rPr>
              <a:t>Agymwjg</a:t>
            </a:r>
            <a:r>
              <a:rPr lang="en-US" sz="3200" dirty="0">
                <a:latin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</a:rPr>
              <a:t>cÖwZI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D`vi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bxwZ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MÖnY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K‡iwQ‡jb</a:t>
            </a:r>
            <a:r>
              <a:rPr lang="en-US" sz="3200" dirty="0">
                <a:latin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</a:rPr>
              <a:t>AgymwjgMY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Zuvi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mg‡q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ivRKv‡h</a:t>
            </a:r>
            <a:r>
              <a:rPr lang="en-US" sz="3200" dirty="0">
                <a:latin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</a:rPr>
              <a:t>wb‡qvM</a:t>
            </a:r>
            <a:r>
              <a:rPr lang="en-US" sz="3200" dirty="0">
                <a:latin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</a:rPr>
              <a:t>c‡Zb</a:t>
            </a:r>
            <a:r>
              <a:rPr lang="en-US" sz="3200" dirty="0">
                <a:latin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</a:rPr>
              <a:t>wZwb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wL</a:t>
            </a:r>
            <a:r>
              <a:rPr lang="en-US" sz="3200" dirty="0">
                <a:latin typeface="SutonnyMJ" pitchFamily="2" charset="0"/>
              </a:rPr>
              <a:t>ª÷</a:t>
            </a:r>
            <a:r>
              <a:rPr lang="en-US" sz="3200" dirty="0" err="1">
                <a:latin typeface="SutonnyMJ" pitchFamily="2" charset="0"/>
              </a:rPr>
              <a:t>vb</a:t>
            </a:r>
            <a:r>
              <a:rPr lang="en-US" sz="3200" dirty="0">
                <a:latin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</a:rPr>
              <a:t>Bû`x‡`i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MxR©v</a:t>
            </a:r>
            <a:r>
              <a:rPr lang="en-US" sz="3200" dirty="0">
                <a:latin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</a:rPr>
              <a:t>Dcvmbvjq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</a:rPr>
              <a:t>wbKU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n¯ÍvšÍi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K‡ib</a:t>
            </a:r>
            <a:r>
              <a:rPr lang="en-US" sz="3200" dirty="0">
                <a:latin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</a:rPr>
              <a:t>wZwb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bvh&amp;ivb</a:t>
            </a:r>
            <a:r>
              <a:rPr lang="en-US" sz="3200" dirty="0">
                <a:latin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</a:rPr>
              <a:t>AvBjv</a:t>
            </a:r>
            <a:r>
              <a:rPr lang="en-US" sz="3200" dirty="0">
                <a:latin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</a:rPr>
              <a:t>mvBcÖv‡mi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wL</a:t>
            </a:r>
            <a:r>
              <a:rPr lang="en-US" sz="3200" dirty="0">
                <a:latin typeface="SutonnyMJ" pitchFamily="2" charset="0"/>
              </a:rPr>
              <a:t>ª÷</a:t>
            </a:r>
            <a:r>
              <a:rPr lang="en-US" sz="3200" dirty="0" err="1">
                <a:latin typeface="SutonnyMJ" pitchFamily="2" charset="0"/>
              </a:rPr>
              <a:t>vb</a:t>
            </a:r>
            <a:r>
              <a:rPr lang="en-US" sz="3200" dirty="0">
                <a:latin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</a:rPr>
              <a:t>evwl©K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K‡ii</a:t>
            </a:r>
            <a:r>
              <a:rPr lang="en-US" sz="3200" dirty="0">
                <a:latin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</a:rPr>
              <a:t>evSv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n«vm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K‡ib</a:t>
            </a:r>
            <a:r>
              <a:rPr lang="en-US" sz="3200" dirty="0">
                <a:latin typeface="SutonnyMJ" pitchFamily="2" charset="0"/>
              </a:rPr>
              <a:t>|</a:t>
            </a:r>
          </a:p>
        </p:txBody>
      </p:sp>
      <p:pic>
        <p:nvPicPr>
          <p:cNvPr id="10243" name="Picture 3" descr="C:\Users\user\Downloads\images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191000" cy="509295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228600"/>
            <a:ext cx="95250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0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21841"/>
            <a:ext cx="89154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SutonnyMJ" pitchFamily="2" charset="0"/>
              </a:rPr>
              <a:t>cÖwZôv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wZwb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evqZzj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gvj‡K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RbM‡Yi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m¤úwË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wn‡m‡e</a:t>
            </a:r>
            <a:r>
              <a:rPr lang="en-US" sz="3200" dirty="0">
                <a:latin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</a:rPr>
              <a:t>NvlYv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cybtcÖwZôv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K‡ib</a:t>
            </a:r>
            <a:r>
              <a:rPr lang="en-US" sz="3200" dirty="0">
                <a:latin typeface="SutonnyMJ" pitchFamily="2" charset="0"/>
              </a:rPr>
              <a:t>|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152400"/>
            <a:ext cx="3155031" cy="769441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en-US" sz="4400" dirty="0" err="1">
                <a:latin typeface="SutonnyMJ" pitchFamily="2" charset="0"/>
              </a:rPr>
              <a:t>evqZzj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gvj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cyb</a:t>
            </a:r>
            <a:r>
              <a:rPr lang="en-US" sz="4400" dirty="0">
                <a:latin typeface="SutonnyMJ" pitchFamily="2" charset="0"/>
              </a:rPr>
              <a:t>: </a:t>
            </a:r>
            <a:endParaRPr lang="en-US" sz="4400" dirty="0"/>
          </a:p>
        </p:txBody>
      </p:sp>
      <p:pic>
        <p:nvPicPr>
          <p:cNvPr id="5122" name="Picture 2" descr="C:\Users\user\Downloads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3810000" cy="41148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ownloads\images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15" y="1999059"/>
            <a:ext cx="4747085" cy="42493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04800" y="56474"/>
            <a:ext cx="914400" cy="77804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228600"/>
            <a:ext cx="96774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4800"/>
            <a:ext cx="77724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মিতব্যয়িতাঃ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386862" y="88703"/>
            <a:ext cx="908538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1003103"/>
            <a:ext cx="5029200" cy="550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Abvo</a:t>
            </a:r>
            <a:r>
              <a:rPr lang="en-US" sz="3200" dirty="0">
                <a:latin typeface="SutonnyMJ" pitchFamily="2" charset="0"/>
              </a:rPr>
              <a:t>¤^i </a:t>
            </a:r>
            <a:r>
              <a:rPr lang="en-US" sz="3200" dirty="0" err="1">
                <a:latin typeface="SutonnyMJ" pitchFamily="2" charset="0"/>
              </a:rPr>
              <a:t>Rxeb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wZwb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wLjvdZ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jv‡fi</a:t>
            </a:r>
            <a:r>
              <a:rPr lang="en-US" sz="3200" dirty="0">
                <a:latin typeface="SutonnyMJ" pitchFamily="2" charset="0"/>
              </a:rPr>
              <a:t> ci </a:t>
            </a:r>
            <a:r>
              <a:rPr lang="en-US" sz="3200" dirty="0" err="1">
                <a:latin typeface="SutonnyMJ" pitchFamily="2" charset="0"/>
              </a:rPr>
              <a:t>Zvi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mKj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m¤úwË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ivR‡Kv‡l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Rgv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K‡ib</a:t>
            </a:r>
            <a:r>
              <a:rPr lang="en-US" sz="3200" dirty="0">
                <a:latin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</a:rPr>
              <a:t>wZwb</a:t>
            </a:r>
            <a:r>
              <a:rPr lang="en-US" sz="3200" dirty="0">
                <a:latin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</a:rPr>
              <a:t>Lvjvdv‡q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ivwk`x‡bi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bxwZ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AbymiY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</a:rPr>
              <a:t> ˆ`</a:t>
            </a:r>
            <a:r>
              <a:rPr lang="en-US" sz="3200" dirty="0" err="1">
                <a:latin typeface="SutonnyMJ" pitchFamily="2" charset="0"/>
              </a:rPr>
              <a:t>bw</a:t>
            </a:r>
            <a:r>
              <a:rPr lang="en-US" sz="3200" dirty="0">
                <a:latin typeface="SutonnyMJ" pitchFamily="2" charset="0"/>
              </a:rPr>
              <a:t>›`b </a:t>
            </a:r>
            <a:r>
              <a:rPr lang="en-US" sz="3200" dirty="0" err="1">
                <a:latin typeface="SutonnyMJ" pitchFamily="2" charset="0"/>
              </a:rPr>
              <a:t>Rxeb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hvcb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Ki‡Zb</a:t>
            </a:r>
            <a:r>
              <a:rPr lang="en-US" sz="3200" dirty="0">
                <a:latin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</a:rPr>
              <a:t>Zvi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wb</a:t>
            </a:r>
            <a:r>
              <a:rPr lang="en-US" sz="3200" dirty="0">
                <a:latin typeface="SutonnyMJ" pitchFamily="2" charset="0"/>
              </a:rPr>
              <a:t>‡`©‡k </a:t>
            </a:r>
            <a:r>
              <a:rPr lang="en-US" sz="3200" dirty="0" err="1">
                <a:latin typeface="SutonnyMJ" pitchFamily="2" charset="0"/>
              </a:rPr>
              <a:t>ZØxq</a:t>
            </a:r>
            <a:r>
              <a:rPr lang="en-US" sz="3200" dirty="0">
                <a:latin typeface="SutonnyMJ" pitchFamily="2" charset="0"/>
              </a:rPr>
              <a:t> ¯¿x </a:t>
            </a:r>
            <a:r>
              <a:rPr lang="en-US" sz="3200" dirty="0" err="1">
                <a:latin typeface="SutonnyMJ" pitchFamily="2" charset="0"/>
              </a:rPr>
              <a:t>Zvi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wcZv</a:t>
            </a:r>
            <a:r>
              <a:rPr lang="en-US" sz="3200" dirty="0">
                <a:latin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</a:rPr>
              <a:t>åvZv</a:t>
            </a:r>
            <a:r>
              <a:rPr lang="en-US" sz="3200" dirty="0">
                <a:latin typeface="SutonnyMJ" pitchFamily="2" charset="0"/>
              </a:rPr>
              <a:t> KZ„©K </a:t>
            </a:r>
            <a:r>
              <a:rPr lang="en-US" sz="3200" dirty="0" err="1">
                <a:latin typeface="SutonnyMJ" pitchFamily="2" charset="0"/>
              </a:rPr>
              <a:t>cÖvß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g~j¨evb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AjsKvi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ivR</a:t>
            </a:r>
            <a:r>
              <a:rPr lang="en-US" sz="3200" dirty="0">
                <a:latin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</a:rPr>
              <a:t>Kv‡l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Rgv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K‡ib</a:t>
            </a:r>
            <a:r>
              <a:rPr lang="en-US" sz="3200" dirty="0">
                <a:latin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</a:rPr>
              <a:t>wZwb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hy</a:t>
            </a:r>
            <a:r>
              <a:rPr lang="en-US" sz="3200" dirty="0">
                <a:latin typeface="SutonnyMJ" pitchFamily="2" charset="0"/>
              </a:rPr>
              <a:t>× </a:t>
            </a:r>
            <a:r>
              <a:rPr lang="en-US" sz="3200" dirty="0" err="1">
                <a:latin typeface="SutonnyMJ" pitchFamily="2" charset="0"/>
              </a:rPr>
              <a:t>weMÖn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eÜ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</a:rPr>
              <a:t> †`b </a:t>
            </a:r>
            <a:r>
              <a:rPr lang="en-US" sz="3200" dirty="0" err="1">
                <a:latin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ivR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Ak¦kvjvi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Ak</a:t>
            </a:r>
            <a:r>
              <a:rPr lang="en-US" sz="3200" dirty="0">
                <a:latin typeface="SutonnyMJ" pitchFamily="2" charset="0"/>
              </a:rPr>
              <a:t>¦ </a:t>
            </a:r>
            <a:r>
              <a:rPr lang="en-US" sz="3200" dirty="0" err="1">
                <a:latin typeface="SutonnyMJ" pitchFamily="2" charset="0"/>
              </a:rPr>
              <a:t>wew</a:t>
            </a:r>
            <a:r>
              <a:rPr lang="en-US" sz="3200" dirty="0">
                <a:latin typeface="SutonnyMJ" pitchFamily="2" charset="0"/>
              </a:rPr>
              <a:t>µ </a:t>
            </a:r>
            <a:r>
              <a:rPr lang="en-US" sz="3200" dirty="0" err="1">
                <a:latin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RbKj¨v‡Y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e¨q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K‡ib</a:t>
            </a:r>
            <a:r>
              <a:rPr lang="en-US" sz="3200" dirty="0">
                <a:latin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</a:rPr>
              <a:t>wZwb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mij</a:t>
            </a:r>
            <a:r>
              <a:rPr lang="en-US" sz="3200" dirty="0">
                <a:latin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</a:rPr>
              <a:t>Abvo</a:t>
            </a:r>
            <a:r>
              <a:rPr lang="en-US" sz="3200" dirty="0">
                <a:latin typeface="SutonnyMJ" pitchFamily="2" charset="0"/>
              </a:rPr>
              <a:t>¤^i </a:t>
            </a:r>
            <a:r>
              <a:rPr lang="en-US" sz="3200" dirty="0" err="1">
                <a:latin typeface="SutonnyMJ" pitchFamily="2" charset="0"/>
              </a:rPr>
              <a:t>Rxeb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hvcb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Ki‡Zb</a:t>
            </a:r>
            <a:r>
              <a:rPr lang="en-US" sz="3200" dirty="0">
                <a:latin typeface="SutonnyMJ" pitchFamily="2" charset="0"/>
              </a:rPr>
              <a:t>|</a:t>
            </a:r>
          </a:p>
        </p:txBody>
      </p:sp>
      <p:pic>
        <p:nvPicPr>
          <p:cNvPr id="6" name="Picture 2" descr="C:\Users\user\Downloads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03103"/>
            <a:ext cx="3581400" cy="5509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96012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1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4800"/>
            <a:ext cx="83058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কারাগার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সংস্কারঃ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386862" y="88703"/>
            <a:ext cx="756138" cy="67329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889575"/>
            <a:ext cx="5410200" cy="5693866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খলিফা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ওমর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বিন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আব্দুল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আজিজ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কারাগারসংস্কার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সাধন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করেন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এবং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কয়েদিদের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নানা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প্রকার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সুবিধা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প্রধান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করেন।তিনি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আইন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করেন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যে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কয়েদিদের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উপর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নির্যাতন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যাবে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না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এবং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তারা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‍</a:t>
            </a:r>
            <a:r>
              <a:rPr lang="en-US" sz="2800" dirty="0" err="1" smtClean="0">
                <a:solidFill>
                  <a:schemeClr val="bg1"/>
                </a:solidFill>
              </a:rPr>
              <a:t>রুগ্ন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হয়ে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পড়লে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তাদের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সেবা</a:t>
            </a:r>
            <a:r>
              <a:rPr lang="en-US" sz="2800" dirty="0" smtClean="0">
                <a:solidFill>
                  <a:schemeClr val="bg1"/>
                </a:solidFill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</a:rPr>
              <a:t>চিকিৎসা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ব্যবস্থা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করতে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হবে।মুসলিম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কয়েদিদের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বেরি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পরানো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যাবে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না</a:t>
            </a:r>
            <a:r>
              <a:rPr lang="en-US" sz="2800" dirty="0" smtClean="0">
                <a:solidFill>
                  <a:schemeClr val="bg1"/>
                </a:solidFill>
              </a:rPr>
              <a:t> , </a:t>
            </a:r>
            <a:r>
              <a:rPr lang="en-US" sz="2800" dirty="0" err="1" smtClean="0">
                <a:solidFill>
                  <a:schemeClr val="bg1"/>
                </a:solidFill>
              </a:rPr>
              <a:t>অমুসলিম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কয়েদিদের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বেড়ি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পরানো</a:t>
            </a:r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</a:rPr>
              <a:t>যাবে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রাত্রে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খুলে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দিতে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হবে</a:t>
            </a:r>
            <a:r>
              <a:rPr lang="en-US" sz="2800" dirty="0" smtClean="0">
                <a:solidFill>
                  <a:schemeClr val="bg1"/>
                </a:solidFill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</a:rPr>
              <a:t>এছাড়া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প্রত্যেক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কয়েদিদের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শীত</a:t>
            </a:r>
            <a:r>
              <a:rPr lang="en-US" sz="2800" dirty="0" smtClean="0">
                <a:solidFill>
                  <a:schemeClr val="bg1"/>
                </a:solidFill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</a:rPr>
              <a:t>গ্রীস্মের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পোষাক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প্রদান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করতেন</a:t>
            </a:r>
            <a:r>
              <a:rPr lang="en-US" sz="2800" dirty="0" smtClean="0">
                <a:solidFill>
                  <a:schemeClr val="bg1"/>
                </a:solidFill>
              </a:rPr>
              <a:t>।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C:\Users\user\Downloads\images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14413"/>
            <a:ext cx="3352800" cy="556902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96012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1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700" y="112149"/>
            <a:ext cx="82677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রাজস্ব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সংস্কারঃ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76200" y="-28528"/>
            <a:ext cx="908538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" y="839169"/>
            <a:ext cx="8839200" cy="550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ivR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¯^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bxwZ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Agymwjg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‡`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i‡K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Bmjvg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a‡g©i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cÖwZ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AvK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…ó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Kivi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Rb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¨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wZwb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gvIqvjx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‡`i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Dci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n‡Z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wRwhqv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I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Lvivh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gIKzd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K‡ib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|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Gi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d‡j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ivR‡Kv‡l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A_©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msKU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†`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Lv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†`q|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ZvB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ivR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¯^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ms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¯‹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v‡ii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†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ÿ‡Î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wZwb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wb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‡¤œv³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c×wZ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Aej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¤^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K‡ib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|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bI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gymjgvbMY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1/10 Ask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Dki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ivR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¯^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cÖ`vb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Ki‡Zv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hv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c~‡e©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Zv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‡`i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Dci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1/5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Lvivh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wn‡m‡e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avh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©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wQj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|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ZvB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wZwb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†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NvlYv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K‡ib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†h, 100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wnRixi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c‡i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AgymjgvbMY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gymwjg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‡`i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wbKU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Lvivh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f~wg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weµq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Ki‡Z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cvi‡e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bv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|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gymjgvbMY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mKj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cÖKvi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Ki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n‡Z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gy³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wQj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Ges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AgymjgvbMY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Ki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cÖ`v‡b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Awb”Qvi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Rb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¨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Bmjvg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ag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©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MÖnY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K‡iwQj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|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ZvB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wZwb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f~wg`LjKvix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cÖ‡Z¨K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gymwjg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I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Agymwj‡gi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Dci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Lvivh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Av‡ivc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K‡ib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|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wZwb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mKj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Agymwjg‡K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ivó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ª KZ…©K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wbivcËv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wbwð‡Zi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Rb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¨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wRwhqv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Ki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eva¨Zvg~jK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</a:rPr>
              <a:t>K‡ib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</a:rPr>
              <a:t>|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228600"/>
            <a:ext cx="97536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1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30145" cy="1417638"/>
          </a:xfr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endParaRPr lang="en-GB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GB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endParaRPr lang="en-GB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2400" b="1" dirty="0" err="1" smtClean="0">
                <a:solidFill>
                  <a:srgbClr val="0070C0"/>
                </a:solidFill>
                <a:latin typeface="NikoshBAN" pitchFamily="2" charset="0"/>
              </a:rPr>
              <a:t>পদবীঃ</a:t>
            </a:r>
            <a:r>
              <a:rPr lang="en-GB" sz="2400" b="1" dirty="0" smtClean="0">
                <a:solidFill>
                  <a:srgbClr val="0070C0"/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  <a:latin typeface="NikoshBAN" pitchFamily="2" charset="0"/>
              </a:rPr>
              <a:t>প্রভাষক</a:t>
            </a:r>
            <a:endParaRPr lang="en-GB" sz="2400" b="1" dirty="0">
              <a:solidFill>
                <a:srgbClr val="0070C0"/>
              </a:solidFill>
              <a:latin typeface="NikoshBAN" pitchFamily="2" charset="0"/>
            </a:endParaRPr>
          </a:p>
          <a:p>
            <a:r>
              <a:rPr lang="en-GB" sz="2400" b="1" dirty="0" err="1" smtClean="0">
                <a:solidFill>
                  <a:srgbClr val="7030A0"/>
                </a:solidFill>
                <a:latin typeface="NikoshBAN" pitchFamily="2" charset="0"/>
              </a:rPr>
              <a:t>হাফছা</a:t>
            </a:r>
            <a:r>
              <a:rPr lang="en-GB" sz="2400" b="1" dirty="0" smtClean="0">
                <a:solidFill>
                  <a:srgbClr val="7030A0"/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NikoshBAN" pitchFamily="2" charset="0"/>
              </a:rPr>
              <a:t>মজুমদার</a:t>
            </a:r>
            <a:r>
              <a:rPr lang="en-GB" sz="2400" b="1" dirty="0" smtClean="0">
                <a:solidFill>
                  <a:srgbClr val="7030A0"/>
                </a:solidFill>
                <a:latin typeface="NikoshBAN" pitchFamily="2" charset="0"/>
              </a:rPr>
              <a:t>  </a:t>
            </a:r>
            <a:r>
              <a:rPr lang="en-GB" sz="2400" b="1" dirty="0" err="1" smtClean="0">
                <a:solidFill>
                  <a:srgbClr val="7030A0"/>
                </a:solidFill>
                <a:latin typeface="NikoshBAN" pitchFamily="2" charset="0"/>
              </a:rPr>
              <a:t>মহিলা</a:t>
            </a:r>
            <a:r>
              <a:rPr lang="en-GB" sz="2400" b="1" dirty="0" smtClean="0">
                <a:solidFill>
                  <a:srgbClr val="7030A0"/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NikoshBAN" pitchFamily="2" charset="0"/>
              </a:rPr>
              <a:t>ডিগ্রী</a:t>
            </a:r>
            <a:r>
              <a:rPr lang="en-GB" sz="2400" b="1" dirty="0" smtClean="0">
                <a:solidFill>
                  <a:srgbClr val="7030A0"/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NikoshBAN" pitchFamily="2" charset="0"/>
              </a:rPr>
              <a:t>কলেজ</a:t>
            </a:r>
            <a:endParaRPr lang="en-GB" sz="2400" b="1" dirty="0" smtClean="0">
              <a:solidFill>
                <a:srgbClr val="7030A0"/>
              </a:solidFill>
              <a:latin typeface="NikoshBAN" pitchFamily="2" charset="0"/>
            </a:endParaRPr>
          </a:p>
          <a:p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মোবাইল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: ০১৭৫১২৩২১৯৮</a:t>
            </a:r>
          </a:p>
          <a:p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ইমেইল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: </a:t>
            </a:r>
          </a:p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hlinkClick r:id="rId3"/>
              </a:rPr>
              <a:t>rokunuddin1983@gmail.com</a:t>
            </a:r>
            <a:endParaRPr lang="en-GB" sz="24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</a:endParaRPr>
          </a:p>
          <a:p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শিক্ষক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বাতায়ন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: </a:t>
            </a:r>
          </a:p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hlinkClick r:id="rId4"/>
              </a:rPr>
              <a:t>mdrokun985@gmail.com</a:t>
            </a:r>
            <a:endParaRPr lang="en-GB" sz="24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</a:endParaRPr>
          </a:p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FB: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Rokun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 bin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hamid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15000" y="1676400"/>
            <a:ext cx="3415144" cy="48006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0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4800"/>
            <a:ext cx="77724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ধমীয়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নীতিঃ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386862" y="88703"/>
            <a:ext cx="908538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026549"/>
            <a:ext cx="5486400" cy="56938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SutonnyMJ" pitchFamily="2" charset="0"/>
              </a:rPr>
              <a:t>ag©xq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ms</a:t>
            </a:r>
            <a:r>
              <a:rPr lang="en-US" sz="2800" b="1" dirty="0">
                <a:latin typeface="SutonnyMJ" pitchFamily="2" charset="0"/>
              </a:rPr>
              <a:t>¯‹vi </a:t>
            </a:r>
            <a:r>
              <a:rPr lang="en-US" sz="2800" b="1" dirty="0" err="1">
                <a:latin typeface="SutonnyMJ" pitchFamily="2" charset="0"/>
              </a:rPr>
              <a:t>ivó</a:t>
            </a:r>
            <a:r>
              <a:rPr lang="en-US" sz="2800" b="1" dirty="0">
                <a:latin typeface="SutonnyMJ" pitchFamily="2" charset="0"/>
              </a:rPr>
              <a:t>ª </a:t>
            </a:r>
            <a:r>
              <a:rPr lang="en-US" sz="2800" b="1" dirty="0" err="1">
                <a:latin typeface="SutonnyMJ" pitchFamily="2" charset="0"/>
              </a:rPr>
              <a:t>m¤úªmviY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A‡cÿv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Bmjvg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m¤úªmvi‡Y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Ljxdv</a:t>
            </a:r>
            <a:r>
              <a:rPr lang="en-US" sz="2800" b="1" dirty="0">
                <a:latin typeface="SutonnyMJ" pitchFamily="2" charset="0"/>
              </a:rPr>
              <a:t> 2q </a:t>
            </a:r>
            <a:r>
              <a:rPr lang="en-US" sz="2800" b="1" dirty="0" err="1">
                <a:latin typeface="SutonnyMJ" pitchFamily="2" charset="0"/>
              </a:rPr>
              <a:t>Dgi</a:t>
            </a:r>
            <a:r>
              <a:rPr lang="en-US" sz="2800" b="1" dirty="0">
                <a:latin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</a:rPr>
              <a:t>ewk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g‡bv‡hvMx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nb</a:t>
            </a:r>
            <a:r>
              <a:rPr lang="en-US" sz="2800" b="1" dirty="0">
                <a:latin typeface="SutonnyMJ" pitchFamily="2" charset="0"/>
              </a:rPr>
              <a:t>| </a:t>
            </a:r>
            <a:r>
              <a:rPr lang="en-US" sz="2800" b="1" dirty="0" err="1">
                <a:latin typeface="SutonnyMJ" pitchFamily="2" charset="0"/>
              </a:rPr>
              <a:t>wZwb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gvIqvjx</a:t>
            </a:r>
            <a:r>
              <a:rPr lang="en-US" sz="2800" b="1" dirty="0">
                <a:latin typeface="SutonnyMJ" pitchFamily="2" charset="0"/>
              </a:rPr>
              <a:t>‡`i </a:t>
            </a:r>
            <a:r>
              <a:rPr lang="en-US" sz="2800" b="1" dirty="0" err="1">
                <a:latin typeface="SutonnyMJ" pitchFamily="2" charset="0"/>
              </a:rPr>
              <a:t>Dci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evowZ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wRwhqv</a:t>
            </a:r>
            <a:r>
              <a:rPr lang="en-US" sz="2800" b="1" dirty="0">
                <a:latin typeface="SutonnyMJ" pitchFamily="2" charset="0"/>
              </a:rPr>
              <a:t> I </a:t>
            </a:r>
            <a:r>
              <a:rPr lang="en-US" sz="2800" b="1" dirty="0" err="1">
                <a:latin typeface="SutonnyMJ" pitchFamily="2" charset="0"/>
              </a:rPr>
              <a:t>Lvivh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b¨vqvbyMfv‡e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Av‡ivc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K‡ib</a:t>
            </a:r>
            <a:r>
              <a:rPr lang="en-US" sz="2800" b="1" dirty="0">
                <a:latin typeface="SutonnyMJ" pitchFamily="2" charset="0"/>
              </a:rPr>
              <a:t>| </a:t>
            </a:r>
            <a:r>
              <a:rPr lang="en-US" sz="2800" b="1" dirty="0" err="1">
                <a:latin typeface="SutonnyMJ" pitchFamily="2" charset="0"/>
              </a:rPr>
              <a:t>gymwjg</a:t>
            </a:r>
            <a:r>
              <a:rPr lang="en-US" sz="2800" b="1" dirty="0">
                <a:latin typeface="SutonnyMJ" pitchFamily="2" charset="0"/>
              </a:rPr>
              <a:t>‡`i </a:t>
            </a:r>
            <a:r>
              <a:rPr lang="en-US" sz="2800" b="1" dirty="0" err="1">
                <a:latin typeface="SutonnyMJ" pitchFamily="2" charset="0"/>
              </a:rPr>
              <a:t>b¨vq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Zv</a:t>
            </a:r>
            <a:r>
              <a:rPr lang="en-US" sz="2800" b="1" dirty="0">
                <a:latin typeface="SutonnyMJ" pitchFamily="2" charset="0"/>
              </a:rPr>
              <a:t>‡`</a:t>
            </a:r>
            <a:r>
              <a:rPr lang="en-US" sz="2800" b="1" dirty="0" err="1">
                <a:latin typeface="SutonnyMJ" pitchFamily="2" charset="0"/>
              </a:rPr>
              <a:t>i‡K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mKj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ivóªxq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my‡hvM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myweav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cÖ`vb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K‡ib</a:t>
            </a:r>
            <a:r>
              <a:rPr lang="en-US" sz="2800" b="1" dirty="0">
                <a:latin typeface="SutonnyMJ" pitchFamily="2" charset="0"/>
              </a:rPr>
              <a:t>| GB </a:t>
            </a:r>
            <a:r>
              <a:rPr lang="en-US" sz="2800" b="1" dirty="0" err="1">
                <a:latin typeface="SutonnyMJ" pitchFamily="2" charset="0"/>
              </a:rPr>
              <a:t>bxwZi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d‡j</a:t>
            </a:r>
            <a:r>
              <a:rPr lang="en-US" sz="2800" b="1" dirty="0">
                <a:latin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</a:rPr>
              <a:t>Lvimvb</a:t>
            </a:r>
            <a:r>
              <a:rPr lang="en-US" sz="2800" b="1" dirty="0">
                <a:latin typeface="SutonnyMJ" pitchFamily="2" charset="0"/>
              </a:rPr>
              <a:t>, †</a:t>
            </a:r>
            <a:r>
              <a:rPr lang="en-US" sz="2800" b="1" dirty="0" err="1">
                <a:latin typeface="SutonnyMJ" pitchFamily="2" charset="0"/>
              </a:rPr>
              <a:t>evLviv</a:t>
            </a:r>
            <a:r>
              <a:rPr lang="en-US" sz="2800" b="1" dirty="0">
                <a:latin typeface="SutonnyMJ" pitchFamily="2" charset="0"/>
              </a:rPr>
              <a:t>, </a:t>
            </a:r>
            <a:r>
              <a:rPr lang="en-US" sz="2800" b="1" dirty="0" err="1">
                <a:latin typeface="SutonnyMJ" pitchFamily="2" charset="0"/>
              </a:rPr>
              <a:t>mgiK</a:t>
            </a:r>
            <a:r>
              <a:rPr lang="en-US" sz="2800" b="1" dirty="0">
                <a:latin typeface="SutonnyMJ" pitchFamily="2" charset="0"/>
              </a:rPr>
              <a:t>›`, </a:t>
            </a:r>
            <a:r>
              <a:rPr lang="en-US" sz="2800" b="1" dirty="0" err="1">
                <a:latin typeface="SutonnyMJ" pitchFamily="2" charset="0"/>
              </a:rPr>
              <a:t>LvIqvwiRg</a:t>
            </a:r>
            <a:r>
              <a:rPr lang="en-US" sz="2800" b="1" dirty="0">
                <a:latin typeface="SutonnyMJ" pitchFamily="2" charset="0"/>
              </a:rPr>
              <a:t>, </a:t>
            </a:r>
            <a:r>
              <a:rPr lang="en-US" sz="2800" b="1" dirty="0" err="1">
                <a:latin typeface="SutonnyMJ" pitchFamily="2" charset="0"/>
              </a:rPr>
              <a:t>wbkvcyi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cÖf</a:t>
            </a:r>
            <a:r>
              <a:rPr lang="en-US" sz="2800" b="1" dirty="0">
                <a:latin typeface="SutonnyMJ" pitchFamily="2" charset="0"/>
              </a:rPr>
              <a:t>…</a:t>
            </a:r>
            <a:r>
              <a:rPr lang="en-US" sz="2800" b="1" dirty="0" err="1">
                <a:latin typeface="SutonnyMJ" pitchFamily="2" charset="0"/>
              </a:rPr>
              <a:t>wZ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RvqMvq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Bmjvg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e¨vcK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we¯Í</a:t>
            </a:r>
            <a:r>
              <a:rPr lang="en-US" sz="2800" b="1" dirty="0">
                <a:latin typeface="SutonnyMJ" pitchFamily="2" charset="0"/>
              </a:rPr>
              <a:t>…</a:t>
            </a:r>
            <a:r>
              <a:rPr lang="en-US" sz="2800" b="1" dirty="0" err="1">
                <a:latin typeface="SutonnyMJ" pitchFamily="2" charset="0"/>
              </a:rPr>
              <a:t>wZ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jvf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K‡i</a:t>
            </a:r>
            <a:r>
              <a:rPr lang="en-US" sz="2800" b="1" dirty="0">
                <a:latin typeface="SutonnyMJ" pitchFamily="2" charset="0"/>
              </a:rPr>
              <a:t>| </a:t>
            </a:r>
            <a:r>
              <a:rPr lang="en-US" sz="2800" b="1" dirty="0" err="1">
                <a:latin typeface="SutonnyMJ" pitchFamily="2" charset="0"/>
              </a:rPr>
              <a:t>Avwd«Kvi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eve©vi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Rb‡Mvôxi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gv‡SI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Bmjvg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e¨vcKnv‡i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we¯Ívi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jvf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K‡i</a:t>
            </a:r>
            <a:r>
              <a:rPr lang="en-US" sz="2800" b="1" dirty="0">
                <a:latin typeface="SutonnyMJ" pitchFamily="2" charset="0"/>
              </a:rPr>
              <a:t>| </a:t>
            </a:r>
            <a:r>
              <a:rPr lang="en-US" sz="2800" b="1" dirty="0" err="1">
                <a:latin typeface="SutonnyMJ" pitchFamily="2" charset="0"/>
              </a:rPr>
              <a:t>wZwb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ag©xq</a:t>
            </a:r>
            <a:r>
              <a:rPr lang="en-US" sz="2800" b="1" dirty="0">
                <a:latin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</a:rPr>
              <a:t>ÿ‡Î</a:t>
            </a:r>
            <a:r>
              <a:rPr lang="en-US" sz="2800" b="1" dirty="0">
                <a:latin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</a:rPr>
              <a:t>Kvb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cÖKvi</a:t>
            </a:r>
            <a:r>
              <a:rPr lang="en-US" sz="2800" b="1" dirty="0">
                <a:latin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</a:rPr>
              <a:t>Muvovwgi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AvkÖq</a:t>
            </a:r>
            <a:r>
              <a:rPr lang="en-US" sz="2800" b="1" dirty="0">
                <a:latin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</a:rPr>
              <a:t>bbwb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eis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wZwb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wQ‡jb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mKj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a‡g©i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cÖwZ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D`vi</a:t>
            </a:r>
            <a:r>
              <a:rPr lang="en-US" sz="2800" b="1" dirty="0">
                <a:latin typeface="SutonnyMJ" pitchFamily="2" charset="0"/>
              </a:rPr>
              <a:t>| </a:t>
            </a:r>
            <a:r>
              <a:rPr lang="en-US" sz="2800" b="1" dirty="0" err="1">
                <a:latin typeface="SutonnyMJ" pitchFamily="2" charset="0"/>
              </a:rPr>
              <a:t>wZwb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Zuvi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iv‡R</a:t>
            </a:r>
            <a:r>
              <a:rPr lang="en-US" sz="2800" b="1" dirty="0">
                <a:latin typeface="SutonnyMJ" pitchFamily="2" charset="0"/>
              </a:rPr>
              <a:t>¨ </a:t>
            </a:r>
            <a:r>
              <a:rPr lang="en-US" sz="2800" b="1" dirty="0" err="1">
                <a:latin typeface="SutonnyMJ" pitchFamily="2" charset="0"/>
              </a:rPr>
              <a:t>ag©wbi‡cÿ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kvmbbxwZ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cÖeZ©b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K‡iwQ‡jb</a:t>
            </a:r>
            <a:r>
              <a:rPr lang="en-US" sz="2800" b="1" dirty="0">
                <a:latin typeface="SutonnyMJ" pitchFamily="2" charset="0"/>
              </a:rPr>
              <a:t>|</a:t>
            </a:r>
          </a:p>
        </p:txBody>
      </p:sp>
      <p:pic>
        <p:nvPicPr>
          <p:cNvPr id="11266" name="Picture 2" descr="C:\Users\user\Downloads\images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75623"/>
            <a:ext cx="3352800" cy="295377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er\Downloads\downloa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2999"/>
            <a:ext cx="3352800" cy="253262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96012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1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0630" y="88703"/>
            <a:ext cx="8264769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নীতিঃ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43962" y="-19346"/>
            <a:ext cx="908538" cy="80087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781526"/>
            <a:ext cx="5638800" cy="56938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2800" b="1" dirty="0">
                <a:latin typeface="SutonnyMJ" pitchFamily="2" charset="0"/>
              </a:rPr>
              <a:t>‡¯</a:t>
            </a:r>
            <a:r>
              <a:rPr lang="en-US" sz="2800" b="1" dirty="0" err="1">
                <a:latin typeface="SutonnyMJ" pitchFamily="2" charset="0"/>
              </a:rPr>
              <a:t>ú‡bi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kvmb</a:t>
            </a:r>
            <a:r>
              <a:rPr lang="en-US" sz="2800" b="1" dirty="0">
                <a:latin typeface="SutonnyMJ" pitchFamily="2" charset="0"/>
              </a:rPr>
              <a:t> ‡¯</a:t>
            </a:r>
            <a:r>
              <a:rPr lang="en-US" sz="2800" b="1" dirty="0" err="1">
                <a:latin typeface="SutonnyMJ" pitchFamily="2" charset="0"/>
              </a:rPr>
              <a:t>ú‡b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kvwšÍ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k„sLjv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cÖwZôvi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Rb</a:t>
            </a:r>
            <a:r>
              <a:rPr lang="en-US" sz="2800" b="1" dirty="0">
                <a:latin typeface="SutonnyMJ" pitchFamily="2" charset="0"/>
              </a:rPr>
              <a:t>¨ </a:t>
            </a:r>
            <a:r>
              <a:rPr lang="en-US" sz="2800" b="1" dirty="0" err="1">
                <a:latin typeface="SutonnyMJ" pitchFamily="2" charset="0"/>
              </a:rPr>
              <a:t>Ljxdv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Dgi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Avm-mvg‡K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MfY©i</a:t>
            </a:r>
            <a:r>
              <a:rPr lang="en-US" sz="2800" b="1" dirty="0">
                <a:latin typeface="SutonnyMJ" pitchFamily="2" charset="0"/>
              </a:rPr>
              <a:t> wbhy³ </a:t>
            </a:r>
            <a:r>
              <a:rPr lang="en-US" sz="2800" b="1" dirty="0" err="1">
                <a:latin typeface="SutonnyMJ" pitchFamily="2" charset="0"/>
              </a:rPr>
              <a:t>K‡ib</a:t>
            </a:r>
            <a:r>
              <a:rPr lang="en-US" sz="2800" b="1" dirty="0">
                <a:latin typeface="SutonnyMJ" pitchFamily="2" charset="0"/>
              </a:rPr>
              <a:t>| </a:t>
            </a:r>
            <a:r>
              <a:rPr lang="en-US" sz="2800" b="1" dirty="0" err="1">
                <a:latin typeface="SutonnyMJ" pitchFamily="2" charset="0"/>
              </a:rPr>
              <a:t>wZwb</a:t>
            </a:r>
            <a:r>
              <a:rPr lang="en-US" sz="2800" b="1" dirty="0">
                <a:latin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</a:rPr>
              <a:t>mLv‡b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eû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RbwnZKi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Kvh©vewj</a:t>
            </a:r>
            <a:r>
              <a:rPr lang="en-US" sz="2800" b="1" dirty="0">
                <a:latin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</a:rPr>
              <a:t>hgb</a:t>
            </a:r>
            <a:r>
              <a:rPr lang="en-US" sz="2800" b="1" dirty="0">
                <a:latin typeface="SutonnyMJ" pitchFamily="2" charset="0"/>
              </a:rPr>
              <a:t>- </a:t>
            </a:r>
            <a:r>
              <a:rPr lang="en-US" sz="2800" b="1" dirty="0" err="1">
                <a:latin typeface="SutonnyMJ" pitchFamily="2" charset="0"/>
              </a:rPr>
              <a:t>f~wg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Rwic</a:t>
            </a:r>
            <a:r>
              <a:rPr lang="en-US" sz="2800" b="1" dirty="0">
                <a:latin typeface="SutonnyMJ" pitchFamily="2" charset="0"/>
              </a:rPr>
              <a:t>, </a:t>
            </a:r>
            <a:r>
              <a:rPr lang="en-US" sz="2800" b="1" dirty="0" err="1">
                <a:latin typeface="SutonnyMJ" pitchFamily="2" charset="0"/>
              </a:rPr>
              <a:t>Av`gïgvwi</a:t>
            </a:r>
            <a:r>
              <a:rPr lang="en-US" sz="2800" b="1" dirty="0">
                <a:latin typeface="SutonnyMJ" pitchFamily="2" charset="0"/>
              </a:rPr>
              <a:t>, †</a:t>
            </a:r>
            <a:r>
              <a:rPr lang="en-US" sz="2800" b="1" dirty="0" err="1">
                <a:latin typeface="SutonnyMJ" pitchFamily="2" charset="0"/>
              </a:rPr>
              <a:t>mZz</a:t>
            </a:r>
            <a:r>
              <a:rPr lang="en-US" sz="2800" b="1" dirty="0">
                <a:latin typeface="SutonnyMJ" pitchFamily="2" charset="0"/>
              </a:rPr>
              <a:t>, </a:t>
            </a:r>
            <a:r>
              <a:rPr lang="en-US" sz="2800" b="1" dirty="0" err="1">
                <a:latin typeface="SutonnyMJ" pitchFamily="2" charset="0"/>
              </a:rPr>
              <a:t>iv¯ÍvNvU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wbg©vY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BZ¨vw</a:t>
            </a:r>
            <a:r>
              <a:rPr lang="en-US" sz="2800" b="1" dirty="0">
                <a:latin typeface="SutonnyMJ" pitchFamily="2" charset="0"/>
              </a:rPr>
              <a:t>` </a:t>
            </a:r>
            <a:r>
              <a:rPr lang="en-US" sz="2800" b="1" dirty="0" err="1">
                <a:latin typeface="SutonnyMJ" pitchFamily="2" charset="0"/>
              </a:rPr>
              <a:t>m¤úbœ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K‡ib</a:t>
            </a:r>
            <a:r>
              <a:rPr lang="en-US" sz="2800" b="1" dirty="0">
                <a:latin typeface="SutonnyMJ" pitchFamily="2" charset="0"/>
              </a:rPr>
              <a:t>| </a:t>
            </a:r>
            <a:r>
              <a:rPr lang="en-US" sz="2800" b="1" dirty="0" err="1">
                <a:latin typeface="SutonnyMJ" pitchFamily="2" charset="0"/>
              </a:rPr>
              <a:t>wZwb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mviv‡Mvmvq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GKwU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gmwR</a:t>
            </a:r>
            <a:r>
              <a:rPr lang="en-US" sz="2800" b="1" dirty="0">
                <a:latin typeface="SutonnyMJ" pitchFamily="2" charset="0"/>
              </a:rPr>
              <a:t>` </a:t>
            </a:r>
            <a:r>
              <a:rPr lang="en-US" sz="2800" b="1" dirty="0" err="1">
                <a:latin typeface="SutonnyMJ" pitchFamily="2" charset="0"/>
              </a:rPr>
              <a:t>wbg©vY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K‡ib</a:t>
            </a:r>
            <a:r>
              <a:rPr lang="en-US" sz="2800" b="1" dirty="0">
                <a:latin typeface="SutonnyMJ" pitchFamily="2" charset="0"/>
              </a:rPr>
              <a:t>| </a:t>
            </a:r>
            <a:r>
              <a:rPr lang="en-US" sz="2800" b="1" dirty="0" err="1">
                <a:latin typeface="SutonnyMJ" pitchFamily="2" charset="0"/>
              </a:rPr>
              <a:t>wZwb</a:t>
            </a:r>
            <a:r>
              <a:rPr lang="en-US" sz="2800" b="1" dirty="0">
                <a:latin typeface="SutonnyMJ" pitchFamily="2" charset="0"/>
              </a:rPr>
              <a:t> we‡`ª</a:t>
            </a:r>
            <a:r>
              <a:rPr lang="en-US" sz="2800" b="1" dirty="0" err="1">
                <a:latin typeface="SutonnyMJ" pitchFamily="2" charset="0"/>
              </a:rPr>
              <a:t>vnx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wL</a:t>
            </a:r>
            <a:r>
              <a:rPr lang="en-US" sz="2800" b="1" dirty="0">
                <a:latin typeface="SutonnyMJ" pitchFamily="2" charset="0"/>
              </a:rPr>
              <a:t>ª÷</a:t>
            </a:r>
            <a:r>
              <a:rPr lang="en-US" sz="2800" b="1" dirty="0" err="1">
                <a:latin typeface="SutonnyMJ" pitchFamily="2" charset="0"/>
              </a:rPr>
              <a:t>vb</a:t>
            </a:r>
            <a:r>
              <a:rPr lang="en-US" sz="2800" b="1" dirty="0">
                <a:latin typeface="SutonnyMJ" pitchFamily="2" charset="0"/>
              </a:rPr>
              <a:t>‡`i </a:t>
            </a:r>
            <a:r>
              <a:rPr lang="en-US" sz="2800" b="1" dirty="0" err="1">
                <a:latin typeface="SutonnyMJ" pitchFamily="2" charset="0"/>
              </a:rPr>
              <a:t>ûgwK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cÖwZnZ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Kivi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Rb</a:t>
            </a:r>
            <a:r>
              <a:rPr lang="en-US" sz="2800" b="1" dirty="0">
                <a:latin typeface="SutonnyMJ" pitchFamily="2" charset="0"/>
              </a:rPr>
              <a:t>¨ GK </a:t>
            </a:r>
            <a:r>
              <a:rPr lang="en-US" sz="2800" b="1" dirty="0" err="1">
                <a:latin typeface="SutonnyMJ" pitchFamily="2" charset="0"/>
              </a:rPr>
              <a:t>wekvj</a:t>
            </a:r>
            <a:r>
              <a:rPr lang="en-US" sz="2800" b="1" dirty="0">
                <a:latin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</a:rPr>
              <a:t>mbvevwnbx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wb‡q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cx‡ibxR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ce©Z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AwZµg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K‡i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d«v‡Ýi</a:t>
            </a:r>
            <a:r>
              <a:rPr lang="en-US" sz="2800" b="1" dirty="0">
                <a:latin typeface="SutonnyMJ" pitchFamily="2" charset="0"/>
              </a:rPr>
              <a:t> `</a:t>
            </a:r>
            <a:r>
              <a:rPr lang="en-US" sz="2800" b="1" dirty="0" err="1">
                <a:latin typeface="SutonnyMJ" pitchFamily="2" charset="0"/>
              </a:rPr>
              <a:t>wÿYvsk</a:t>
            </a:r>
            <a:r>
              <a:rPr lang="en-US" sz="2800" b="1" dirty="0">
                <a:latin typeface="SutonnyMJ" pitchFamily="2" charset="0"/>
              </a:rPr>
              <a:t> `</a:t>
            </a:r>
            <a:r>
              <a:rPr lang="en-US" sz="2800" b="1" dirty="0" err="1">
                <a:latin typeface="SutonnyMJ" pitchFamily="2" charset="0"/>
              </a:rPr>
              <a:t>Lj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K‡ib</a:t>
            </a:r>
            <a:r>
              <a:rPr lang="en-US" sz="2800" b="1" dirty="0">
                <a:latin typeface="SutonnyMJ" pitchFamily="2" charset="0"/>
              </a:rPr>
              <a:t>| </a:t>
            </a:r>
            <a:r>
              <a:rPr lang="en-US" sz="2800" b="1" dirty="0" err="1">
                <a:latin typeface="SutonnyMJ" pitchFamily="2" charset="0"/>
              </a:rPr>
              <a:t>Avm-mv‡gi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g„Zz¨i</a:t>
            </a:r>
            <a:r>
              <a:rPr lang="en-US" sz="2800" b="1" dirty="0">
                <a:latin typeface="SutonnyMJ" pitchFamily="2" charset="0"/>
              </a:rPr>
              <a:t> ci </a:t>
            </a:r>
            <a:r>
              <a:rPr lang="en-US" sz="2800" b="1" dirty="0" err="1">
                <a:latin typeface="SutonnyMJ" pitchFamily="2" charset="0"/>
              </a:rPr>
              <a:t>Avãyi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ingvb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gymwjg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evwnbxi</a:t>
            </a:r>
            <a:r>
              <a:rPr lang="en-US" sz="2800" b="1" dirty="0">
                <a:latin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</a:rPr>
              <a:t>bZ</a:t>
            </a:r>
            <a:r>
              <a:rPr lang="en-US" sz="2800" b="1" dirty="0">
                <a:latin typeface="SutonnyMJ" pitchFamily="2" charset="0"/>
              </a:rPr>
              <a:t>…Z¡ </a:t>
            </a:r>
            <a:r>
              <a:rPr lang="en-US" sz="2800" b="1" dirty="0" err="1">
                <a:latin typeface="SutonnyMJ" pitchFamily="2" charset="0"/>
              </a:rPr>
              <a:t>MÖnY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K‡ib</a:t>
            </a:r>
            <a:r>
              <a:rPr lang="en-US" sz="2800" b="1" dirty="0" smtClean="0">
                <a:latin typeface="SutonnyMJ" pitchFamily="2" charset="0"/>
              </a:rPr>
              <a:t>| </a:t>
            </a:r>
          </a:p>
          <a:p>
            <a:r>
              <a:rPr lang="en-US" sz="2800" b="1" dirty="0" smtClean="0"/>
              <a:t>Syed </a:t>
            </a:r>
            <a:r>
              <a:rPr lang="en-US" sz="2800" b="1" dirty="0" err="1"/>
              <a:t>Ameer</a:t>
            </a:r>
            <a:r>
              <a:rPr lang="en-US" sz="2800" b="1" dirty="0"/>
              <a:t> Ali </a:t>
            </a:r>
            <a:r>
              <a:rPr lang="en-US" sz="2800" b="1" dirty="0" err="1">
                <a:latin typeface="SutonnyMJ" pitchFamily="2" charset="0"/>
              </a:rPr>
              <a:t>e‡jb</a:t>
            </a:r>
            <a:r>
              <a:rPr lang="en-US" sz="2800" b="1" dirty="0">
                <a:latin typeface="SutonnyMJ" pitchFamily="2" charset="0"/>
              </a:rPr>
              <a:t>, </a:t>
            </a:r>
            <a:r>
              <a:rPr lang="en-US" sz="2800" b="1" dirty="0" err="1">
                <a:latin typeface="SutonnyMJ" pitchFamily="2" charset="0"/>
              </a:rPr>
              <a:t>æ</a:t>
            </a:r>
            <a:r>
              <a:rPr lang="en-US" sz="2800" b="1" dirty="0" err="1"/>
              <a:t>The</a:t>
            </a:r>
            <a:r>
              <a:rPr lang="en-US" sz="2800" b="1" dirty="0"/>
              <a:t> reign of Omar forms the most </a:t>
            </a:r>
            <a:r>
              <a:rPr lang="en-US" sz="2800" b="1" dirty="0" err="1"/>
              <a:t>attarctive</a:t>
            </a:r>
            <a:r>
              <a:rPr lang="en-US" sz="2800" b="1" dirty="0"/>
              <a:t> period of the </a:t>
            </a:r>
            <a:r>
              <a:rPr lang="en-US" sz="2800" b="1" dirty="0" err="1"/>
              <a:t>Ommeyade</a:t>
            </a:r>
            <a:r>
              <a:rPr lang="en-US" sz="2800" b="1" dirty="0"/>
              <a:t> dominion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6" name="Picture 2" descr="C:\Users\user\Downloads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81526"/>
            <a:ext cx="3276600" cy="569386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96012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1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23872"/>
            <a:ext cx="82296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কৃতিত্বঃ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76200" y="-50123"/>
            <a:ext cx="908538" cy="80087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" y="856357"/>
            <a:ext cx="8991600" cy="60016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SutonnyMJ" pitchFamily="2" charset="0"/>
              </a:rPr>
              <a:t>Dgi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Be‡b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Avãyj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Avhxh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PwiÎ</a:t>
            </a:r>
            <a:r>
              <a:rPr lang="en-US" sz="3200" dirty="0">
                <a:latin typeface="SutonnyMJ" pitchFamily="2" charset="0"/>
              </a:rPr>
              <a:t> I K…</a:t>
            </a:r>
            <a:r>
              <a:rPr lang="en-US" sz="3200" dirty="0" err="1">
                <a:latin typeface="SutonnyMJ" pitchFamily="2" charset="0"/>
              </a:rPr>
              <a:t>wZZ</a:t>
            </a:r>
            <a:r>
              <a:rPr lang="en-US" sz="3200" dirty="0">
                <a:latin typeface="SutonnyMJ" pitchFamily="2" charset="0"/>
              </a:rPr>
              <a:t>¡: </a:t>
            </a:r>
            <a:r>
              <a:rPr lang="en-US" sz="3200" dirty="0" err="1">
                <a:latin typeface="SutonnyMJ" pitchFamily="2" charset="0"/>
              </a:rPr>
              <a:t>Dgi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Be‡b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Avãyj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Avhxh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wQ‡jb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PvwiwÎK</a:t>
            </a:r>
            <a:r>
              <a:rPr lang="en-US" sz="3200" dirty="0">
                <a:latin typeface="SutonnyMJ" pitchFamily="2" charset="0"/>
              </a:rPr>
              <a:t> ˆ</a:t>
            </a:r>
            <a:r>
              <a:rPr lang="en-US" sz="3200" dirty="0" err="1">
                <a:latin typeface="SutonnyMJ" pitchFamily="2" charset="0"/>
              </a:rPr>
              <a:t>ewk‡ó</a:t>
            </a:r>
            <a:r>
              <a:rPr lang="en-US" sz="3200" dirty="0">
                <a:latin typeface="SutonnyMJ" pitchFamily="2" charset="0"/>
              </a:rPr>
              <a:t>¨ †</a:t>
            </a:r>
            <a:r>
              <a:rPr lang="en-US" sz="3200" dirty="0" err="1">
                <a:latin typeface="SutonnyMJ" pitchFamily="2" charset="0"/>
              </a:rPr>
              <a:t>kªô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DgvBqv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Ljxdv</a:t>
            </a:r>
            <a:r>
              <a:rPr lang="en-US" sz="3200" dirty="0">
                <a:latin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</a:rPr>
              <a:t>wZwb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wQ‡jb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mij</a:t>
            </a:r>
            <a:r>
              <a:rPr lang="en-US" sz="3200" dirty="0">
                <a:latin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</a:rPr>
              <a:t>Av`k©evb</a:t>
            </a:r>
            <a:r>
              <a:rPr lang="en-US" sz="3200" dirty="0">
                <a:latin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</a:rPr>
              <a:t>b¨vqcivqY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kvmK</a:t>
            </a:r>
            <a:r>
              <a:rPr lang="en-US" sz="3200" dirty="0">
                <a:latin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</a:rPr>
              <a:t>wZwb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Zvi</a:t>
            </a:r>
            <a:r>
              <a:rPr lang="en-US" sz="3200" dirty="0">
                <a:latin typeface="SutonnyMJ" pitchFamily="2" charset="0"/>
              </a:rPr>
              <a:t> e¨w³MZ </a:t>
            </a:r>
            <a:r>
              <a:rPr lang="en-US" sz="3200" dirty="0" err="1">
                <a:latin typeface="SutonnyMJ" pitchFamily="2" charset="0"/>
              </a:rPr>
              <a:t>Rxeb</a:t>
            </a:r>
            <a:r>
              <a:rPr lang="en-US" sz="3200" dirty="0">
                <a:latin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</a:rPr>
              <a:t>kvmbcÖYvjx‡Z</a:t>
            </a:r>
            <a:r>
              <a:rPr lang="en-US" sz="3200" dirty="0">
                <a:latin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</a:rPr>
              <a:t>Lvjvdv‡q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ivwk`x‡bi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Av`k</a:t>
            </a:r>
            <a:r>
              <a:rPr lang="en-US" sz="3200" dirty="0">
                <a:latin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</a:rPr>
              <a:t>AbymiY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Ki‡Zb</a:t>
            </a:r>
            <a:r>
              <a:rPr lang="en-US" sz="3200" dirty="0">
                <a:latin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</a:rPr>
              <a:t>wZwb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Bmjv‡gi</a:t>
            </a:r>
            <a:r>
              <a:rPr lang="en-US" sz="3200" dirty="0">
                <a:latin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</a:rPr>
              <a:t>gŠwjKZvq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wek¦vmx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wQ‡jb</a:t>
            </a:r>
            <a:r>
              <a:rPr lang="en-US" sz="3200" dirty="0">
                <a:latin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</a:rPr>
              <a:t>wZwb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ag©fxiæ</a:t>
            </a:r>
            <a:r>
              <a:rPr lang="en-US" sz="3200" dirty="0">
                <a:latin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</a:rPr>
              <a:t>wbôvevb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Rxeb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hvcb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Ki‡Zb</a:t>
            </a:r>
            <a:r>
              <a:rPr lang="en-US" sz="3200" dirty="0">
                <a:latin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</a:rPr>
              <a:t>cÖRv</a:t>
            </a:r>
            <a:r>
              <a:rPr lang="en-US" sz="3200" dirty="0">
                <a:latin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</a:rPr>
              <a:t>Kj¨vY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mvabB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wQj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Zvi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kvmbbxwZi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Kvw•ÿZ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jÿ</a:t>
            </a:r>
            <a:r>
              <a:rPr lang="en-US" sz="3200" dirty="0">
                <a:latin typeface="SutonnyMJ" pitchFamily="2" charset="0"/>
              </a:rPr>
              <a:t>¨| </a:t>
            </a:r>
            <a:r>
              <a:rPr lang="en-US" sz="3200" dirty="0" err="1">
                <a:latin typeface="SutonnyMJ" pitchFamily="2" charset="0"/>
              </a:rPr>
              <a:t>GRb¨B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Bmjv‡gi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BwZnv‡m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Zv‡K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cÂg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Ljxdv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wn‡m‡e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we‡ePbv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</a:rPr>
              <a:t>wZwb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wQ‡jb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DgvBqv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es‡ki</a:t>
            </a:r>
            <a:r>
              <a:rPr lang="en-US" sz="3200" dirty="0">
                <a:latin typeface="SutonnyMJ" pitchFamily="2" charset="0"/>
              </a:rPr>
              <a:t> GK </a:t>
            </a:r>
            <a:r>
              <a:rPr lang="en-US" sz="3200" dirty="0" err="1">
                <a:latin typeface="SutonnyMJ" pitchFamily="2" charset="0"/>
              </a:rPr>
              <a:t>e¨wZµg</a:t>
            </a:r>
            <a:r>
              <a:rPr lang="en-US" sz="3200" dirty="0">
                <a:latin typeface="SutonnyMJ" pitchFamily="2" charset="0"/>
              </a:rPr>
              <a:t> `„</a:t>
            </a:r>
            <a:r>
              <a:rPr lang="en-US" sz="3200" dirty="0" err="1">
                <a:latin typeface="SutonnyMJ" pitchFamily="2" charset="0"/>
              </a:rPr>
              <a:t>óvšÍ</a:t>
            </a:r>
            <a:r>
              <a:rPr lang="en-US" sz="3200" dirty="0">
                <a:latin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</a:rPr>
              <a:t>wZwb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ÔDgvBqv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mvay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LjxdvÕ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(Pious Caliph of the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Umayyah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latin typeface="SutonnyMJ" pitchFamily="2" charset="0"/>
              </a:rPr>
              <a:t>bv‡g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cwiwPZ</a:t>
            </a:r>
            <a:r>
              <a:rPr lang="en-US" sz="3200" dirty="0">
                <a:latin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</a:rPr>
              <a:t>Zvi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mg‡q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Bmjvg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ag</a:t>
            </a:r>
            <a:r>
              <a:rPr lang="en-US" sz="3200" dirty="0">
                <a:latin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</a:rPr>
              <a:t>cÖmvwiZ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</a:rPr>
              <a:t>gvIqvjx</a:t>
            </a:r>
            <a:r>
              <a:rPr lang="en-US" sz="3200" dirty="0">
                <a:latin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</a:rPr>
              <a:t>AgymwjgMY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</a:rPr>
              <a:t>b¨vh</a:t>
            </a:r>
            <a:r>
              <a:rPr lang="en-US" sz="3200" dirty="0">
                <a:latin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</a:rPr>
              <a:t>AwaKvi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cÖvß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nb</a:t>
            </a:r>
            <a:r>
              <a:rPr lang="en-US" sz="3200" dirty="0">
                <a:latin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</a:rPr>
              <a:t>cÖRvMY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my‡L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kvwšÍ‡Z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emevm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</a:rPr>
              <a:t>v‡K</a:t>
            </a:r>
            <a:r>
              <a:rPr lang="en-US" sz="3200" dirty="0">
                <a:latin typeface="SutonnyMJ" pitchFamily="2" charset="0"/>
              </a:rPr>
              <a:t>|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" y="-249415"/>
            <a:ext cx="96774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8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265238"/>
          </a:xfr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800600" cy="46021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শুভ্র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নিমার্ণ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ছবি একক,জোড়া\download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3733800" cy="46482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96012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9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rgbClr val="00B0F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4191000" cy="4743450"/>
          </a:xfrm>
          <a:solidFill>
            <a:schemeClr val="bg2">
              <a:lumMod val="5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ক-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আঃ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আজিজের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মাওয়ালী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খ-দল</a:t>
            </a:r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 </a:t>
            </a:r>
          </a:p>
          <a:p>
            <a:pPr algn="just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:\ছবি একক,জোড়া\image-357283-16033070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038600" cy="481965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96012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6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bn-BD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bn-BD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00200"/>
            <a:ext cx="5257800" cy="5105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buNone/>
            </a:pP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সিরাহ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পতনকে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তরাম্বিত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৩।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বালাতুশ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শুহাদা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৪।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পতন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মাগাজি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কাদেরকে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lvl="6"/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ছবি একক,জোড়া\download (1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277" y="1600200"/>
            <a:ext cx="3124200" cy="31242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user\Downloads\images (1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662" y="4847492"/>
            <a:ext cx="3270738" cy="19812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96012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মূল্যায়নের সমাধান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bn-BD" b="1" dirty="0">
                <a:latin typeface="NikoshBAN" pitchFamily="2" charset="0"/>
                <a:cs typeface="NikoshBAN" pitchFamily="2" charset="0"/>
              </a:rPr>
              <a:t>১। উত্তরঃ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সাহাবাদের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জীবনি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b="1" dirty="0">
                <a:latin typeface="NikoshBAN" pitchFamily="2" charset="0"/>
                <a:cs typeface="NikoshBAN" pitchFamily="2" charset="0"/>
              </a:rPr>
              <a:t>২। উত্তরঃ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আব্বাসীয়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b="1" dirty="0">
                <a:latin typeface="NikoshBAN" pitchFamily="2" charset="0"/>
                <a:cs typeface="NikoshBAN" pitchFamily="2" charset="0"/>
              </a:rPr>
              <a:t>৩। উত্তরঃ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টুরসের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b="1" dirty="0">
                <a:latin typeface="NikoshBAN" pitchFamily="2" charset="0"/>
                <a:cs typeface="NikoshBAN" pitchFamily="2" charset="0"/>
              </a:rPr>
              <a:t>৪। উত্তরঃ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৭৫০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খ্রিঃ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b="1" dirty="0">
                <a:latin typeface="NikoshBAN" pitchFamily="2" charset="0"/>
                <a:cs typeface="NikoshBAN" pitchFamily="2" charset="0"/>
              </a:rPr>
              <a:t>৫। উত্তরঃ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খন্ড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খন্ড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র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ঘটনাবলি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b="1" dirty="0">
                <a:latin typeface="NikoshBAN" pitchFamily="2" charset="0"/>
                <a:cs typeface="NikoshBAN" pitchFamily="2" charset="0"/>
              </a:rPr>
              <a:t>৬। উত্তরঃ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আ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রবদেরকে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96012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0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341438"/>
          </a:xfr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198120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আজিজের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কৃতিত্ব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/>
          </a:p>
          <a:p>
            <a:pPr algn="ctr"/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D:\ছবি একক,জোড়া\image-123816-15452208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4813"/>
            <a:ext cx="8610600" cy="343318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96012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snip2Same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5" name="Picture 3" descr="D:\করোনা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59523"/>
            <a:ext cx="4572000" cy="5181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0" y="-16042"/>
            <a:ext cx="914400" cy="115904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:\বিভিন্ন লোগো\BB1a2laC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447800"/>
            <a:ext cx="4724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বিভিন্ন লোগো\giphy (1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1230923"/>
            <a:ext cx="3200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বিভিন্ন লোগো\e8633df80b823885bbf65877e11ec811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96012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5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058" y="203201"/>
            <a:ext cx="4767943" cy="1320800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058" y="1524002"/>
            <a:ext cx="4767943" cy="5094513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আজিজ,মারওয়ান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উমাইয়া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– ৪৫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তারিখ-২০/০৬/২০২১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53001" y="203201"/>
            <a:ext cx="4190999" cy="641531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0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450"/>
            <a:ext cx="8534400" cy="1143000"/>
          </a:xfrm>
          <a:solidFill>
            <a:schemeClr val="bg1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ুর্বজ্ঞান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user\Downloads\ম্যাপ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610600" cy="533399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5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763000" cy="66294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4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এটি কিসের ছবি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5" name="Picture 3" descr="C:\Users\user\Downloads\images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9600" cy="56388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3592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3909"/>
            <a:ext cx="8686800" cy="1143000"/>
          </a:xfrm>
          <a:solidFill>
            <a:schemeClr val="bg1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</a:rPr>
              <a:t>আজকের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</a:rPr>
              <a:t>….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C:\Users\user\Pictures\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1295400"/>
            <a:ext cx="900363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1000" y="2743200"/>
            <a:ext cx="617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/>
              <a:t>ওমর</a:t>
            </a:r>
            <a:r>
              <a:rPr lang="en-US" sz="4400" dirty="0"/>
              <a:t> </a:t>
            </a:r>
            <a:r>
              <a:rPr lang="en-US" sz="4400" dirty="0" err="1"/>
              <a:t>বিন</a:t>
            </a:r>
            <a:r>
              <a:rPr lang="en-US" sz="4400" dirty="0"/>
              <a:t> </a:t>
            </a:r>
            <a:r>
              <a:rPr lang="en-US" sz="4400" dirty="0" err="1" smtClean="0"/>
              <a:t>আব্দুল</a:t>
            </a:r>
            <a:r>
              <a:rPr lang="en-US" sz="4400" dirty="0" smtClean="0"/>
              <a:t> </a:t>
            </a:r>
            <a:r>
              <a:rPr lang="en-US" sz="4400" dirty="0" err="1" smtClean="0"/>
              <a:t>আজিজ</a:t>
            </a:r>
            <a:endParaRPr lang="en-US" sz="4400" dirty="0"/>
          </a:p>
        </p:txBody>
      </p:sp>
      <p:pic>
        <p:nvPicPr>
          <p:cNvPr id="6146" name="Picture 2" descr="C:\Users\user\Downloads\omar-top-201801301418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991600" cy="52419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1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b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5105400"/>
          </a:xfrm>
          <a:solidFill>
            <a:schemeClr val="bg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endParaRPr lang="en-US" sz="4000" dirty="0" smtClean="0">
              <a:latin typeface="SutonnyMJ" pitchFamily="2" charset="0"/>
            </a:endParaRPr>
          </a:p>
          <a:p>
            <a:pPr algn="ctr"/>
            <a:r>
              <a:rPr lang="en-US" sz="4000" dirty="0" smtClean="0">
                <a:latin typeface="SutonnyMJ" pitchFamily="2" charset="0"/>
              </a:rPr>
              <a:t>১</a:t>
            </a:r>
            <a:r>
              <a:rPr lang="en-US" sz="4000" dirty="0">
                <a:latin typeface="SutonnyMJ" pitchFamily="2" charset="0"/>
              </a:rPr>
              <a:t>. </a:t>
            </a:r>
            <a:r>
              <a:rPr lang="en-US" sz="4000" dirty="0" err="1">
                <a:latin typeface="SutonnyMJ" pitchFamily="2" charset="0"/>
              </a:rPr>
              <a:t>Dgi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Be‡b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Avãyj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Avhxh</a:t>
            </a:r>
            <a:r>
              <a:rPr lang="en-US" sz="4000" dirty="0">
                <a:latin typeface="SutonnyMJ" pitchFamily="2" charset="0"/>
              </a:rPr>
              <a:t> (i.) </a:t>
            </a:r>
            <a:r>
              <a:rPr lang="en-US" sz="4000" dirty="0" err="1">
                <a:latin typeface="SutonnyMJ" pitchFamily="2" charset="0"/>
              </a:rPr>
              <a:t>Gi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cwiPq</a:t>
            </a:r>
            <a:r>
              <a:rPr lang="en-US" sz="4000" dirty="0">
                <a:latin typeface="SutonnyMJ" pitchFamily="2" charset="0"/>
              </a:rPr>
              <a:t> I </a:t>
            </a:r>
            <a:r>
              <a:rPr lang="en-US" sz="4000" dirty="0" err="1">
                <a:latin typeface="SutonnyMJ" pitchFamily="2" charset="0"/>
              </a:rPr>
              <a:t>ÿgZvq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Av‡ivnY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m¤ú‡K</a:t>
            </a:r>
            <a:r>
              <a:rPr lang="en-US" sz="4000" dirty="0">
                <a:latin typeface="SutonnyMJ" pitchFamily="2" charset="0"/>
              </a:rPr>
              <a:t>© </a:t>
            </a:r>
            <a:r>
              <a:rPr lang="en-US" dirty="0" err="1">
                <a:latin typeface="SutonnyMJ" pitchFamily="2" charset="0"/>
              </a:rPr>
              <a:t>বলতে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cvi‡eb</a:t>
            </a:r>
            <a:r>
              <a:rPr lang="en-US" sz="4000" dirty="0">
                <a:latin typeface="SutonnyMJ" pitchFamily="2" charset="0"/>
              </a:rPr>
              <a:t> |  </a:t>
            </a:r>
          </a:p>
          <a:p>
            <a:pPr algn="ctr"/>
            <a:r>
              <a:rPr lang="en-US" sz="4000" dirty="0">
                <a:latin typeface="SutonnyMJ" pitchFamily="2" charset="0"/>
              </a:rPr>
              <a:t>২.Dgi </a:t>
            </a:r>
            <a:r>
              <a:rPr lang="en-US" sz="4000" dirty="0" err="1">
                <a:latin typeface="SutonnyMJ" pitchFamily="2" charset="0"/>
              </a:rPr>
              <a:t>Be‡b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Avãyj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Avhxh</a:t>
            </a:r>
            <a:r>
              <a:rPr lang="en-US" sz="4000" dirty="0">
                <a:latin typeface="SutonnyMJ" pitchFamily="2" charset="0"/>
              </a:rPr>
              <a:t> (i.)- </a:t>
            </a:r>
            <a:r>
              <a:rPr lang="en-US" sz="4000" dirty="0" err="1">
                <a:latin typeface="SutonnyMJ" pitchFamily="2" charset="0"/>
              </a:rPr>
              <a:t>Gi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kvmb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cÖYvjx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m¤ú‡K</a:t>
            </a:r>
            <a:r>
              <a:rPr lang="en-US" sz="4000" dirty="0">
                <a:latin typeface="SutonnyMJ" pitchFamily="2" charset="0"/>
              </a:rPr>
              <a:t>© </a:t>
            </a:r>
            <a:r>
              <a:rPr lang="en-US" dirty="0" err="1">
                <a:latin typeface="SutonnyMJ" pitchFamily="2" charset="0"/>
              </a:rPr>
              <a:t>বলতে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cvi‡eb</a:t>
            </a:r>
            <a:r>
              <a:rPr lang="en-US" sz="4000" dirty="0">
                <a:latin typeface="SutonnyMJ" pitchFamily="2" charset="0"/>
              </a:rPr>
              <a:t> | </a:t>
            </a:r>
            <a:r>
              <a:rPr lang="en-US" sz="4000" dirty="0" smtClean="0">
                <a:latin typeface="SutonnyMJ" pitchFamily="2" charset="0"/>
              </a:rPr>
              <a:t></a:t>
            </a:r>
          </a:p>
          <a:p>
            <a:pPr algn="ctr"/>
            <a:r>
              <a:rPr lang="en-US" sz="4000" dirty="0" smtClean="0">
                <a:latin typeface="SutonnyMJ" pitchFamily="2" charset="0"/>
              </a:rPr>
              <a:t>৩</a:t>
            </a:r>
            <a:r>
              <a:rPr lang="en-US" sz="4000" dirty="0">
                <a:latin typeface="SutonnyMJ" pitchFamily="2" charset="0"/>
              </a:rPr>
              <a:t>. </a:t>
            </a:r>
            <a:r>
              <a:rPr lang="en-US" sz="4000" dirty="0" err="1">
                <a:latin typeface="SutonnyMJ" pitchFamily="2" charset="0"/>
              </a:rPr>
              <a:t>Dgi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Be‡b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Avãyj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Avhxh</a:t>
            </a:r>
            <a:r>
              <a:rPr lang="en-US" sz="4000" dirty="0">
                <a:latin typeface="SutonnyMJ" pitchFamily="2" charset="0"/>
              </a:rPr>
              <a:t> (i.) </a:t>
            </a:r>
            <a:r>
              <a:rPr lang="en-US" sz="4000" dirty="0" err="1">
                <a:latin typeface="SutonnyMJ" pitchFamily="2" charset="0"/>
              </a:rPr>
              <a:t>Gi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ms</a:t>
            </a:r>
            <a:r>
              <a:rPr lang="en-US" sz="4000" dirty="0">
                <a:latin typeface="SutonnyMJ" pitchFamily="2" charset="0"/>
              </a:rPr>
              <a:t>¯‹vi, </a:t>
            </a:r>
            <a:r>
              <a:rPr lang="en-US" sz="4000" dirty="0" err="1">
                <a:latin typeface="SutonnyMJ" pitchFamily="2" charset="0"/>
              </a:rPr>
              <a:t>PwiÎ</a:t>
            </a:r>
            <a:r>
              <a:rPr lang="en-US" sz="4000" dirty="0">
                <a:latin typeface="SutonnyMJ" pitchFamily="2" charset="0"/>
              </a:rPr>
              <a:t> I e¨w³Z ¡</a:t>
            </a:r>
            <a:r>
              <a:rPr lang="en-US" sz="4000" dirty="0" err="1">
                <a:latin typeface="SutonnyMJ" pitchFamily="2" charset="0"/>
              </a:rPr>
              <a:t>m¤ú‡K</a:t>
            </a:r>
            <a:r>
              <a:rPr lang="en-US" sz="4000" dirty="0">
                <a:latin typeface="SutonnyMJ" pitchFamily="2" charset="0"/>
              </a:rPr>
              <a:t>© </a:t>
            </a:r>
            <a:r>
              <a:rPr lang="en-US" dirty="0" err="1">
                <a:latin typeface="SutonnyMJ" pitchFamily="2" charset="0"/>
              </a:rPr>
              <a:t>বলতে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cvi‡eb</a:t>
            </a:r>
            <a:r>
              <a:rPr lang="en-US" sz="4000" dirty="0">
                <a:latin typeface="SutonnyMJ" pitchFamily="2" charset="0"/>
              </a:rPr>
              <a:t> | </a:t>
            </a:r>
            <a:endParaRPr lang="en-US" sz="4000" dirty="0">
              <a:solidFill>
                <a:srgbClr val="FF0000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8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88612"/>
            <a:ext cx="8077200" cy="5847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অজিজের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পরিচয়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673959"/>
            <a:ext cx="8839200" cy="6494085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SutonnyMJ" pitchFamily="2" charset="0"/>
              </a:rPr>
              <a:t>LjxdvÕ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cwiPq</a:t>
            </a:r>
            <a:r>
              <a:rPr lang="en-US" sz="3200" b="1" dirty="0">
                <a:latin typeface="SutonnyMJ" pitchFamily="2" charset="0"/>
              </a:rPr>
              <a:t> : </a:t>
            </a:r>
            <a:r>
              <a:rPr lang="en-US" sz="3200" b="1" dirty="0" err="1">
                <a:latin typeface="SutonnyMJ" pitchFamily="2" charset="0"/>
              </a:rPr>
              <a:t>Dgi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Be‡b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Avãyj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Avhxh</a:t>
            </a:r>
            <a:r>
              <a:rPr lang="en-US" sz="3200" b="1" dirty="0">
                <a:latin typeface="SutonnyMJ" pitchFamily="2" charset="0"/>
              </a:rPr>
              <a:t> (i.) </a:t>
            </a:r>
            <a:r>
              <a:rPr lang="en-US" sz="3200" b="1" dirty="0" err="1">
                <a:latin typeface="SutonnyMJ" pitchFamily="2" charset="0"/>
              </a:rPr>
              <a:t>wQ‡jb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gviIqv‡bi</a:t>
            </a:r>
            <a:r>
              <a:rPr lang="en-US" sz="3200" b="1" dirty="0">
                <a:latin typeface="SutonnyMJ" pitchFamily="2" charset="0"/>
              </a:rPr>
              <a:t> †`</a:t>
            </a:r>
            <a:r>
              <a:rPr lang="en-US" sz="3200" b="1" dirty="0" err="1">
                <a:latin typeface="SutonnyMJ" pitchFamily="2" charset="0"/>
              </a:rPr>
              <a:t>ŠwnÎ</a:t>
            </a:r>
            <a:r>
              <a:rPr lang="en-US" sz="3200" b="1" dirty="0">
                <a:latin typeface="SutonnyMJ" pitchFamily="2" charset="0"/>
              </a:rPr>
              <a:t>| </a:t>
            </a:r>
            <a:r>
              <a:rPr lang="en-US" sz="3200" b="1" dirty="0" err="1">
                <a:latin typeface="SutonnyMJ" pitchFamily="2" charset="0"/>
              </a:rPr>
              <a:t>Zuvi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gvZv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wQ‡jb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wØZxq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Ljxdv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nhiZ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Dgi</a:t>
            </a:r>
            <a:r>
              <a:rPr lang="en-US" sz="3200" b="1" dirty="0">
                <a:latin typeface="SutonnyMJ" pitchFamily="2" charset="0"/>
              </a:rPr>
              <a:t> (iv.) </a:t>
            </a:r>
            <a:r>
              <a:rPr lang="en-US" sz="3200" b="1" dirty="0" err="1">
                <a:latin typeface="SutonnyMJ" pitchFamily="2" charset="0"/>
              </a:rPr>
              <a:t>Gi</a:t>
            </a:r>
            <a:r>
              <a:rPr lang="en-US" sz="3200" b="1" dirty="0">
                <a:latin typeface="SutonnyMJ" pitchFamily="2" charset="0"/>
              </a:rPr>
              <a:t> †`</a:t>
            </a:r>
            <a:r>
              <a:rPr lang="en-US" sz="3200" b="1" dirty="0" err="1">
                <a:latin typeface="SutonnyMJ" pitchFamily="2" charset="0"/>
              </a:rPr>
              <a:t>ŠwnÎx</a:t>
            </a:r>
            <a:r>
              <a:rPr lang="en-US" sz="3200" b="1" dirty="0">
                <a:latin typeface="SutonnyMJ" pitchFamily="2" charset="0"/>
              </a:rPr>
              <a:t> D‡¤§ </a:t>
            </a:r>
            <a:r>
              <a:rPr lang="en-US" sz="3200" b="1" dirty="0" err="1">
                <a:latin typeface="SutonnyMJ" pitchFamily="2" charset="0"/>
              </a:rPr>
              <a:t>nvwgg</a:t>
            </a:r>
            <a:r>
              <a:rPr lang="en-US" sz="3200" b="1" dirty="0">
                <a:latin typeface="SutonnyMJ" pitchFamily="2" charset="0"/>
              </a:rPr>
              <a:t>| </a:t>
            </a:r>
            <a:r>
              <a:rPr lang="en-US" sz="3200" b="1" dirty="0" err="1">
                <a:latin typeface="SutonnyMJ" pitchFamily="2" charset="0"/>
              </a:rPr>
              <a:t>wZwb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wQ‡jb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Ljxdv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Avãyj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gvwj‡Ki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fvB</a:t>
            </a:r>
            <a:r>
              <a:rPr lang="en-US" sz="3200" b="1" dirty="0">
                <a:latin typeface="SutonnyMJ" pitchFamily="2" charset="0"/>
              </a:rPr>
              <a:t> I </a:t>
            </a:r>
            <a:r>
              <a:rPr lang="en-US" sz="3200" b="1" dirty="0" err="1">
                <a:latin typeface="SutonnyMJ" pitchFamily="2" charset="0"/>
              </a:rPr>
              <a:t>wgm‡ii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kvmbKZ©v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Avãyj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Avhx‡hi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cyÎ</a:t>
            </a:r>
            <a:r>
              <a:rPr lang="en-US" sz="3200" b="1" dirty="0">
                <a:latin typeface="SutonnyMJ" pitchFamily="2" charset="0"/>
              </a:rPr>
              <a:t>| </a:t>
            </a:r>
            <a:r>
              <a:rPr lang="en-US" sz="3200" b="1" dirty="0" err="1">
                <a:latin typeface="SutonnyMJ" pitchFamily="2" charset="0"/>
              </a:rPr>
              <a:t>wZwb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Avãyj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gvwj‡Ki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Kb¨v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dvwZgv‡K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we‡q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K‡ib</a:t>
            </a:r>
            <a:r>
              <a:rPr lang="en-US" sz="3200" b="1" dirty="0">
                <a:latin typeface="SutonnyMJ" pitchFamily="2" charset="0"/>
              </a:rPr>
              <a:t>| </a:t>
            </a:r>
            <a:r>
              <a:rPr lang="en-US" sz="3200" b="1" dirty="0" err="1">
                <a:latin typeface="SutonnyMJ" pitchFamily="2" charset="0"/>
              </a:rPr>
              <a:t>BwZnv‡m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wZwb</a:t>
            </a:r>
            <a:r>
              <a:rPr lang="en-US" sz="3200" b="1" dirty="0">
                <a:latin typeface="SutonnyMJ" pitchFamily="2" charset="0"/>
              </a:rPr>
              <a:t> 2q </a:t>
            </a:r>
            <a:r>
              <a:rPr lang="en-US" sz="3200" b="1" dirty="0" err="1">
                <a:latin typeface="SutonnyMJ" pitchFamily="2" charset="0"/>
              </a:rPr>
              <a:t>Dgi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wn‡m‡e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me©vwaK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cwiwPZ</a:t>
            </a:r>
            <a:r>
              <a:rPr lang="en-US" sz="3200" b="1" dirty="0">
                <a:latin typeface="SutonnyMJ" pitchFamily="2" charset="0"/>
              </a:rPr>
              <a:t>|</a:t>
            </a:r>
          </a:p>
          <a:p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ÿgZvq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Av‡ivnY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Ljxdv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Avj-Iqvwj</a:t>
            </a:r>
            <a:r>
              <a:rPr lang="en-US" sz="3200" b="1" dirty="0">
                <a:latin typeface="SutonnyMJ" pitchFamily="2" charset="0"/>
              </a:rPr>
              <a:t>‡`i </a:t>
            </a:r>
            <a:r>
              <a:rPr lang="en-US" sz="3200" b="1" dirty="0" err="1">
                <a:latin typeface="SutonnyMJ" pitchFamily="2" charset="0"/>
              </a:rPr>
              <a:t>g„Zz¨i</a:t>
            </a:r>
            <a:r>
              <a:rPr lang="en-US" sz="3200" b="1" dirty="0">
                <a:latin typeface="SutonnyMJ" pitchFamily="2" charset="0"/>
              </a:rPr>
              <a:t> ci </a:t>
            </a:r>
            <a:r>
              <a:rPr lang="en-US" sz="3200" b="1" dirty="0" err="1">
                <a:latin typeface="SutonnyMJ" pitchFamily="2" charset="0"/>
              </a:rPr>
              <a:t>Zuvi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fvB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myjvBgvb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Ljxdv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nb</a:t>
            </a:r>
            <a:r>
              <a:rPr lang="en-US" sz="3200" b="1" dirty="0">
                <a:latin typeface="SutonnyMJ" pitchFamily="2" charset="0"/>
              </a:rPr>
              <a:t>| </a:t>
            </a:r>
            <a:r>
              <a:rPr lang="en-US" sz="3200" b="1" dirty="0" err="1">
                <a:latin typeface="SutonnyMJ" pitchFamily="2" charset="0"/>
              </a:rPr>
              <a:t>wZwb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cÖkvmwbK</a:t>
            </a:r>
            <a:r>
              <a:rPr lang="en-US" sz="3200" b="1" dirty="0">
                <a:latin typeface="SutonnyMJ" pitchFamily="2" charset="0"/>
              </a:rPr>
              <a:t> `</a:t>
            </a:r>
            <a:r>
              <a:rPr lang="en-US" sz="3200" b="1" dirty="0" err="1">
                <a:latin typeface="SutonnyMJ" pitchFamily="2" charset="0"/>
              </a:rPr>
              <a:t>ÿZv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AR©b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Ki‡Z</a:t>
            </a:r>
            <a:r>
              <a:rPr lang="en-US" sz="3200" b="1" dirty="0">
                <a:latin typeface="SutonnyMJ" pitchFamily="2" charset="0"/>
              </a:rPr>
              <a:t> e¨_© </a:t>
            </a:r>
            <a:r>
              <a:rPr lang="en-US" sz="3200" b="1" dirty="0" err="1">
                <a:latin typeface="SutonnyMJ" pitchFamily="2" charset="0"/>
              </a:rPr>
              <a:t>nb</a:t>
            </a:r>
            <a:r>
              <a:rPr lang="en-US" sz="3200" b="1" dirty="0">
                <a:latin typeface="SutonnyMJ" pitchFamily="2" charset="0"/>
              </a:rPr>
              <a:t>| </a:t>
            </a:r>
            <a:r>
              <a:rPr lang="en-US" sz="3200" b="1" dirty="0" err="1">
                <a:latin typeface="SutonnyMJ" pitchFamily="2" charset="0"/>
              </a:rPr>
              <a:t>Zuvi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ivRZ¡Kv‡j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D‡jøL‡hvM</a:t>
            </a:r>
            <a:r>
              <a:rPr lang="en-US" sz="3200" b="1" dirty="0">
                <a:latin typeface="SutonnyMJ" pitchFamily="2" charset="0"/>
              </a:rPr>
              <a:t>¨ †</a:t>
            </a:r>
            <a:r>
              <a:rPr lang="en-US" sz="3200" b="1" dirty="0" err="1">
                <a:latin typeface="SutonnyMJ" pitchFamily="2" charset="0"/>
              </a:rPr>
              <a:t>Kvb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mvgwiK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weRq</a:t>
            </a:r>
            <a:r>
              <a:rPr lang="en-US" sz="3200" b="1" dirty="0">
                <a:latin typeface="SutonnyMJ" pitchFamily="2" charset="0"/>
              </a:rPr>
              <a:t> m¤¢e </a:t>
            </a:r>
            <a:r>
              <a:rPr lang="en-US" sz="3200" b="1" dirty="0" err="1">
                <a:latin typeface="SutonnyMJ" pitchFamily="2" charset="0"/>
              </a:rPr>
              <a:t>nqwb</a:t>
            </a:r>
            <a:r>
              <a:rPr lang="en-US" sz="3200" b="1" dirty="0">
                <a:latin typeface="SutonnyMJ" pitchFamily="2" charset="0"/>
              </a:rPr>
              <a:t>| </a:t>
            </a:r>
            <a:r>
              <a:rPr lang="en-US" sz="3200" b="1" dirty="0" err="1">
                <a:latin typeface="SutonnyMJ" pitchFamily="2" charset="0"/>
              </a:rPr>
              <a:t>wZwb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gvÎ</a:t>
            </a:r>
            <a:r>
              <a:rPr lang="en-US" sz="3200" b="1" dirty="0">
                <a:latin typeface="SutonnyMJ" pitchFamily="2" charset="0"/>
              </a:rPr>
              <a:t> 2 </a:t>
            </a:r>
            <a:r>
              <a:rPr lang="en-US" sz="3200" b="1" dirty="0" err="1">
                <a:latin typeface="SutonnyMJ" pitchFamily="2" charset="0"/>
              </a:rPr>
              <a:t>eQi</a:t>
            </a:r>
            <a:r>
              <a:rPr lang="en-US" sz="3200" b="1" dirty="0">
                <a:latin typeface="SutonnyMJ" pitchFamily="2" charset="0"/>
              </a:rPr>
              <a:t> 8 </a:t>
            </a:r>
            <a:r>
              <a:rPr lang="en-US" sz="3200" b="1" dirty="0" err="1">
                <a:latin typeface="SutonnyMJ" pitchFamily="2" charset="0"/>
              </a:rPr>
              <a:t>gvm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ivó</a:t>
            </a:r>
            <a:r>
              <a:rPr lang="en-US" sz="3200" b="1" dirty="0">
                <a:latin typeface="SutonnyMJ" pitchFamily="2" charset="0"/>
              </a:rPr>
              <a:t>ª </a:t>
            </a:r>
            <a:r>
              <a:rPr lang="en-US" sz="3200" b="1" dirty="0" err="1">
                <a:latin typeface="SutonnyMJ" pitchFamily="2" charset="0"/>
              </a:rPr>
              <a:t>cwiPvjbv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K‡ib</a:t>
            </a:r>
            <a:r>
              <a:rPr lang="en-US" sz="3200" b="1" dirty="0">
                <a:latin typeface="SutonnyMJ" pitchFamily="2" charset="0"/>
              </a:rPr>
              <a:t>| </a:t>
            </a:r>
            <a:r>
              <a:rPr lang="en-US" sz="3200" b="1" dirty="0" err="1">
                <a:latin typeface="SutonnyMJ" pitchFamily="2" charset="0"/>
              </a:rPr>
              <a:t>g„Zz¨i</a:t>
            </a:r>
            <a:r>
              <a:rPr lang="en-US" sz="3200" b="1" dirty="0">
                <a:latin typeface="SutonnyMJ" pitchFamily="2" charset="0"/>
              </a:rPr>
              <a:t> c~‡e© </a:t>
            </a:r>
            <a:r>
              <a:rPr lang="en-US" sz="3200" b="1" dirty="0" err="1">
                <a:latin typeface="SutonnyMJ" pitchFamily="2" charset="0"/>
              </a:rPr>
              <a:t>wZwb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mr</a:t>
            </a:r>
            <a:r>
              <a:rPr lang="en-US" sz="3200" b="1" dirty="0">
                <a:latin typeface="SutonnyMJ" pitchFamily="2" charset="0"/>
              </a:rPr>
              <a:t> I </a:t>
            </a:r>
            <a:r>
              <a:rPr lang="en-US" sz="3200" b="1" dirty="0" err="1">
                <a:latin typeface="SutonnyMJ" pitchFamily="2" charset="0"/>
              </a:rPr>
              <a:t>cweÎ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Pwi‡Îi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AwaKvix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Zuvi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PvPv‡Zv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fvB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Dgi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Be‡b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Avãyj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Avhxh‡K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cieZx</a:t>
            </a:r>
            <a:r>
              <a:rPr lang="en-US" sz="3200" b="1" dirty="0">
                <a:latin typeface="SutonnyMJ" pitchFamily="2" charset="0"/>
              </a:rPr>
              <a:t>© </a:t>
            </a:r>
            <a:r>
              <a:rPr lang="en-US" sz="3200" b="1" dirty="0" err="1">
                <a:latin typeface="SutonnyMJ" pitchFamily="2" charset="0"/>
              </a:rPr>
              <a:t>Ljxdv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wn‡m‡e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wbe©vwPZ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K‡ib</a:t>
            </a:r>
            <a:r>
              <a:rPr lang="en-US" sz="3200" b="1" dirty="0">
                <a:latin typeface="SutonnyMJ" pitchFamily="2" charset="0"/>
              </a:rPr>
              <a:t>| 717 </a:t>
            </a:r>
            <a:r>
              <a:rPr lang="en-US" sz="3200" b="1" dirty="0" err="1">
                <a:latin typeface="SutonnyMJ" pitchFamily="2" charset="0"/>
              </a:rPr>
              <a:t>wL</a:t>
            </a:r>
            <a:r>
              <a:rPr lang="en-US" sz="3200" b="1" dirty="0">
                <a:latin typeface="SutonnyMJ" pitchFamily="2" charset="0"/>
              </a:rPr>
              <a:t>. </a:t>
            </a:r>
            <a:r>
              <a:rPr lang="en-US" sz="3200" b="1" dirty="0" err="1">
                <a:latin typeface="SutonnyMJ" pitchFamily="2" charset="0"/>
              </a:rPr>
              <a:t>Dgi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Be‡b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Avãyj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Avhxh</a:t>
            </a:r>
            <a:r>
              <a:rPr lang="en-US" sz="3200" b="1" dirty="0">
                <a:latin typeface="SutonnyMJ" pitchFamily="2" charset="0"/>
              </a:rPr>
              <a:t> `</a:t>
            </a:r>
            <a:r>
              <a:rPr lang="en-US" sz="3200" b="1" dirty="0" err="1">
                <a:latin typeface="SutonnyMJ" pitchFamily="2" charset="0"/>
              </a:rPr>
              <a:t>v‡g</a:t>
            </a:r>
            <a:r>
              <a:rPr lang="en-US" sz="3200" b="1" dirty="0">
                <a:latin typeface="SutonnyMJ" pitchFamily="2" charset="0"/>
              </a:rPr>
              <a:t>‡¯‹i </a:t>
            </a:r>
            <a:r>
              <a:rPr lang="en-US" sz="3200" b="1" dirty="0" err="1">
                <a:latin typeface="SutonnyMJ" pitchFamily="2" charset="0"/>
              </a:rPr>
              <a:t>wmsnvmY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Av‡ivnY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K‡ib</a:t>
            </a:r>
            <a:r>
              <a:rPr lang="en-US" sz="3200" b="1" dirty="0">
                <a:latin typeface="SutonnyMJ" pitchFamily="2" charset="0"/>
              </a:rPr>
              <a:t>| </a:t>
            </a:r>
          </a:p>
        </p:txBody>
      </p:sp>
      <p:sp>
        <p:nvSpPr>
          <p:cNvPr id="7" name="Oval 6"/>
          <p:cNvSpPr/>
          <p:nvPr/>
        </p:nvSpPr>
        <p:spPr>
          <a:xfrm>
            <a:off x="0" y="-16042"/>
            <a:ext cx="914400" cy="68942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616" y="-228600"/>
            <a:ext cx="9792216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8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1929</Words>
  <Application>Microsoft Office PowerPoint</Application>
  <PresentationFormat>On-screen Show (4:3)</PresentationFormat>
  <Paragraphs>144</Paragraphs>
  <Slides>28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     </vt:lpstr>
      <vt:lpstr>নিজ পরিচিতি</vt:lpstr>
      <vt:lpstr>PowerPoint Presentation</vt:lpstr>
      <vt:lpstr>পুর্বজ্ঞান যাচাই</vt:lpstr>
      <vt:lpstr>PowerPoint Presentation</vt:lpstr>
      <vt:lpstr>এটি কিসের ছবি ?</vt:lpstr>
      <vt:lpstr>আজকের পাঠ….</vt:lpstr>
      <vt:lpstr>  শিখন ফল এই পাঠ শেষে শিক্ষার্থীরা-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দলীয় কাজ </vt:lpstr>
      <vt:lpstr>মূল্যায়ণ  </vt:lpstr>
      <vt:lpstr>মূল্যায়নের সমাধান</vt:lpstr>
      <vt:lpstr> বাড়ির কাজ </vt:lpstr>
      <vt:lpstr>আল্লাহ হাফেজ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তোমাদের স্বাগতম ও ফুলেল শুভেচ্ছা</dc:title>
  <dc:creator>user</dc:creator>
  <cp:lastModifiedBy>user</cp:lastModifiedBy>
  <cp:revision>133</cp:revision>
  <dcterms:created xsi:type="dcterms:W3CDTF">2021-01-06T03:48:42Z</dcterms:created>
  <dcterms:modified xsi:type="dcterms:W3CDTF">2021-07-10T03:52:02Z</dcterms:modified>
</cp:coreProperties>
</file>