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396" r:id="rId3"/>
    <p:sldId id="395" r:id="rId4"/>
    <p:sldId id="379" r:id="rId5"/>
    <p:sldId id="380" r:id="rId6"/>
    <p:sldId id="398" r:id="rId7"/>
    <p:sldId id="376" r:id="rId8"/>
    <p:sldId id="377" r:id="rId9"/>
    <p:sldId id="373" r:id="rId10"/>
    <p:sldId id="352" r:id="rId11"/>
    <p:sldId id="341" r:id="rId12"/>
    <p:sldId id="323" r:id="rId13"/>
    <p:sldId id="386" r:id="rId14"/>
    <p:sldId id="355" r:id="rId15"/>
    <p:sldId id="391" r:id="rId16"/>
    <p:sldId id="342" r:id="rId17"/>
    <p:sldId id="389" r:id="rId18"/>
    <p:sldId id="399" r:id="rId19"/>
    <p:sldId id="4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34" autoAdjust="0"/>
  </p:normalViewPr>
  <p:slideViewPr>
    <p:cSldViewPr snapToGrid="0" showGuides="1">
      <p:cViewPr varScale="1">
        <p:scale>
          <a:sx n="69" d="100"/>
          <a:sy n="69" d="100"/>
        </p:scale>
        <p:origin x="-246" y="-96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7302-4AFC-406F-AC1A-05673ED0EC7B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CF12-5A71-4647-99F5-C47A8009C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4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638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365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37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629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06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45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00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37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09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74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673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284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17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50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5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3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6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6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1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9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9C22-3B18-4357-BD87-A7AC92EF295C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3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6" y="229025"/>
            <a:ext cx="11762509" cy="64072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211964" y="1304697"/>
            <a:ext cx="3532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2772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2" y="235527"/>
            <a:ext cx="5860473" cy="631767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885281" y="263237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74359" y="514987"/>
            <a:ext cx="252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 স্নানাগার</a:t>
            </a:r>
            <a:endParaRPr lang="en-US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254" y="263236"/>
            <a:ext cx="5509513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720785" y="334880"/>
            <a:ext cx="4418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নগরীর প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as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 ব্যবস্থা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3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368" y="341354"/>
            <a:ext cx="5629087" cy="61195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2866" y="0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নগর পরিকল্পনার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7564" y="332509"/>
            <a:ext cx="5735781" cy="6123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02269" y="27710"/>
            <a:ext cx="4123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মহেঞ্জোদারোর মহিলাদের ব্যবহৃত অলঙ্কার</a:t>
            </a:r>
            <a:endParaRPr lang="en-US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4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123" y="428552"/>
            <a:ext cx="5319096" cy="6061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712034" y="124695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সিন্ধুলিপিতে লেখা নানা নিদর্শন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7565" y="434424"/>
            <a:ext cx="5749636" cy="6065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68783" y="182480"/>
            <a:ext cx="330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 ভিন্ন আকৃতির বাটখারা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8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-Point Star 16"/>
          <p:cNvSpPr/>
          <p:nvPr/>
        </p:nvSpPr>
        <p:spPr>
          <a:xfrm>
            <a:off x="9157855" y="0"/>
            <a:ext cx="2854036" cy="1468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০৫ মিনিট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156364" y="471054"/>
            <a:ext cx="3810000" cy="1094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1302327" y="1274617"/>
            <a:ext cx="9712037" cy="34636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05886" y="2050472"/>
            <a:ext cx="76061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latin typeface="NikoshBAN" pitchFamily="2" charset="0"/>
                <a:cs typeface="NikoshBAN" pitchFamily="2" charset="0"/>
              </a:rPr>
              <a:t>সিন্ধু সভ্যতা</a:t>
            </a:r>
            <a:r>
              <a:rPr lang="bn-IN" sz="2000" b="1" i="1" dirty="0" smtClean="0">
                <a:latin typeface="NikoshBAN" pitchFamily="2" charset="0"/>
                <a:cs typeface="NikoshBAN" pitchFamily="2" charset="0"/>
              </a:rPr>
              <a:t>য় মহিলাদের প্রিয় অলংকারের একটি তালিকা প্রস্তত কর।</a:t>
            </a:r>
            <a:endParaRPr lang="en-US" sz="20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33595" y="2881746"/>
            <a:ext cx="8853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000" b="1" i="1" dirty="0" smtClean="0">
                <a:latin typeface="NikoshBAN" pitchFamily="2" charset="0"/>
                <a:cs typeface="NikoshBAN" pitchFamily="2" charset="0"/>
              </a:rPr>
              <a:t>সিন্ধু সভ্যতা</a:t>
            </a:r>
            <a:r>
              <a:rPr lang="bn-IN" sz="2000" b="1" i="1" dirty="0" smtClean="0">
                <a:latin typeface="NikoshBAN" pitchFamily="2" charset="0"/>
                <a:cs typeface="NikoshBAN" pitchFamily="2" charset="0"/>
              </a:rPr>
              <a:t>র বিভিন্ন শিল্পের সমৃদ্ধির সঙ্গে ব্যবসা- বাণিজ্যের সমৃদ্ধির কী সম্পর্ক</a:t>
            </a:r>
            <a:r>
              <a:rPr lang="bn-BD" sz="2000" b="1" i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8943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18" y="406717"/>
            <a:ext cx="5659373" cy="62573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5270" y="182480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সিন্ধুলিপিতে লেখা নানা নিদর্শন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309" y="374073"/>
            <a:ext cx="5891017" cy="626225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58821" y="127060"/>
            <a:ext cx="2813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ভাস্কর্য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2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604" y="631722"/>
            <a:ext cx="5545760" cy="5782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72" y="610619"/>
            <a:ext cx="5696617" cy="5845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/>
          <p:cNvSpPr/>
          <p:nvPr/>
        </p:nvSpPr>
        <p:spPr>
          <a:xfrm>
            <a:off x="1232094" y="224043"/>
            <a:ext cx="2979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ভাস্কর্য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08569" y="307170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সীলমোহর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655" y="325763"/>
            <a:ext cx="11484283" cy="56871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26170" y="6139939"/>
            <a:ext cx="5403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সিন্ধু সভ্যতার বিভিন্ন শিল্পসামগ্রী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7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6-Point Star 19"/>
          <p:cNvSpPr/>
          <p:nvPr/>
        </p:nvSpPr>
        <p:spPr>
          <a:xfrm>
            <a:off x="9518073" y="180110"/>
            <a:ext cx="2147454" cy="18565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১৫ মিনিট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352799" y="817417"/>
            <a:ext cx="3782292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1704110" y="1565563"/>
            <a:ext cx="7190509" cy="3394363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সভ্যতাযুগের অধিবাসীরা যে যে শিল্পে পারদর্শি ছিল তার একটি তালিকা তৈরী কর।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9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777" y="811455"/>
            <a:ext cx="3776680" cy="235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777" y="811456"/>
            <a:ext cx="3522307" cy="2195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own Arrow 11"/>
          <p:cNvSpPr/>
          <p:nvPr/>
        </p:nvSpPr>
        <p:spPr>
          <a:xfrm>
            <a:off x="4716696" y="1070149"/>
            <a:ext cx="4389120" cy="168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047999" y="2798619"/>
            <a:ext cx="7550728" cy="2951017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সভতার নগর পরিকল্পনার সাথে বর্তমান নগর পরিকল্পনার কতটুকু মিল রয়েছে সে সম্পর্কে </a:t>
            </a:r>
            <a:r>
              <a:rPr lang="bn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বাক্য লিখে আনবে।   </a:t>
            </a:r>
            <a:endParaRPr lang="en-US" sz="2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0917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6" y="1919444"/>
            <a:ext cx="9300753" cy="4338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Merge 4"/>
          <p:cNvSpPr/>
          <p:nvPr/>
        </p:nvSpPr>
        <p:spPr>
          <a:xfrm>
            <a:off x="4624251" y="509452"/>
            <a:ext cx="3148149" cy="118872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</a:rPr>
              <a:t>ধন্যবাদ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6828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79668" y="718458"/>
            <a:ext cx="3069771" cy="862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9755290">
            <a:off x="5421489" y="2181892"/>
            <a:ext cx="4324700" cy="2819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জব্বার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রাবেতা মডেল উচ্চ বিদ্যালয়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লংগদু , রাংগামাটি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Jabber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22" y="1451556"/>
            <a:ext cx="3286397" cy="4134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28.WAV">
            <a:hlinkClick r:id="" action="ppaction://media"/>
          </p:cNvPr>
          <p:cNvPicPr>
            <a:picLocks noRot="1" noChangeAspect="1"/>
          </p:cNvPicPr>
          <p:nvPr>
            <a:wavAudioFile r:embed="rId1" name="~PP28.WAV"/>
          </p:nvPr>
        </p:nvPicPr>
        <p:blipFill>
          <a:blip r:embed="rId4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6346140"/>
      </p:ext>
    </p:extLst>
  </p:cSld>
  <p:clrMapOvr>
    <a:masterClrMapping/>
  </p:clrMapOvr>
  <p:transition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57" y="1288473"/>
            <a:ext cx="3338253" cy="4461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Down Arrow 9"/>
          <p:cNvSpPr/>
          <p:nvPr/>
        </p:nvSpPr>
        <p:spPr>
          <a:xfrm>
            <a:off x="3971108" y="705395"/>
            <a:ext cx="4467498" cy="112340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 rot="20308946">
            <a:off x="4853996" y="1963362"/>
            <a:ext cx="6795878" cy="3069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ঃনবম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ইতিহাস ও বিশ্বসভ্যতা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০৫/০৭/২০২১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8458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09" y="208131"/>
            <a:ext cx="5613500" cy="6386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50469" y="431860"/>
            <a:ext cx="2044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8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 সভ্যতা</a:t>
            </a:r>
            <a:endParaRPr lang="en-US" sz="28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4436" y="221673"/>
            <a:ext cx="5748502" cy="633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730150" y="376442"/>
            <a:ext cx="1827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endParaRPr lang="en-US" sz="4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4189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indu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"/>
            <a:ext cx="12025744" cy="66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3491345" y="1066800"/>
            <a:ext cx="4461164" cy="134389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i="1" dirty="0" smtClean="0">
                <a:solidFill>
                  <a:schemeClr val="tx1"/>
                </a:solidFill>
              </a:rPr>
              <a:t>আজকের পাঠ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3629891" y="2147455"/>
            <a:ext cx="4294909" cy="2285999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সভ্যতা</a:t>
            </a:r>
            <a:endParaRPr lang="en-US" sz="4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8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79223" y="470264"/>
            <a:ext cx="4402182" cy="1306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0971" y="2129245"/>
            <a:ext cx="9898084" cy="2996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</a:p>
          <a:p>
            <a:endParaRPr lang="bn-I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নগর পরিকল্পনা বর্ণনা করতে পারবে।</a:t>
            </a:r>
            <a:endParaRPr lang="bn-IN" sz="2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স্থাপত্য ও ভাস্কর্যের বৈশিষ্ট্য মূল্যায়ন করতে পারবে। </a:t>
            </a:r>
            <a:endParaRPr lang="bn-IN" sz="2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পরিমাপ পদ্ধতি ও শিল্পকলা সম্পর্কে বলতে পারবে।</a:t>
            </a:r>
            <a:endParaRPr lang="bn-IN" sz="2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~PP2631.WAV">
            <a:hlinkClick r:id="" action="ppaction://media"/>
          </p:cNvPr>
          <p:cNvPicPr>
            <a:picLocks noRot="1" noChangeAspect="1"/>
          </p:cNvPicPr>
          <p:nvPr>
            <a:wavAudioFile r:embed="rId1" name="~PP2631.WAV"/>
          </p:nvPr>
        </p:nvPicPr>
        <p:blipFill>
          <a:blip r:embed="rId3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550151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3667" y="0"/>
            <a:ext cx="2852988" cy="3523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Horizontal Scroll 24"/>
          <p:cNvSpPr/>
          <p:nvPr/>
        </p:nvSpPr>
        <p:spPr>
          <a:xfrm>
            <a:off x="1648690" y="3158836"/>
            <a:ext cx="8201891" cy="33666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ঙালী প্রত্নত্তত্ববিদ রাখাল দাস বন্দ্যোপাধ্যায়ের নেতৃত্বে সিন্ধু প্রদেশের লারাকান জেলার মহেঞ্জোদারো শহরে উঁচু মাটির ঢিবি কে বৌদ্ধস্তপের ধ্বংসাবশেষ আছে ভেবে খুঁড়তে থাকলে বেরিয়ে আসে তাম্র-ব্রোঞ্জ যুগের নির্দশন।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8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1" y="1"/>
            <a:ext cx="3311236" cy="3955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Horizontal Scroll 17"/>
          <p:cNvSpPr/>
          <p:nvPr/>
        </p:nvSpPr>
        <p:spPr>
          <a:xfrm>
            <a:off x="2701636" y="3491346"/>
            <a:ext cx="6026728" cy="2355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সময়ে ১৯২২-২৩ খ্রিঃ দয়ারাম সাহানীর প্রচেষ্টায় পাঞ্জাবের পশ্চিম দিকে মন্টোগোমারি জেলার হরপ্পা নামক স্থানেও প্রাচীন সভ্যতার নির্দশন আবিষ্কৃত হয়।</a:t>
            </a:r>
            <a:endParaRPr lang="en-US" sz="24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0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7123" y="318655"/>
            <a:ext cx="3362876" cy="2962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Horizontal Scroll 17"/>
          <p:cNvSpPr/>
          <p:nvPr/>
        </p:nvSpPr>
        <p:spPr>
          <a:xfrm>
            <a:off x="1953492" y="2978728"/>
            <a:ext cx="8271164" cy="27570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  <a:cs typeface="NikoshBAN" pitchFamily="2" charset="0"/>
              </a:rPr>
              <a:t>জন মার্শালের নেতৃত্বে পুরাতত্ত্ব বিভাগ ১৯২১ খ্রিষ্টাব্দে </a:t>
            </a:r>
            <a:r>
              <a:rPr lang="bn-BD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  <a:cs typeface="NikoshBAN" pitchFamily="2" charset="0"/>
              </a:rPr>
              <a:t>সিন্ধু সভ্যতা আবিষ্কার  করেন।  </a:t>
            </a:r>
            <a:endParaRPr lang="en-US" sz="32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2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266</Words>
  <Application>Microsoft Office PowerPoint</Application>
  <PresentationFormat>Custom</PresentationFormat>
  <Paragraphs>59</Paragraphs>
  <Slides>19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SEN</dc:creator>
  <cp:lastModifiedBy>ADMIN</cp:lastModifiedBy>
  <cp:revision>188</cp:revision>
  <dcterms:created xsi:type="dcterms:W3CDTF">2017-09-17T19:00:17Z</dcterms:created>
  <dcterms:modified xsi:type="dcterms:W3CDTF">2021-07-14T03:55:12Z</dcterms:modified>
</cp:coreProperties>
</file>