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78" r:id="rId4"/>
    <p:sldId id="279" r:id="rId5"/>
    <p:sldId id="280" r:id="rId6"/>
    <p:sldId id="281" r:id="rId7"/>
    <p:sldId id="272" r:id="rId8"/>
    <p:sldId id="28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আমার পক্ষ থেকে সবাইকে স্বাগতম – sunarbangla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2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+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752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= 2 ( 54 + 36.5 )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819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2 </a:t>
            </a:r>
            <a:r>
              <a:rPr lang="en-US" sz="3200" dirty="0" smtClean="0">
                <a:latin typeface="SutonnyOMJ"/>
                <a:cs typeface="SutonnyOMJ"/>
              </a:rPr>
              <a:t>×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90.5</a:t>
            </a:r>
            <a:r>
              <a:rPr lang="en-US" sz="3200" dirty="0" smtClean="0">
                <a:latin typeface="SutonnyOMJ"/>
                <a:cs typeface="SutonnyOMJ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581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181  </a:t>
            </a:r>
            <a:r>
              <a:rPr lang="en-US" sz="3200" dirty="0" smtClean="0">
                <a:latin typeface="SutonnyOMJ"/>
                <a:cs typeface="SutonnyOMJ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953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181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2133600"/>
            <a:ext cx="4495800" cy="2438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1600200"/>
            <a:ext cx="5638800" cy="350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2667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------------------------------------ - 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------------------------------------------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600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572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148989" y="2804011"/>
            <a:ext cx="553998" cy="5847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082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54মি: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387025"/>
            <a:ext cx="14478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flipH="1">
            <a:off x="2743200" y="2374613"/>
            <a:ext cx="1447800" cy="873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590800"/>
            <a:ext cx="492443" cy="16106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36.5মি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95600" y="25146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3810000"/>
            <a:ext cx="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91200" y="1676400"/>
            <a:ext cx="0" cy="3810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7400" y="1524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2.5মি: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62600" y="4673025"/>
            <a:ext cx="0" cy="3810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1200" y="45206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2.5মি: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7178189" y="2727811"/>
            <a:ext cx="553998" cy="5847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3733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2.5মি: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239000" y="3581400"/>
            <a:ext cx="457200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764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2.5মি: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209800" y="3733800"/>
            <a:ext cx="457200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/>
      <p:bldP spid="10" grpId="0"/>
      <p:bldP spid="19" grpId="0"/>
      <p:bldP spid="25" grpId="0"/>
      <p:bldP spid="27" grpId="0"/>
      <p:bldP spid="28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57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54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295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36.5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 54 </a:t>
            </a:r>
            <a:r>
              <a:rPr lang="en-US" sz="3200" dirty="0" smtClean="0">
                <a:latin typeface="SutonnyOMJ"/>
                <a:cs typeface="SutonnyOMJ"/>
              </a:rPr>
              <a:t>×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36.5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124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 1971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11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( 54 + 2</a:t>
            </a:r>
            <a:r>
              <a:rPr lang="en-US" sz="3200" dirty="0" smtClean="0">
                <a:latin typeface="SutonnyOMJ"/>
                <a:cs typeface="SutonnyOMJ"/>
              </a:rPr>
              <a:t> ×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2.5</a:t>
            </a:r>
            <a:r>
              <a:rPr lang="en-US" sz="3200" dirty="0" smtClean="0">
                <a:latin typeface="SutonnyOMJ"/>
                <a:cs typeface="SutonnyOMJ"/>
              </a:rPr>
              <a:t> 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80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( 54 + 5</a:t>
            </a:r>
            <a:r>
              <a:rPr lang="en-US" sz="3200" dirty="0" smtClean="0">
                <a:latin typeface="SutonnyOMJ"/>
                <a:cs typeface="SutonnyOMJ"/>
              </a:rPr>
              <a:t> 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715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59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( 36.5 + 2</a:t>
            </a:r>
            <a:r>
              <a:rPr lang="en-US" sz="3200" dirty="0" smtClean="0">
                <a:latin typeface="SutonnyOMJ"/>
                <a:cs typeface="SutonnyOMJ"/>
              </a:rPr>
              <a:t> ×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2.5</a:t>
            </a:r>
            <a:r>
              <a:rPr lang="en-US" sz="3200" dirty="0" smtClean="0">
                <a:latin typeface="SutonnyOMJ"/>
                <a:cs typeface="SutonnyOMJ"/>
              </a:rPr>
              <a:t> 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219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( 36.5 + 5</a:t>
            </a:r>
            <a:r>
              <a:rPr lang="en-US" sz="3200" dirty="0" smtClean="0">
                <a:latin typeface="SutonnyOMJ"/>
                <a:cs typeface="SutonnyOMJ"/>
              </a:rPr>
              <a:t> 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05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41.5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728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 59 </a:t>
            </a:r>
            <a:r>
              <a:rPr lang="en-US" sz="3200" dirty="0" smtClean="0">
                <a:latin typeface="SutonnyOMJ"/>
                <a:cs typeface="SutonnyOMJ"/>
              </a:rPr>
              <a:t>×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41.5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9872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 2448.5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 ( 2448.5 – 1971 )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477.5বর্গমিটার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477.5বর্গমিটার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00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394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6156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54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4538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36.5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34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= 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SutonnyOMJ"/>
                <a:cs typeface="SutonnyOMJ"/>
              </a:rPr>
              <a:t> ×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SutonnyOMJ"/>
                <a:cs typeface="SutonnyOMJ"/>
              </a:rPr>
              <a:t>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= 54</a:t>
            </a:r>
            <a:r>
              <a:rPr lang="en-US" sz="3200" dirty="0" smtClean="0">
                <a:latin typeface="SutonnyOMJ"/>
                <a:cs typeface="SutonnyOMJ"/>
              </a:rPr>
              <a:t> ×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36.5 </a:t>
            </a:r>
            <a:r>
              <a:rPr lang="en-US" sz="3200" dirty="0" smtClean="0">
                <a:latin typeface="SutonnyOMJ"/>
                <a:cs typeface="SutonnyOMJ"/>
              </a:rPr>
              <a:t>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21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11826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62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0.2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সেকেন্ডে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352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971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62600" y="3657600"/>
            <a:ext cx="1600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733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0.2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276600"/>
            <a:ext cx="323850" cy="7524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377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800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11826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4419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</a:t>
            </a:r>
            <a:r>
              <a:rPr lang="en-US" sz="3200" dirty="0" smtClean="0">
                <a:latin typeface="SutonnyOMJ"/>
                <a:cs typeface="SutonnyOMJ"/>
              </a:rPr>
              <a:t> ×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11826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715000" y="5130225"/>
            <a:ext cx="2895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5181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0.2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724400"/>
            <a:ext cx="323850" cy="7524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534400" y="4876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1" grpId="0"/>
      <p:bldP spid="15" grpId="0"/>
      <p:bldP spid="17" grpId="0"/>
      <p:bldP spid="18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59130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447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59130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62200" y="2133600"/>
            <a:ext cx="1600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9400" y="2209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75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828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752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[ 1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60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011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985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30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9110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985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4596825"/>
            <a:ext cx="1600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46730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429202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191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114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30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5486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16 ঘ: 25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30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4114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[ 1 ঘ: = 60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211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উ: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16 ঘ: 25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30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ading computer\Desktop\45494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609600"/>
            <a:ext cx="48768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36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0310" y="0"/>
            <a:ext cx="1545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মূল্যায়ন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ading computer\Desktop\digital class room\round-window-with-flower-background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39250" cy="6858000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4953000" cy="2286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6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ধন্যবাদ</a:t>
            </a:r>
            <a:endParaRPr lang="en-US" sz="48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677" r="35193"/>
          <a:stretch/>
        </p:blipFill>
        <p:spPr>
          <a:xfrm>
            <a:off x="4275138" y="1195388"/>
            <a:ext cx="587375" cy="47212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997325" y="317500"/>
            <a:ext cx="1565275" cy="5508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42108" tIns="21054" rIns="42108" bIns="2105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3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22859999" cy="11991109"/>
          </a:xfrm>
        </p:grpSpPr>
        <p:pic>
          <p:nvPicPr>
            <p:cNvPr id="3081" name="Picture 19"/>
            <p:cNvPicPr>
              <a:picLocks noChangeAspect="1"/>
            </p:cNvPicPr>
            <p:nvPr/>
          </p:nvPicPr>
          <p:blipFill>
            <a:blip r:embed="rId3" cstate="print"/>
            <a:srcRect r="1418" b="14397"/>
            <a:stretch>
              <a:fillRect/>
            </a:stretch>
          </p:blipFill>
          <p:spPr bwMode="auto">
            <a:xfrm>
              <a:off x="195034" y="10227422"/>
              <a:ext cx="22369129" cy="1659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22" name="Frame 21"/>
              <p:cNvSpPr/>
              <p:nvPr/>
            </p:nvSpPr>
            <p:spPr>
              <a:xfrm>
                <a:off x="194470" y="192606"/>
                <a:ext cx="22367874" cy="11748976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ame 22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152400" y="4343400"/>
            <a:ext cx="3957637" cy="13351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2108" tIns="21054" rIns="42108" bIns="210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পংকজ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কান্তি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তালুকদার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গণিত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হবিগঞ্জ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স্কুল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এন্ড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কলেজ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6567488" y="4286250"/>
            <a:ext cx="1935162" cy="133518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2108" tIns="21054" rIns="42108" bIns="2105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3য়</a:t>
            </a:r>
          </a:p>
        </p:txBody>
      </p:sp>
      <p:pic>
        <p:nvPicPr>
          <p:cNvPr id="1026" name="Picture 2" descr="C:\Users\leading computer\Desktop\background\35081020_503370726744665_666066099660600115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2286000" cy="2464777"/>
          </a:xfrm>
          <a:prstGeom prst="rect">
            <a:avLst/>
          </a:prstGeom>
          <a:noFill/>
        </p:spPr>
      </p:pic>
      <p:pic>
        <p:nvPicPr>
          <p:cNvPr id="17" name="Picture 2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85800"/>
            <a:ext cx="1899285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199" cy="6858000"/>
          </a:xfrm>
          <a:prstGeom prst="rect">
            <a:avLst/>
          </a:prstGeom>
          <a:noFill/>
        </p:spPr>
      </p:pic>
      <p:pic>
        <p:nvPicPr>
          <p:cNvPr id="1027" name="Picture 3" descr="C:\Users\leading computer\Desktop\background\IMG_20181215_111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5715000"/>
            <a:ext cx="424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ading computer\Desktop\background\080518-measuring-coffee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24400" y="533400"/>
            <a:ext cx="997389" cy="769441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838201"/>
            <a:ext cx="1295400" cy="70788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200" y="3048000"/>
            <a:ext cx="1229824" cy="76944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ding computer\Desktop\background\received_31870016780676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2895600"/>
            <a:ext cx="813236" cy="1141595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209800"/>
            <a:ext cx="667170" cy="646331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68818" y="2438400"/>
            <a:ext cx="50582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38400" y="4037195"/>
            <a:ext cx="101818" cy="992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 flipV="1">
            <a:off x="4019970" y="2514600"/>
            <a:ext cx="552030" cy="183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55507" y="5410200"/>
            <a:ext cx="766557" cy="646331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ading computer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06056" y="1828800"/>
            <a:ext cx="3029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বোর্ড-2018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54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36মিটার 50সেন্টিমিটার।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2.5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6মিটার।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ক.পুকুরের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0.2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ading computer\Desktop\gettyimages-980475184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99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4953000"/>
            <a:ext cx="5553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354759"/>
            <a:ext cx="5303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5835" y="1456730"/>
            <a:ext cx="5649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54126"/>
            <a:ext cx="35686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890587" cy="876300"/>
          </a:xfrm>
          <a:prstGeom prst="rect">
            <a:avLst/>
          </a:prstGeom>
          <a:noFill/>
        </p:spPr>
      </p:pic>
      <p:pic>
        <p:nvPicPr>
          <p:cNvPr id="12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1100"/>
            <a:ext cx="890587" cy="8763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676400" y="3733800"/>
            <a:ext cx="5262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0"/>
            <a:ext cx="890587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905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54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667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36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50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505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= ( 36  +  50/100 )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105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= ( 36  +  0.5 )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867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= 36.5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267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[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= 100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সে:মি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485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pankaj das</dc:creator>
  <cp:lastModifiedBy>leading computer</cp:lastModifiedBy>
  <cp:revision>48</cp:revision>
  <dcterms:created xsi:type="dcterms:W3CDTF">2006-08-16T00:00:00Z</dcterms:created>
  <dcterms:modified xsi:type="dcterms:W3CDTF">2021-07-14T21:15:13Z</dcterms:modified>
</cp:coreProperties>
</file>