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6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6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0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4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4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3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2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7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1FF8-9277-4830-8A7F-F4E9259CB123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F646-542A-40CB-81CF-CD4BC2EDB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1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-304800"/>
            <a:ext cx="9144000" cy="167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AnandaMJ" pitchFamily="2" charset="0"/>
              </a:rPr>
              <a:t>¯^</a:t>
            </a:r>
            <a:r>
              <a:rPr lang="en-US" sz="7200" dirty="0" err="1" smtClean="0">
                <a:solidFill>
                  <a:srgbClr val="0070C0"/>
                </a:solidFill>
                <a:latin typeface="AnandaMJ" pitchFamily="2" charset="0"/>
              </a:rPr>
              <a:t>vMZg</a:t>
            </a:r>
            <a:endParaRPr lang="en-US" sz="7200" dirty="0">
              <a:solidFill>
                <a:srgbClr val="0070C0"/>
              </a:solidFill>
              <a:latin typeface="Ananda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705600"/>
            <a:ext cx="6400800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914400"/>
            <a:ext cx="9144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3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sz="5400" dirty="0"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B050"/>
                </a:solidFill>
                <a:latin typeface="AnandaMJ" pitchFamily="2" charset="0"/>
              </a:rPr>
              <a:t>wkÿK</a:t>
            </a:r>
            <a:r>
              <a:rPr lang="en-US" sz="6600" dirty="0" smtClean="0">
                <a:solidFill>
                  <a:srgbClr val="00B050"/>
                </a:solidFill>
                <a:latin typeface="Ananda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AnandaMJ" pitchFamily="2" charset="0"/>
              </a:rPr>
              <a:t>cwiwPwZ</a:t>
            </a:r>
            <a:r>
              <a:rPr lang="en-US" sz="6600" dirty="0" smtClean="0">
                <a:solidFill>
                  <a:srgbClr val="00B050"/>
                </a:solidFill>
                <a:latin typeface="AnandaMJ" pitchFamily="2" charset="0"/>
              </a:rPr>
              <a:t>:</a:t>
            </a:r>
          </a:p>
          <a:p>
            <a:r>
              <a:rPr lang="en-US" sz="5400" dirty="0" smtClean="0">
                <a:solidFill>
                  <a:srgbClr val="00B0F0"/>
                </a:solidFill>
                <a:latin typeface="AnandaMJ" pitchFamily="2" charset="0"/>
              </a:rPr>
              <a:t>‡</a:t>
            </a:r>
            <a:r>
              <a:rPr lang="en-US" sz="5400" dirty="0" err="1" smtClean="0">
                <a:solidFill>
                  <a:srgbClr val="00B0F0"/>
                </a:solidFill>
                <a:latin typeface="AnandaMJ" pitchFamily="2" charset="0"/>
              </a:rPr>
              <a:t>gvQvt</a:t>
            </a:r>
            <a:r>
              <a:rPr lang="en-US" sz="5400" dirty="0" smtClean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AnandaMJ" pitchFamily="2" charset="0"/>
              </a:rPr>
              <a:t>cwj</a:t>
            </a:r>
            <a:r>
              <a:rPr lang="en-US" sz="5400" dirty="0" smtClean="0">
                <a:solidFill>
                  <a:srgbClr val="00B0F0"/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AnandaMJ" pitchFamily="2" charset="0"/>
              </a:rPr>
              <a:t>cvifxb</a:t>
            </a:r>
            <a:endParaRPr lang="en-US" sz="5400" dirty="0" smtClean="0">
              <a:solidFill>
                <a:srgbClr val="00B0F0"/>
              </a:solidFill>
              <a:latin typeface="AnandaMJ" pitchFamily="2" charset="0"/>
            </a:endParaRPr>
          </a:p>
          <a:p>
            <a:r>
              <a:rPr lang="en-US" sz="5400" dirty="0" err="1" smtClean="0">
                <a:solidFill>
                  <a:srgbClr val="FFC000"/>
                </a:solidFill>
                <a:latin typeface="AnandaMJ" pitchFamily="2" charset="0"/>
              </a:rPr>
              <a:t>mnKvwi</a:t>
            </a:r>
            <a:r>
              <a:rPr lang="en-US" sz="5400" dirty="0" smtClean="0">
                <a:solidFill>
                  <a:srgbClr val="FFC000"/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AnandaMJ" pitchFamily="2" charset="0"/>
              </a:rPr>
              <a:t>wkÿK</a:t>
            </a:r>
            <a:endParaRPr lang="en-US" sz="5400" dirty="0" smtClean="0">
              <a:solidFill>
                <a:srgbClr val="FFC000"/>
              </a:solidFill>
              <a:latin typeface="AnandaMJ" pitchFamily="2" charset="0"/>
            </a:endParaRPr>
          </a:p>
          <a:p>
            <a:r>
              <a:rPr lang="en-US" sz="5400" dirty="0" err="1" smtClean="0">
                <a:solidFill>
                  <a:srgbClr val="002060"/>
                </a:solidFill>
                <a:latin typeface="AnandaMJ" pitchFamily="2" charset="0"/>
              </a:rPr>
              <a:t>cyÛix</a:t>
            </a:r>
            <a:r>
              <a:rPr lang="en-US" sz="5400" dirty="0" smtClean="0">
                <a:solidFill>
                  <a:srgbClr val="002060"/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nandaMJ" pitchFamily="2" charset="0"/>
              </a:rPr>
              <a:t>miKvwi</a:t>
            </a:r>
            <a:r>
              <a:rPr lang="en-US" sz="5400" dirty="0" smtClean="0">
                <a:solidFill>
                  <a:srgbClr val="002060"/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AnandaMJ" pitchFamily="2" charset="0"/>
              </a:rPr>
              <a:t>cÖv_wgK</a:t>
            </a:r>
            <a:r>
              <a:rPr lang="en-US" sz="5400" dirty="0" smtClean="0">
                <a:solidFill>
                  <a:srgbClr val="002060"/>
                </a:solidFill>
                <a:latin typeface="AnandaMJ" pitchFamily="2" charset="0"/>
              </a:rPr>
              <a:t> we`¨</a:t>
            </a:r>
            <a:r>
              <a:rPr lang="en-US" sz="5400" dirty="0" err="1" smtClean="0">
                <a:solidFill>
                  <a:srgbClr val="002060"/>
                </a:solidFill>
                <a:latin typeface="AnandaMJ" pitchFamily="2" charset="0"/>
              </a:rPr>
              <a:t>vjq</a:t>
            </a:r>
            <a:endParaRPr lang="en-US" sz="5400" dirty="0">
              <a:solidFill>
                <a:srgbClr val="002060"/>
              </a:solidFill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" y="76200"/>
            <a:ext cx="9128760" cy="61261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cvV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cwiwPwZ</a:t>
            </a:r>
            <a:endParaRPr lang="en-US" sz="6000" dirty="0" smtClean="0">
              <a:solidFill>
                <a:schemeClr val="accent4">
                  <a:lumMod val="50000"/>
                </a:schemeClr>
              </a:solidFill>
              <a:latin typeface="AnandaMJ" pitchFamily="2" charset="0"/>
            </a:endParaRPr>
          </a:p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‡kÖYx:3q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welq:cÖv_wgK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MwYZ</a:t>
            </a:r>
            <a:endParaRPr lang="en-US" sz="5400" dirty="0" smtClean="0">
              <a:solidFill>
                <a:schemeClr val="accent4">
                  <a:lumMod val="50000"/>
                </a:schemeClr>
              </a:solidFill>
              <a:latin typeface="AnandaMJ" pitchFamily="2" charset="0"/>
            </a:endParaRPr>
          </a:p>
          <a:p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Aa¨vq:1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cv‡Vi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wk‡ivbvg:msL¨v</a:t>
            </a:r>
            <a:endParaRPr lang="en-US" sz="5400" dirty="0" smtClean="0">
              <a:solidFill>
                <a:schemeClr val="accent4">
                  <a:lumMod val="50000"/>
                </a:schemeClr>
              </a:solidFill>
              <a:latin typeface="AnandaMJ" pitchFamily="2" charset="0"/>
            </a:endParaRPr>
          </a:p>
          <a:p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cv‡Vi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Ask:msL¨v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 </a:t>
            </a:r>
            <a:r>
              <a:rPr lang="en-US" sz="5400" dirty="0" err="1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MYbv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  <a:latin typeface="AnandaMJ" pitchFamily="2" charset="0"/>
              </a:rPr>
              <a:t>(1001-10000)</a:t>
            </a:r>
          </a:p>
          <a:p>
            <a:pPr marL="0" indent="0">
              <a:buNone/>
            </a:pPr>
            <a:endParaRPr lang="en-US" sz="6000" dirty="0"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219200"/>
            <a:ext cx="4267200" cy="6023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endParaRPr lang="en-US" sz="5400" dirty="0">
              <a:solidFill>
                <a:schemeClr val="bg2">
                  <a:lumMod val="10000"/>
                </a:schemeClr>
              </a:solidFill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9637"/>
            <a:ext cx="9144000" cy="467836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5.1.1  10,000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ch©šÍ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†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h‡Kv‡bv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msL¨v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co‡Z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cvi‡e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|</a:t>
            </a:r>
          </a:p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5.2.1 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K_vq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†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jLv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†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h‡Kv‡bv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msL¨v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A‡¼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wjL‡Z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cvi‡e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|</a:t>
            </a:r>
          </a:p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5.3.1  10,000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ch©šÍ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A‡¼ ‡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jLv</a:t>
            </a:r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†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h‡Kv‡bv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msL¨v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K_vq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wjL‡Z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 </a:t>
            </a:r>
            <a:r>
              <a:rPr lang="en-US" sz="3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cvi‡e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nandaMJ" pitchFamily="2" charset="0"/>
              </a:rPr>
              <a:t>| 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nanda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43100" y="720298"/>
            <a:ext cx="5486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5200" y="990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wkLbdj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nandaMJ" pitchFamily="2" charset="0"/>
              </a:rPr>
              <a:t>cvV</a:t>
            </a:r>
            <a:r>
              <a:rPr lang="en-US" sz="6000" dirty="0">
                <a:latin typeface="AnandaMJ" pitchFamily="2" charset="0"/>
              </a:rPr>
              <a:t> </a:t>
            </a:r>
            <a:r>
              <a:rPr lang="en-US" sz="6000" dirty="0" smtClean="0">
                <a:latin typeface="AnandaMJ" pitchFamily="2" charset="0"/>
              </a:rPr>
              <a:t>†</a:t>
            </a:r>
            <a:r>
              <a:rPr lang="en-US" sz="6000" dirty="0" err="1" smtClean="0">
                <a:latin typeface="AnandaMJ" pitchFamily="2" charset="0"/>
              </a:rPr>
              <a:t>NvlYv</a:t>
            </a:r>
            <a:endParaRPr lang="en-US" sz="6000" dirty="0"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Plaque 3"/>
          <p:cNvSpPr/>
          <p:nvPr/>
        </p:nvSpPr>
        <p:spPr>
          <a:xfrm>
            <a:off x="3962400" y="1594513"/>
            <a:ext cx="4572000" cy="2514600"/>
          </a:xfrm>
          <a:prstGeom prst="plaqu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207267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nandaMJ" pitchFamily="2" charset="0"/>
              </a:rPr>
              <a:t>1.2 </a:t>
            </a:r>
            <a:r>
              <a:rPr lang="en-US" sz="4800" dirty="0" err="1" smtClean="0">
                <a:latin typeface="AnandaMJ" pitchFamily="2" charset="0"/>
              </a:rPr>
              <a:t>msL¨v</a:t>
            </a:r>
            <a:r>
              <a:rPr lang="en-US" sz="4800" dirty="0" smtClean="0">
                <a:latin typeface="AnandaMJ" pitchFamily="2" charset="0"/>
              </a:rPr>
              <a:t> </a:t>
            </a:r>
            <a:r>
              <a:rPr lang="en-US" sz="4800" dirty="0" err="1" smtClean="0">
                <a:latin typeface="AnandaMJ" pitchFamily="2" charset="0"/>
              </a:rPr>
              <a:t>MbYv</a:t>
            </a:r>
            <a:r>
              <a:rPr lang="en-US" sz="4800" dirty="0" smtClean="0">
                <a:latin typeface="AnandaMJ" pitchFamily="2" charset="0"/>
              </a:rPr>
              <a:t> </a:t>
            </a:r>
          </a:p>
          <a:p>
            <a:r>
              <a:rPr lang="en-US" sz="4800" dirty="0" smtClean="0">
                <a:latin typeface="AnandaMJ" pitchFamily="2" charset="0"/>
              </a:rPr>
              <a:t>(1001-10,000)</a:t>
            </a:r>
            <a:endParaRPr lang="en-US" sz="4800" dirty="0">
              <a:latin typeface="Ananda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94513"/>
            <a:ext cx="3733799" cy="404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87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88392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AnandaMJ" pitchFamily="2" charset="0"/>
              </a:rPr>
              <a:t>msL¨v:0 ‡_‡K 9 </a:t>
            </a:r>
            <a:r>
              <a:rPr lang="en-US" sz="3600" dirty="0" err="1" smtClean="0">
                <a:latin typeface="AnandaMJ" pitchFamily="2" charset="0"/>
              </a:rPr>
              <a:t>ch©šÍ</a:t>
            </a:r>
            <a:r>
              <a:rPr lang="en-US" sz="3600" dirty="0" smtClean="0">
                <a:latin typeface="AnandaMJ" pitchFamily="2" charset="0"/>
              </a:rPr>
              <a:t> A¼ </a:t>
            </a:r>
            <a:r>
              <a:rPr lang="en-US" sz="3600" dirty="0" err="1" smtClean="0">
                <a:latin typeface="AnandaMJ" pitchFamily="2" charset="0"/>
              </a:rPr>
              <a:t>Øviv</a:t>
            </a:r>
            <a:r>
              <a:rPr lang="en-US" sz="3600" dirty="0" smtClean="0">
                <a:latin typeface="AnandaMJ" pitchFamily="2" charset="0"/>
              </a:rPr>
              <a:t> </a:t>
            </a:r>
            <a:r>
              <a:rPr lang="en-US" sz="3600" dirty="0" err="1" smtClean="0">
                <a:latin typeface="AnandaMJ" pitchFamily="2" charset="0"/>
              </a:rPr>
              <a:t>MwVZ</a:t>
            </a:r>
            <a:r>
              <a:rPr lang="en-US" sz="3600" dirty="0" smtClean="0">
                <a:latin typeface="AnandaMJ" pitchFamily="2" charset="0"/>
              </a:rPr>
              <a:t> </a:t>
            </a:r>
            <a:r>
              <a:rPr lang="en-US" sz="3600" dirty="0" err="1" smtClean="0">
                <a:latin typeface="AnandaMJ" pitchFamily="2" charset="0"/>
              </a:rPr>
              <a:t>cÖZxK‡K</a:t>
            </a:r>
            <a:r>
              <a:rPr lang="en-US" sz="3600" dirty="0" smtClean="0">
                <a:latin typeface="AnandaMJ" pitchFamily="2" charset="0"/>
              </a:rPr>
              <a:t> </a:t>
            </a:r>
            <a:r>
              <a:rPr lang="en-US" sz="3600" dirty="0" err="1" smtClean="0">
                <a:latin typeface="AnandaMJ" pitchFamily="2" charset="0"/>
              </a:rPr>
              <a:t>msL¨v</a:t>
            </a:r>
            <a:r>
              <a:rPr lang="en-US" sz="3600" dirty="0" smtClean="0">
                <a:latin typeface="AnandaMJ" pitchFamily="2" charset="0"/>
              </a:rPr>
              <a:t> </a:t>
            </a:r>
            <a:r>
              <a:rPr lang="en-US" sz="3600" dirty="0" err="1" smtClean="0">
                <a:latin typeface="AnandaMJ" pitchFamily="2" charset="0"/>
              </a:rPr>
              <a:t>e‡j</a:t>
            </a:r>
            <a:r>
              <a:rPr lang="en-US" sz="3600" dirty="0" smtClean="0">
                <a:latin typeface="AnandaMJ" pitchFamily="2" charset="0"/>
              </a:rPr>
              <a:t>|</a:t>
            </a:r>
            <a:endParaRPr lang="en-US" sz="3600" dirty="0">
              <a:latin typeface="Anand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562600"/>
            <a:ext cx="52578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nandaMJ" pitchFamily="2" charset="0"/>
              </a:rPr>
              <a:t>                  445</a:t>
            </a:r>
            <a:endParaRPr lang="en-US" dirty="0">
              <a:latin typeface="AnandaMJ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98861" y="0"/>
            <a:ext cx="2286000" cy="1143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56001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andaMJ" pitchFamily="2" charset="0"/>
              </a:rPr>
              <a:t>       </a:t>
            </a:r>
            <a:r>
              <a:rPr lang="en-US" sz="4800" dirty="0" smtClean="0">
                <a:solidFill>
                  <a:srgbClr val="FFFF00"/>
                </a:solidFill>
                <a:latin typeface="AnandaMJ" pitchFamily="2" charset="0"/>
              </a:rPr>
              <a:t>A¼</a:t>
            </a:r>
            <a:endParaRPr lang="en-US" sz="4800" dirty="0">
              <a:solidFill>
                <a:srgbClr val="FFFF00"/>
              </a:solidFill>
              <a:latin typeface="AnandaMJ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-51748" y="1160059"/>
            <a:ext cx="9144000" cy="1434847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6852" y="1209912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nandaMJ" pitchFamily="2" charset="0"/>
              </a:rPr>
              <a:t>A¼:MwY‡Zi </a:t>
            </a:r>
            <a:r>
              <a:rPr lang="en-US" sz="2800" dirty="0" err="1" smtClean="0">
                <a:latin typeface="AnandaMJ" pitchFamily="2" charset="0"/>
              </a:rPr>
              <a:t>hveZxq</a:t>
            </a:r>
            <a:r>
              <a:rPr lang="en-US" sz="2800" dirty="0" smtClean="0">
                <a:latin typeface="AnandaMJ" pitchFamily="2" charset="0"/>
              </a:rPr>
              <a:t> </a:t>
            </a:r>
            <a:r>
              <a:rPr lang="en-US" sz="2800" dirty="0" err="1" smtClean="0">
                <a:latin typeface="AnandaMJ" pitchFamily="2" charset="0"/>
              </a:rPr>
              <a:t>msL¨v</a:t>
            </a:r>
            <a:r>
              <a:rPr lang="en-US" sz="2800" dirty="0">
                <a:latin typeface="AnandaMJ" pitchFamily="2" charset="0"/>
              </a:rPr>
              <a:t> </a:t>
            </a:r>
            <a:r>
              <a:rPr lang="en-US" sz="2800" dirty="0" smtClean="0">
                <a:latin typeface="AnandaMJ" pitchFamily="2" charset="0"/>
              </a:rPr>
              <a:t>†</a:t>
            </a:r>
            <a:r>
              <a:rPr lang="en-US" sz="2800" dirty="0" err="1" smtClean="0">
                <a:latin typeface="AnandaMJ" pitchFamily="2" charset="0"/>
              </a:rPr>
              <a:t>kLvi</a:t>
            </a:r>
            <a:r>
              <a:rPr lang="en-US" sz="2800" dirty="0" smtClean="0">
                <a:latin typeface="AnandaMJ" pitchFamily="2" charset="0"/>
              </a:rPr>
              <a:t> </a:t>
            </a:r>
            <a:r>
              <a:rPr lang="en-US" sz="2800" dirty="0" err="1" smtClean="0">
                <a:latin typeface="AnandaMJ" pitchFamily="2" charset="0"/>
              </a:rPr>
              <a:t>Rb</a:t>
            </a:r>
            <a:r>
              <a:rPr lang="en-US" sz="2800" dirty="0" smtClean="0">
                <a:latin typeface="AnandaMJ" pitchFamily="2" charset="0"/>
              </a:rPr>
              <a:t>¨ †h †h </a:t>
            </a:r>
            <a:r>
              <a:rPr lang="en-US" sz="2800" dirty="0" err="1" smtClean="0">
                <a:latin typeface="AnandaMJ" pitchFamily="2" charset="0"/>
              </a:rPr>
              <a:t>cÖZxK</a:t>
            </a:r>
            <a:r>
              <a:rPr lang="en-US" sz="2800" dirty="0" smtClean="0">
                <a:latin typeface="AnandaMJ" pitchFamily="2" charset="0"/>
              </a:rPr>
              <a:t> </a:t>
            </a:r>
            <a:r>
              <a:rPr lang="en-US" sz="2800" dirty="0" err="1" smtClean="0">
                <a:latin typeface="AnandaMJ" pitchFamily="2" charset="0"/>
              </a:rPr>
              <a:t>ev</a:t>
            </a:r>
            <a:r>
              <a:rPr lang="en-US" sz="2800" dirty="0" smtClean="0">
                <a:latin typeface="AnandaMJ" pitchFamily="2" charset="0"/>
              </a:rPr>
              <a:t> </a:t>
            </a:r>
            <a:r>
              <a:rPr lang="en-US" sz="2800" dirty="0" err="1" smtClean="0">
                <a:latin typeface="AnandaMJ" pitchFamily="2" charset="0"/>
              </a:rPr>
              <a:t>wPý</a:t>
            </a:r>
            <a:r>
              <a:rPr lang="en-US" sz="2800" dirty="0" smtClean="0">
                <a:latin typeface="AnandaMJ" pitchFamily="2" charset="0"/>
              </a:rPr>
              <a:t> </a:t>
            </a:r>
            <a:r>
              <a:rPr lang="en-US" sz="2800" dirty="0" err="1" smtClean="0">
                <a:latin typeface="AnandaMJ" pitchFamily="2" charset="0"/>
              </a:rPr>
              <a:t>e¨eüZ</a:t>
            </a:r>
            <a:r>
              <a:rPr lang="en-US" sz="2800" dirty="0" smtClean="0">
                <a:latin typeface="AnandaMJ" pitchFamily="2" charset="0"/>
              </a:rPr>
              <a:t> </a:t>
            </a:r>
            <a:r>
              <a:rPr lang="en-US" sz="2800" dirty="0" err="1" smtClean="0">
                <a:latin typeface="AnandaMJ" pitchFamily="2" charset="0"/>
              </a:rPr>
              <a:t>nq</a:t>
            </a:r>
            <a:r>
              <a:rPr lang="en-US" sz="2800" dirty="0" smtClean="0">
                <a:latin typeface="AnandaMJ" pitchFamily="2" charset="0"/>
              </a:rPr>
              <a:t> ‡m¸‡</a:t>
            </a:r>
            <a:r>
              <a:rPr lang="en-US" sz="2800" dirty="0" err="1" smtClean="0">
                <a:latin typeface="AnandaMJ" pitchFamily="2" charset="0"/>
              </a:rPr>
              <a:t>jv‡K</a:t>
            </a:r>
            <a:r>
              <a:rPr lang="en-US" sz="2800" dirty="0" smtClean="0">
                <a:latin typeface="AnandaMJ" pitchFamily="2" charset="0"/>
              </a:rPr>
              <a:t> A¼ </a:t>
            </a:r>
            <a:r>
              <a:rPr lang="en-US" sz="2800" dirty="0" err="1" smtClean="0">
                <a:latin typeface="AnandaMJ" pitchFamily="2" charset="0"/>
              </a:rPr>
              <a:t>e‡j</a:t>
            </a:r>
            <a:r>
              <a:rPr lang="en-US" sz="2800" dirty="0" smtClean="0">
                <a:latin typeface="AnandaMJ" pitchFamily="2" charset="0"/>
              </a:rPr>
              <a:t>| †hgb:0,1,2,3,4,5,6,7,8,9 G¸‡</a:t>
            </a:r>
            <a:r>
              <a:rPr lang="en-US" sz="2800" dirty="0" err="1" smtClean="0">
                <a:latin typeface="AnandaMJ" pitchFamily="2" charset="0"/>
              </a:rPr>
              <a:t>jv</a:t>
            </a:r>
            <a:r>
              <a:rPr lang="en-US" sz="2800" dirty="0" smtClean="0">
                <a:latin typeface="AnandaMJ" pitchFamily="2" charset="0"/>
              </a:rPr>
              <a:t> </a:t>
            </a:r>
            <a:r>
              <a:rPr lang="en-US" sz="2800" dirty="0" err="1" smtClean="0">
                <a:latin typeface="AnandaMJ" pitchFamily="2" charset="0"/>
              </a:rPr>
              <a:t>cÖ‡Z¨KwU</a:t>
            </a:r>
            <a:r>
              <a:rPr lang="en-US" sz="2800" dirty="0" smtClean="0">
                <a:latin typeface="AnandaMJ" pitchFamily="2" charset="0"/>
              </a:rPr>
              <a:t> GK </a:t>
            </a:r>
            <a:r>
              <a:rPr lang="en-US" sz="2800" dirty="0" err="1" smtClean="0">
                <a:latin typeface="AnandaMJ" pitchFamily="2" charset="0"/>
              </a:rPr>
              <a:t>GKwU</a:t>
            </a:r>
            <a:r>
              <a:rPr lang="en-US" sz="2800" dirty="0" smtClean="0">
                <a:latin typeface="AnandaMJ" pitchFamily="2" charset="0"/>
              </a:rPr>
              <a:t> A¼|</a:t>
            </a:r>
            <a:endParaRPr lang="en-US" sz="2800" dirty="0">
              <a:latin typeface="AnandaMJ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047999" y="2667000"/>
            <a:ext cx="2636861" cy="16764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733800" y="2743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nanda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AnandaMJ" pitchFamily="2" charset="0"/>
              </a:rPr>
              <a:t>msL¨v</a:t>
            </a:r>
            <a:endParaRPr lang="en-US" sz="4000" dirty="0">
              <a:solidFill>
                <a:srgbClr val="FFFF00"/>
              </a:solidFill>
              <a:latin typeface="Anand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74638"/>
            <a:ext cx="441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1.A‡¼ </a:t>
            </a:r>
            <a:r>
              <a:rPr lang="en-US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‡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jL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andaMJ" pitchFamily="2" charset="0"/>
            </a:endParaRP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1)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bq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nvRvi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bqkZ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wbivbe¦B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andaMJ" pitchFamily="2" charset="0"/>
            </a:endParaRP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2)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Pvi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nvRvi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cuvPkZ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andaMJ" pitchFamily="2" charset="0"/>
            </a:endParaRPr>
          </a:p>
          <a:p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andaMJ" pitchFamily="2" charset="0"/>
            </a:endParaRP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2.K_vq †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jL</a:t>
            </a:r>
            <a:endParaRPr lang="en-US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andaMJ" pitchFamily="2" charset="0"/>
            </a:endParaRP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1)5007</a:t>
            </a:r>
          </a:p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nandaMJ" pitchFamily="2" charset="0"/>
              </a:rPr>
              <a:t>2)8225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nanda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67200" y="228600"/>
            <a:ext cx="4648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406568"/>
            <a:ext cx="5105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AnandaMJ" pitchFamily="2" charset="0"/>
              </a:rPr>
              <a:t>          </a:t>
            </a:r>
            <a:r>
              <a:rPr lang="en-US" sz="6000" dirty="0" err="1" smtClean="0">
                <a:latin typeface="AnandaMJ" pitchFamily="2" charset="0"/>
              </a:rPr>
              <a:t>evwoi</a:t>
            </a:r>
            <a:r>
              <a:rPr lang="en-US" sz="6000" dirty="0" smtClean="0">
                <a:latin typeface="AnandaMJ" pitchFamily="2" charset="0"/>
              </a:rPr>
              <a:t> </a:t>
            </a:r>
            <a:r>
              <a:rPr lang="en-US" sz="6000" dirty="0" err="1" smtClean="0">
                <a:latin typeface="AnandaMJ" pitchFamily="2" charset="0"/>
              </a:rPr>
              <a:t>KvR</a:t>
            </a:r>
            <a:r>
              <a:rPr lang="en-US" sz="6000" dirty="0" smtClean="0">
                <a:latin typeface="AnandaMJ" pitchFamily="2" charset="0"/>
              </a:rPr>
              <a:t> </a:t>
            </a:r>
            <a:endParaRPr lang="en-US" sz="6000" dirty="0">
              <a:latin typeface="AnandaMJ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"/>
            <a:ext cx="3200400" cy="1981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0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154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¯^vMZg</vt:lpstr>
      <vt:lpstr>PowerPoint Presentation</vt:lpstr>
      <vt:lpstr>PowerPoint Presentation</vt:lpstr>
      <vt:lpstr>PowerPoint Presentation</vt:lpstr>
      <vt:lpstr>cvV †NvlYv</vt:lpstr>
      <vt:lpstr>msL¨v:0 ‡_‡K 9 ch©šÍ A¼ Øviv MwVZ cÖZxK‡K msL¨v e‡j|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DOEL</dc:creator>
  <cp:lastModifiedBy>DOEL</cp:lastModifiedBy>
  <cp:revision>15</cp:revision>
  <dcterms:created xsi:type="dcterms:W3CDTF">2021-06-29T14:09:39Z</dcterms:created>
  <dcterms:modified xsi:type="dcterms:W3CDTF">2021-06-30T13:05:36Z</dcterms:modified>
</cp:coreProperties>
</file>