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9" r:id="rId2"/>
    <p:sldId id="282" r:id="rId3"/>
    <p:sldId id="288" r:id="rId4"/>
    <p:sldId id="276" r:id="rId5"/>
    <p:sldId id="277" r:id="rId6"/>
    <p:sldId id="278" r:id="rId7"/>
    <p:sldId id="256" r:id="rId8"/>
    <p:sldId id="289" r:id="rId9"/>
    <p:sldId id="286" r:id="rId10"/>
    <p:sldId id="283" r:id="rId11"/>
    <p:sldId id="284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24" autoAdjust="0"/>
  </p:normalViewPr>
  <p:slideViewPr>
    <p:cSldViewPr>
      <p:cViewPr varScale="1">
        <p:scale>
          <a:sx n="81" d="100"/>
          <a:sy n="81" d="100"/>
        </p:scale>
        <p:origin x="90" y="5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06568-BCEB-4FF0-8961-395AA446CF2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EDDB2-BC43-41E6-B883-4BB26B83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EDDB2-BC43-41E6-B883-4BB26B83C1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EDDB2-BC43-41E6-B883-4BB26B83C1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316-6AE2-4C22-9B9D-C3BDB96BFAC9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37F8-AE54-4742-95EA-20569211B26F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A6CA-B863-4099-9B1A-BDCBE2D0EBE9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36B-52A8-4F5F-9026-D679D87448B9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43C-4C5F-49BE-9413-C7C356DEF80B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5B95-6245-48E9-B86F-A2A15FA31E9B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BE58-476C-4CC9-B41F-BD772547E87B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C17E-B4F1-4196-AC84-F4C0FCFA8DEA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C87B-98A0-4E58-AE65-18C88704F77C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4DBC-8902-4DC7-A398-7EA5BCB6519B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E0FA-3174-4F05-A1D3-48F88AD49775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74E0-358F-4E39-8541-9B477DE6F32B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1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109728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3" name="Picture 1" descr="C:\Users\pc\Desktop\Download.F\Rose-Day-Animatio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10972800" cy="4495799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A9CA90-82DA-4179-981B-46449089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24B3-3030-4D2D-A9C8-DBFEBC398C4A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FC81-0D7C-4F35-BB49-66A041FA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E6CF6-15C6-4FB0-BDCF-116A764B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10668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95600"/>
            <a:ext cx="10668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হেলানো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সুত্রটি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বেলনের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AC7D4-335D-49AA-9827-DAF38E59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2E68-B326-4E21-8F89-367CBFA6656E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7F1DB-17C0-4100-B38C-82337636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5AA3B-CDE0-45D7-8D3E-551191EC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11353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981201"/>
            <a:ext cx="1028700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৮সেন্টিমিটার,প্রস্থ ৫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3"/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ক।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কর্নের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5F8F38-243B-4347-9DAB-982C8596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7A42-7B4F-49FD-9760-E835CC20CEA6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9FF8B-76AD-4D05-9DE9-2467AFE6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83C24-295E-4D86-8393-DBBFF4E1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1"/>
            <a:ext cx="9448800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6600" b="1" u="sng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602" name="Picture 2" descr="C:\Users\pc\Desktop\Download.F\imagess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104079"/>
            <a:ext cx="3962400" cy="3042557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97BD2D-0E18-4C1B-A0DD-9AB9135E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21C8-FFB0-4E93-B602-89BBD367A767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8060E-DD77-4EBA-AD6F-F0F7EB2F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93FE2-D8ED-4E39-B9D1-686BAAF5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1676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86000"/>
            <a:ext cx="6172200" cy="23622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250"/>
              </a:spcBef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আমিনুল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pPr>
              <a:spcBef>
                <a:spcPts val="250"/>
              </a:spcBef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250"/>
              </a:spcBef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আহমাদিয়া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250"/>
              </a:spcBef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2286000"/>
            <a:ext cx="5486400" cy="23622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নবম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১৩</a:t>
            </a:r>
          </a:p>
          <a:p>
            <a:pPr>
              <a:buNone/>
            </a:pP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৪৫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7775D-DE13-4CD7-8388-72B48BF5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7777-F710-4161-9647-8D46AB45E800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DA33951-8A48-4934-A157-DECD3923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666DD10-E4C7-47D4-B978-EAD0F3F8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fa.png"/>
          <p:cNvPicPr>
            <a:picLocks noChangeAspect="1"/>
          </p:cNvPicPr>
          <p:nvPr/>
        </p:nvPicPr>
        <p:blipFill>
          <a:blip r:embed="rId3"/>
          <a:srcRect b="15405"/>
          <a:stretch>
            <a:fillRect/>
          </a:stretch>
        </p:blipFill>
        <p:spPr>
          <a:xfrm>
            <a:off x="838200" y="1371600"/>
            <a:ext cx="10668000" cy="3962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115824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461336"/>
            <a:ext cx="1752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সিলিন্ডার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5531821"/>
            <a:ext cx="1524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6800" y="5439564"/>
            <a:ext cx="2057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ঘনক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B4727-36AE-4E8A-9C26-D650377A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4DDA-4237-458D-951E-FF8A1552D094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3A7DC-8337-4490-A20D-F116B692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614D8-4892-4BD7-9F75-1D579AB3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09800" y="2057400"/>
            <a:ext cx="82296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itchFamily="2" charset="0"/>
              </a:rPr>
              <a:t>যৌগিক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1933B-E5D0-4AE3-BB14-B58DEBDC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69F-0F5F-4C5B-9A0D-5693A300919B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EE5C4-ACCE-4102-8F73-AEFC7286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CD823-64D9-4440-B7AC-4E623CE2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114300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74838"/>
            <a:ext cx="108204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…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সিলিন্ডার,কোণক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0BDC0-4AC2-4052-AD69-3B0ABB0C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D8A4-13F2-4EDF-8058-07239998AD16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DC63E-F037-4462-BC28-A78C2353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51CF8-061B-4B90-B40E-4D1FB17A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49"/>
          <p:cNvGrpSpPr/>
          <p:nvPr/>
        </p:nvGrpSpPr>
        <p:grpSpPr>
          <a:xfrm>
            <a:off x="611441" y="26720"/>
            <a:ext cx="11643123" cy="5295180"/>
            <a:chOff x="0" y="304800"/>
            <a:chExt cx="9143999" cy="5218332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533400"/>
              <a:ext cx="5486400" cy="92333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পাশের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চিত্রটি</a:t>
              </a:r>
              <a:r>
                <a:rPr lang="en-US" sz="5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5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কর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0" y="1524000"/>
              <a:ext cx="685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91000" y="16002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895600" y="2438400"/>
              <a:ext cx="236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/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762000" y="4876801"/>
              <a:ext cx="4572000" cy="646331"/>
              <a:chOff x="762000" y="5678264"/>
              <a:chExt cx="4572000" cy="548220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762000" y="5754461"/>
                <a:ext cx="4572000" cy="443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      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667000" y="5754461"/>
                <a:ext cx="2362200" cy="443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276600" y="5678264"/>
                <a:ext cx="1828800" cy="548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381000" y="3810000"/>
              <a:ext cx="381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dirty="0">
                <a:cs typeface="NikoshBAN" pitchFamily="2" charset="0"/>
              </a:endParaRPr>
            </a:p>
          </p:txBody>
        </p:sp>
        <p:graphicFrame>
          <p:nvGraphicFramePr>
            <p:cNvPr id="106" name="Object 105"/>
            <p:cNvGraphicFramePr>
              <a:graphicFrameLocks noChangeAspect="1"/>
            </p:cNvGraphicFramePr>
            <p:nvPr/>
          </p:nvGraphicFramePr>
          <p:xfrm>
            <a:off x="3581400" y="3657600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3657600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9" name="Rectangle 118"/>
            <p:cNvSpPr/>
            <p:nvPr/>
          </p:nvSpPr>
          <p:spPr>
            <a:xfrm flipH="1">
              <a:off x="7010400" y="1295400"/>
              <a:ext cx="73146" cy="250340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V="1">
              <a:off x="7086600" y="1294608"/>
              <a:ext cx="1372393" cy="12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cxnSpLocks/>
              <a:stCxn id="119" idx="2"/>
            </p:cNvCxnSpPr>
            <p:nvPr/>
          </p:nvCxnSpPr>
          <p:spPr>
            <a:xfrm rot="16200000" flipH="1">
              <a:off x="7746989" y="3098789"/>
              <a:ext cx="11194" cy="141122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>
              <a:off x="6591300" y="2552700"/>
              <a:ext cx="25146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>
              <a:off x="6389726" y="304800"/>
              <a:ext cx="2754273" cy="4556410"/>
              <a:chOff x="6389726" y="304800"/>
              <a:chExt cx="2754273" cy="4556410"/>
            </a:xfrm>
          </p:grpSpPr>
          <p:pic>
            <p:nvPicPr>
              <p:cNvPr id="34" name="Picture 33" descr="solid-figures.png"/>
              <p:cNvPicPr>
                <a:picLocks noChangeAspect="1"/>
              </p:cNvPicPr>
              <p:nvPr/>
            </p:nvPicPr>
            <p:blipFill>
              <a:blip r:embed="rId5"/>
              <a:srcRect t="3922" r="70588" b="13725"/>
              <a:stretch>
                <a:fillRect/>
              </a:stretch>
            </p:blipFill>
            <p:spPr>
              <a:xfrm>
                <a:off x="7010399" y="990600"/>
                <a:ext cx="1905000" cy="3200400"/>
              </a:xfrm>
              <a:prstGeom prst="rect">
                <a:avLst/>
              </a:prstGeom>
              <a:solidFill>
                <a:srgbClr val="FF0000"/>
              </a:solidFill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7086600" y="304800"/>
                <a:ext cx="1600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ভুমির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ব্যাসার্ধ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r</a:t>
                </a: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204541" y="4214879"/>
                <a:ext cx="193945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সিলিন্ডার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 rot="16200000">
                <a:off x="6195625" y="2251501"/>
                <a:ext cx="1219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উচ্চতা</a:t>
                </a:r>
                <a:r>
                  <a:rPr lang="en-US" sz="2400" dirty="0"/>
                  <a:t> h</a:t>
                </a:r>
              </a:p>
            </p:txBody>
          </p:sp>
        </p:grpSp>
        <p:cxnSp>
          <p:nvCxnSpPr>
            <p:cNvPr id="136" name="Straight Connector 135"/>
            <p:cNvCxnSpPr/>
            <p:nvPr/>
          </p:nvCxnSpPr>
          <p:spPr>
            <a:xfrm>
              <a:off x="7010400" y="1295400"/>
              <a:ext cx="15240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010400" y="37338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6629399" y="2514600"/>
              <a:ext cx="24384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228600" y="2057400"/>
              <a:ext cx="304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657600" y="3810000"/>
              <a:ext cx="2819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57200" y="2743200"/>
              <a:ext cx="563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26146" y="1443190"/>
            <a:ext cx="8332671" cy="36625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সিলিন্ডার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h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r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সিলিন্ডারের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l-GR" sz="28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itchFamily="2" charset="0"/>
              </a:rPr>
              <a:t>2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সিলিন্ডারের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বক্রতলের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×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                = </a:t>
            </a:r>
            <a:r>
              <a:rPr lang="en-US" sz="2800" dirty="0">
                <a:latin typeface="+mj-lt"/>
                <a:cs typeface="NikoshBAN" pitchFamily="2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l-GR" sz="2800" dirty="0">
                <a:latin typeface="Algerian"/>
                <a:cs typeface="NikoshBAN" pitchFamily="2" charset="0"/>
              </a:rPr>
              <a:t>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rh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সিলিন্ডারের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 (</a:t>
            </a:r>
            <a:r>
              <a:rPr lang="el-GR" sz="28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2800" dirty="0">
                <a:latin typeface="+mj-lt"/>
                <a:cs typeface="NikoshBAN" pitchFamily="2" charset="0"/>
              </a:rPr>
              <a:t>r</a:t>
            </a:r>
            <a:r>
              <a:rPr lang="en-US" sz="3200" baseline="30000" dirty="0">
                <a:latin typeface="+mj-lt"/>
                <a:cs typeface="NikoshBAN" pitchFamily="2" charset="0"/>
              </a:rPr>
              <a:t>2</a:t>
            </a:r>
            <a:r>
              <a:rPr lang="en-US" sz="2800" dirty="0">
                <a:latin typeface="+mj-lt"/>
                <a:cs typeface="NikoshBAN" pitchFamily="2" charset="0"/>
              </a:rPr>
              <a:t>+2</a:t>
            </a:r>
            <a:r>
              <a:rPr lang="el-GR" sz="2800" dirty="0">
                <a:latin typeface="Algerian"/>
                <a:cs typeface="NikoshBAN" pitchFamily="2" charset="0"/>
              </a:rPr>
              <a:t>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rh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+  </a:t>
            </a:r>
            <a:r>
              <a:rPr lang="el-GR" sz="28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2800" baseline="30000" dirty="0">
                <a:latin typeface="+mj-lt"/>
                <a:cs typeface="NikoshBAN" pitchFamily="2" charset="0"/>
              </a:rPr>
              <a:t>2</a:t>
            </a:r>
            <a:r>
              <a:rPr lang="en-US" sz="2800" baseline="3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= </a:t>
            </a:r>
            <a:r>
              <a:rPr lang="en-US" sz="2800" dirty="0">
                <a:latin typeface="+mj-lt"/>
                <a:cs typeface="NikoshBAN" pitchFamily="2" charset="0"/>
              </a:rPr>
              <a:t>2</a:t>
            </a:r>
            <a:r>
              <a:rPr lang="el-GR" sz="2800" dirty="0">
                <a:latin typeface="Algerian"/>
                <a:cs typeface="NikoshBAN" pitchFamily="2" charset="0"/>
              </a:rPr>
              <a:t>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r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h+r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সিলিন্ডারের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= </a:t>
            </a:r>
            <a:r>
              <a:rPr lang="el-GR" sz="2800" dirty="0">
                <a:latin typeface="Algerian"/>
                <a:cs typeface="NikoshBAN" pitchFamily="2" charset="0"/>
              </a:rPr>
              <a:t>π</a:t>
            </a:r>
            <a:r>
              <a:rPr lang="en-US" sz="2800" dirty="0">
                <a:latin typeface="+mj-lt"/>
                <a:cs typeface="NikoshBAN" pitchFamily="2" charset="0"/>
              </a:rPr>
              <a:t>r</a:t>
            </a:r>
            <a:r>
              <a:rPr lang="en-US" sz="3200" baseline="30000" dirty="0">
                <a:latin typeface="+mj-lt"/>
                <a:cs typeface="NikoshBAN" pitchFamily="2" charset="0"/>
              </a:rPr>
              <a:t>2</a:t>
            </a:r>
            <a:r>
              <a:rPr lang="en-US" sz="2800" dirty="0">
                <a:latin typeface="+mj-lt"/>
                <a:cs typeface="NikoshBAN" pitchFamily="2" charset="0"/>
              </a:rPr>
              <a:t>h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ঘনএকক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       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3A3285-684D-4F74-AAA7-7EDFE9F7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8485-0F09-4119-9969-8206F6139AED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FE1D6-F841-4E1F-BC90-72288A91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80C41-AEFB-460F-8E4C-4D7D817F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solid-figures.png"/>
          <p:cNvPicPr>
            <a:picLocks noChangeAspect="1"/>
          </p:cNvPicPr>
          <p:nvPr/>
        </p:nvPicPr>
        <p:blipFill>
          <a:blip r:embed="rId3"/>
          <a:srcRect l="29412" t="3922" r="44706" b="13725"/>
          <a:stretch>
            <a:fillRect/>
          </a:stretch>
        </p:blipFill>
        <p:spPr>
          <a:xfrm>
            <a:off x="8839200" y="1605469"/>
            <a:ext cx="3200400" cy="360971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9595886" y="5215182"/>
            <a:ext cx="192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কোণক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152400"/>
            <a:ext cx="11658600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দেখ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9230355" y="896263"/>
            <a:ext cx="1493" cy="1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18360" y="2544537"/>
            <a:ext cx="604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887720" y="2616200"/>
            <a:ext cx="234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752595" y="3404507"/>
            <a:ext cx="647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-25000" dirty="0"/>
              <a:t> </a:t>
            </a:r>
            <a:endParaRPr lang="en-US" sz="2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181600" y="3733801"/>
            <a:ext cx="348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019800" y="4495801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1540431"/>
            <a:ext cx="7922684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ব্যাস্যার্ধ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r 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h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হেলানো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l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l-GR" sz="36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3600" baseline="30000" dirty="0">
                <a:latin typeface="+mj-lt"/>
                <a:cs typeface="NikoshBAN" pitchFamily="2" charset="0"/>
              </a:rPr>
              <a:t>2</a:t>
            </a:r>
            <a:r>
              <a:rPr lang="en-US" sz="3600" baseline="3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বক্রতলের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</a:t>
            </a:r>
            <a:r>
              <a:rPr lang="el-GR" sz="36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rl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1/3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l-GR" sz="36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3600" dirty="0">
                <a:latin typeface="+mj-lt"/>
                <a:cs typeface="NikoshBAN" pitchFamily="2" charset="0"/>
              </a:rPr>
              <a:t>r</a:t>
            </a:r>
            <a:r>
              <a:rPr lang="en-US" sz="3600" baseline="30000" dirty="0">
                <a:latin typeface="+mj-lt"/>
                <a:cs typeface="NikoshBAN" pitchFamily="2" charset="0"/>
              </a:rPr>
              <a:t>2</a:t>
            </a:r>
            <a:r>
              <a:rPr lang="en-US" sz="3600" dirty="0">
                <a:latin typeface="+mj-lt"/>
                <a:cs typeface="NikoshBAN" pitchFamily="2" charset="0"/>
              </a:rPr>
              <a:t>h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    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A756C5-B5E6-4C55-88A9-C4910B65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9FE0-D066-498A-BAD8-4A6B7CCD9052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19D20-2298-4426-A312-E33B828C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86D19-859B-48BD-A541-3DB91C84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ifa.png"/>
          <p:cNvPicPr>
            <a:picLocks noChangeAspect="1"/>
          </p:cNvPicPr>
          <p:nvPr/>
        </p:nvPicPr>
        <p:blipFill>
          <a:blip r:embed="rId2"/>
          <a:srcRect l="54061" b="15405"/>
          <a:stretch>
            <a:fillRect/>
          </a:stretch>
        </p:blipFill>
        <p:spPr>
          <a:xfrm>
            <a:off x="8973342" y="1905000"/>
            <a:ext cx="3260774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350" y="218807"/>
            <a:ext cx="120396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61060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ইহাএকটি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aএকক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bএকক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c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ঘনকের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>
                <a:latin typeface="+mj-lt"/>
                <a:cs typeface="NikoshBAN" pitchFamily="2" charset="0"/>
              </a:rPr>
              <a:t>=2(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ab+bc+ca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বর্র্গএকক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abc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ঘনএকক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>
                <a:latin typeface="Algerian"/>
                <a:cs typeface="NikoshBAN" pitchFamily="2" charset="0"/>
              </a:rPr>
              <a:t>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(a</a:t>
            </a:r>
            <a:r>
              <a:rPr lang="en-US" sz="2800" baseline="30000" dirty="0">
                <a:latin typeface="+mj-lt"/>
                <a:cs typeface="NikoshBAN" pitchFamily="2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+b</a:t>
            </a:r>
            <a:r>
              <a:rPr lang="en-US" sz="2800" baseline="30000" dirty="0">
                <a:latin typeface="+mj-lt"/>
                <a:cs typeface="NikoshBAN" pitchFamily="2" charset="0"/>
              </a:rPr>
              <a:t>2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+c</a:t>
            </a:r>
            <a:r>
              <a:rPr lang="en-US" sz="2800" baseline="30000" dirty="0">
                <a:latin typeface="+mj-lt"/>
                <a:cs typeface="NikoshBAN" pitchFamily="2" charset="0"/>
              </a:rPr>
              <a:t>2</a:t>
            </a:r>
            <a:r>
              <a:rPr lang="en-US" sz="2800" baseline="3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ঘনবস্তুটি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ঘণক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+mj-lt"/>
                <a:cs typeface="NikoshBAN" pitchFamily="2" charset="0"/>
              </a:rPr>
              <a:t>ক্ষেত্রফল</a:t>
            </a:r>
            <a:r>
              <a:rPr lang="en-US" sz="2800" dirty="0">
                <a:latin typeface="+mj-lt"/>
                <a:cs typeface="NikoshBAN" pitchFamily="2" charset="0"/>
              </a:rPr>
              <a:t>=6a</a:t>
            </a:r>
            <a:r>
              <a:rPr lang="en-US" sz="2800" baseline="30000" dirty="0">
                <a:latin typeface="+mj-lt"/>
                <a:cs typeface="NikoshBAN" pitchFamily="2" charset="0"/>
              </a:rPr>
              <a:t>2</a:t>
            </a:r>
            <a:r>
              <a:rPr lang="en-US" sz="2800" baseline="300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বর্গ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একক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যখন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বাহুর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দৈর্ঘ্য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=a</a:t>
            </a:r>
            <a:r>
              <a:rPr lang="en-US" sz="2800" baseline="30000" dirty="0">
                <a:latin typeface="+mj-lt"/>
                <a:cs typeface="NikoshBAN" pitchFamily="2" charset="0"/>
              </a:rPr>
              <a:t>3</a:t>
            </a:r>
            <a:r>
              <a:rPr lang="en-US" sz="2800" baseline="300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ঘনএকক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এবং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কর্ণের</a:t>
            </a:r>
            <a:r>
              <a:rPr lang="en-US" sz="2800" dirty="0">
                <a:latin typeface="Algerian"/>
                <a:cs typeface="NikoshBAN" pitchFamily="2" charset="0"/>
              </a:rPr>
              <a:t> </a:t>
            </a:r>
            <a:r>
              <a:rPr lang="en-US" sz="2800" dirty="0" err="1">
                <a:latin typeface="Algerian"/>
                <a:cs typeface="NikoshBAN" pitchFamily="2" charset="0"/>
              </a:rPr>
              <a:t>দৈর্ঘ্য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800" dirty="0">
                <a:latin typeface="Algerian"/>
                <a:cs typeface="NikoshBAN" pitchFamily="2" charset="0"/>
              </a:rPr>
              <a:t>√</a:t>
            </a:r>
            <a:r>
              <a:rPr lang="en-US" sz="2800" dirty="0">
                <a:latin typeface="+mj-lt"/>
                <a:cs typeface="NikoshBAN" pitchFamily="2" charset="0"/>
              </a:rPr>
              <a:t>3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A3907B-A9E8-48B7-96C0-5B13EE68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B5A8-FC3C-4D4E-97DF-55B0D60212D0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DFE571-EC6A-42D6-8CA7-29489086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E5E459-D1A3-4A37-A455-925110EC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1"/>
            <a:ext cx="11049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694" y="2151727"/>
            <a:ext cx="11049000" cy="25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দৈর্ঘ্য,প্রস্থ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+mj-lt"/>
                <a:cs typeface="NikoshBAN" pitchFamily="2" charset="0"/>
              </a:rPr>
              <a:t>14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+mj-lt"/>
                <a:cs typeface="NikoshBAN" pitchFamily="2" charset="0"/>
              </a:rPr>
              <a:t>মিটার,10 </a:t>
            </a:r>
            <a:r>
              <a:rPr lang="en-US" sz="3600" dirty="0" err="1">
                <a:latin typeface="+mj-lt"/>
                <a:cs typeface="NikoshBAN" pitchFamily="2" charset="0"/>
              </a:rPr>
              <a:t>মিটার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>
                <a:latin typeface="+mj-lt"/>
                <a:cs typeface="NikoshBAN" pitchFamily="2" charset="0"/>
              </a:rPr>
              <a:t>3.5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দৈর্ঘ্যও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4E30F-BE1C-4F9B-AF0F-D1DF6C5B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D344-1050-4401-B1B6-50DEDE067128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CD3E7-42C9-4163-BE0F-DD3442AB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E08FD-C733-4507-9EA5-6E8D28FD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454</Words>
  <Application>Microsoft Office PowerPoint</Application>
  <PresentationFormat>Widescreen</PresentationFormat>
  <Paragraphs>98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Aharoni</vt:lpstr>
      <vt:lpstr>Algerian</vt:lpstr>
      <vt:lpstr>Arial</vt:lpstr>
      <vt:lpstr>Calibri</vt:lpstr>
      <vt:lpstr>NikoshBAN</vt:lpstr>
      <vt:lpstr>Wingdings</vt:lpstr>
      <vt:lpstr>Office Theme</vt:lpstr>
      <vt:lpstr>Equation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pc</dc:creator>
  <cp:lastModifiedBy>MD. AMINUL ISLAM</cp:lastModifiedBy>
  <cp:revision>938</cp:revision>
  <dcterms:created xsi:type="dcterms:W3CDTF">2016-03-29T09:10:39Z</dcterms:created>
  <dcterms:modified xsi:type="dcterms:W3CDTF">2021-07-15T04:39:15Z</dcterms:modified>
</cp:coreProperties>
</file>