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7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0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3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3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7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4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9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2000">
              <a:srgbClr val="AF117A"/>
            </a:gs>
            <a:gs pos="48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ED7A-40FC-4C6A-9450-8A916180BCF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20859-4A85-43C9-86FF-7D787E99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1" y="464864"/>
            <a:ext cx="11278718" cy="59282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250"/>
            </a:avLst>
          </a:prstGeom>
          <a:gradFill>
            <a:gsLst>
              <a:gs pos="5000">
                <a:srgbClr val="FFFF00"/>
              </a:gs>
              <a:gs pos="37000">
                <a:srgbClr val="FFFF00"/>
              </a:gs>
              <a:gs pos="67000">
                <a:srgbClr val="00B0F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0" y="1583139"/>
            <a:ext cx="8134066" cy="3302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535" y="464864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22829"/>
            <a:ext cx="11873552" cy="65509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387" y="122829"/>
            <a:ext cx="117696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no 38 and read the text silently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16" y="1157949"/>
            <a:ext cx="4378823" cy="5418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62" y="1098633"/>
            <a:ext cx="4292708" cy="553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0559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9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22829"/>
            <a:ext cx="11873552" cy="65509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7421" y="135685"/>
            <a:ext cx="1187355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read the text loudly one by one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16" y="1157949"/>
            <a:ext cx="4378823" cy="5418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62" y="1098633"/>
            <a:ext cx="4292708" cy="553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0559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97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169381" y="122829"/>
            <a:ext cx="7889631" cy="2684585"/>
          </a:xfrm>
          <a:prstGeom prst="irregularSeal1">
            <a:avLst/>
          </a:prstGeom>
          <a:gradFill>
            <a:gsLst>
              <a:gs pos="0">
                <a:srgbClr val="C00000"/>
              </a:gs>
              <a:gs pos="13000">
                <a:srgbClr val="AF117A"/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Broadway" panose="04040905080B02020502" pitchFamily="82" charset="0"/>
              </a:rPr>
              <a:t>Group Work</a:t>
            </a:r>
            <a:endParaRPr lang="en-US" sz="4400" dirty="0">
              <a:solidFill>
                <a:srgbClr val="7030A0"/>
              </a:solidFill>
              <a:latin typeface="Broadway" panose="04040905080B020205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421" y="122829"/>
            <a:ext cx="11873552" cy="65509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308" y="2939659"/>
            <a:ext cx="10996246" cy="31700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What`s is the name of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amun`s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 district?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Mamun`s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district is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far is it from Dhaka?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It is about 145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killomitrs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Dhaka.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0559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91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204716"/>
            <a:ext cx="10590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true or false.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a big town.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fairground is situated 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150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Dhaka.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few important places 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010" y="3725836"/>
            <a:ext cx="3671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88" y="109182"/>
            <a:ext cx="11941791" cy="66636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99262" y="204716"/>
            <a:ext cx="225188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0559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84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33" y="3880060"/>
            <a:ext cx="11571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Your Home District.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25" y="177421"/>
            <a:ext cx="11928144" cy="65645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8" y="586154"/>
            <a:ext cx="4548756" cy="19929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650235" y="908374"/>
            <a:ext cx="5071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114" y="177421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3DFED6-FDB3-488B-8D43-DE0CC84E9B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7" y="3866645"/>
            <a:ext cx="12403016" cy="2664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93A600-8D6B-48EC-9486-9E57BB109D0B}"/>
              </a:ext>
            </a:extLst>
          </p:cNvPr>
          <p:cNvSpPr/>
          <p:nvPr/>
        </p:nvSpPr>
        <p:spPr>
          <a:xfrm>
            <a:off x="3474714" y="218274"/>
            <a:ext cx="7499474" cy="3631763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riblet"/>
            </a:sp3d>
          </a:bodyPr>
          <a:lstStyle/>
          <a:p>
            <a:pPr algn="ctr"/>
            <a:r>
              <a:rPr lang="en-US" sz="11500" dirty="0" smtClean="0">
                <a:solidFill>
                  <a:srgbClr val="D01E7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 </a:t>
            </a:r>
            <a:endParaRPr lang="en-US" sz="11500" dirty="0">
              <a:solidFill>
                <a:srgbClr val="D01E7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91E62E-356C-4865-8053-530DEBD947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1" y="229570"/>
            <a:ext cx="5310114" cy="6236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72AC4B6-30E0-4532-AAD4-CB11A6DF29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868" y="229006"/>
            <a:ext cx="3255831" cy="603752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26" y="386064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5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" y="0"/>
            <a:ext cx="12037123" cy="6684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6" y="2219923"/>
            <a:ext cx="2576825" cy="449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DD5126-C65F-4FC4-940F-2CBF94D29DD6}"/>
              </a:ext>
            </a:extLst>
          </p:cNvPr>
          <p:cNvSpPr txBox="1"/>
          <p:nvPr/>
        </p:nvSpPr>
        <p:spPr>
          <a:xfrm>
            <a:off x="2914388" y="249830"/>
            <a:ext cx="636322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Teacher’s </a:t>
            </a:r>
            <a:r>
              <a:rPr lang="en-GB" sz="5400" b="1" dirty="0" smtClean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Identity</a:t>
            </a:r>
            <a:endParaRPr lang="en-GB" sz="5400" b="1" dirty="0">
              <a:ln w="11430"/>
              <a:solidFill>
                <a:srgbClr val="FFFF00"/>
              </a:solidFill>
              <a:latin typeface="Elephant" panose="02020904090505020303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" y="6141309"/>
            <a:ext cx="4145694" cy="648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14" y="6141308"/>
            <a:ext cx="3894436" cy="648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81" y="6150576"/>
            <a:ext cx="4145694" cy="648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6604" y="2189576"/>
            <a:ext cx="4341653" cy="4708981"/>
          </a:xfrm>
          <a:prstGeom prst="rect">
            <a:avLst/>
          </a:prstGeom>
          <a:noFill/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Satyajit</a:t>
            </a:r>
            <a:r>
              <a:rPr lang="en-US" sz="6000" b="1" dirty="0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goswami</a:t>
            </a:r>
            <a:endParaRPr lang="en-US" sz="6000" b="1" dirty="0">
              <a:solidFill>
                <a:srgbClr val="FFFF0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6000" b="1" dirty="0" err="1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Betory</a:t>
            </a:r>
            <a:r>
              <a:rPr lang="en-US" sz="6000" b="1" dirty="0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GPS</a:t>
            </a:r>
          </a:p>
          <a:p>
            <a:r>
              <a:rPr lang="en-US" sz="6000" b="1" dirty="0" err="1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Sadar,Moulvibazar</a:t>
            </a:r>
            <a:r>
              <a:rPr lang="en-US" sz="6000" b="1" dirty="0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.</a:t>
            </a:r>
            <a:endParaRPr lang="en-US" sz="6000" b="1" dirty="0">
              <a:solidFill>
                <a:srgbClr val="FFFF00"/>
              </a:solidFill>
              <a:latin typeface="Edwardian Script ITC" panose="030303020407070D0804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6" y="2037297"/>
            <a:ext cx="2838170" cy="3552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20" y="335312"/>
            <a:ext cx="1483824" cy="103150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DD5126-C65F-4FC4-940F-2CBF94D29DD6}"/>
              </a:ext>
            </a:extLst>
          </p:cNvPr>
          <p:cNvSpPr txBox="1"/>
          <p:nvPr/>
        </p:nvSpPr>
        <p:spPr>
          <a:xfrm>
            <a:off x="2914390" y="478430"/>
            <a:ext cx="6363220" cy="101566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smtClean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Lesson Identity</a:t>
            </a:r>
            <a:endParaRPr lang="en-GB" sz="6000" b="1" dirty="0">
              <a:ln w="11430"/>
              <a:solidFill>
                <a:srgbClr val="FFFF00"/>
              </a:solidFill>
              <a:latin typeface="Elephant" panose="02020904090505020303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2" y="1658290"/>
            <a:ext cx="3799299" cy="47027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6" y="2057371"/>
            <a:ext cx="5516007" cy="390459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6DAACC-BC57-4796-8EEC-B3C93A766DA3}"/>
              </a:ext>
            </a:extLst>
          </p:cNvPr>
          <p:cNvSpPr txBox="1"/>
          <p:nvPr/>
        </p:nvSpPr>
        <p:spPr>
          <a:xfrm>
            <a:off x="5105657" y="2377476"/>
            <a:ext cx="5587525" cy="34778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bliqueBottomRight"/>
              <a:lightRig rig="sunset" dir="t">
                <a:rot lat="0" lon="0" rev="600000"/>
              </a:lightRig>
            </a:scene3d>
            <a:sp3d extrusionH="57150" prstMaterial="dkEdge">
              <a:bevelT w="127000" h="38100"/>
              <a:bevelB w="12700"/>
            </a:sp3d>
          </a:bodyPr>
          <a:lstStyle/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  <a:r>
              <a:rPr lang="bn-IN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</a:t>
            </a:r>
            <a:r>
              <a:rPr lang="bn-IN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Five</a:t>
            </a:r>
            <a:r>
              <a:rPr lang="bn-IN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Unit: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Date: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15.07.2021</a:t>
            </a:r>
            <a:endParaRPr lang="bn-IN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350060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5" y="1238250"/>
            <a:ext cx="5322627" cy="438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836" y="163773"/>
            <a:ext cx="6782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this person?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02" y="1651379"/>
            <a:ext cx="323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Zainul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Abedin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146" y="1433015"/>
            <a:ext cx="341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he come from?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7146" y="3384645"/>
            <a:ext cx="29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478" y="75062"/>
            <a:ext cx="11928143" cy="66191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0559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0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940" y="265865"/>
            <a:ext cx="9976513" cy="31700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</a:t>
            </a:r>
          </a:p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Home District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……………………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Gurudayal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are in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town)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98" y="3920319"/>
            <a:ext cx="3555881" cy="22757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6478" y="109182"/>
            <a:ext cx="11955438" cy="66328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0559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8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620" y="1277423"/>
            <a:ext cx="112525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to……………….</a:t>
            </a:r>
            <a:endParaRPr lang="en-U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recognize sound differences in the context of words.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478" y="109182"/>
            <a:ext cx="11928143" cy="66191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34256" y="208502"/>
            <a:ext cx="5335314" cy="856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620" y="3154860"/>
            <a:ext cx="10931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say words, phrases and sentences with proper sounds ,stress and intonation.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645" y="4232078"/>
            <a:ext cx="10931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read words, phrases and sentences in the text with proper pronunciation, stress and intonation.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670" y="5309296"/>
            <a:ext cx="10931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write sentences using non-cursive and cursive capital and small letters.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53584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0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2" y="232012"/>
            <a:ext cx="7642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 district is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is 145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Dhaka.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9863" y="2142699"/>
            <a:ext cx="784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district headquarters. The district has 8 municipalities, 13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Upazilas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108 unions and 1745 villages.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28" y="4708475"/>
            <a:ext cx="7465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comes from the name of an old landlord known as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Brojakishore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Pramanik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anda Kishore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Pramanik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94" y="184997"/>
            <a:ext cx="3769128" cy="2039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3" y="1801588"/>
            <a:ext cx="4003344" cy="2251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52" y="4182289"/>
            <a:ext cx="3809243" cy="2142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22828" y="103109"/>
            <a:ext cx="11914497" cy="66674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0559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" y="191069"/>
            <a:ext cx="7697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municipalities is about 10 square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river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arasunda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flows through the town.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6089" y="2934268"/>
            <a:ext cx="8038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small town but there are many important places in and around it.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" y="4700839"/>
            <a:ext cx="74380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fairgrounds, called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Solakia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ground and the well-known Government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Gurudayal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are in the town.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8" y="2185858"/>
            <a:ext cx="3725839" cy="2372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1" y="313901"/>
            <a:ext cx="4135271" cy="2634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1" y="4120668"/>
            <a:ext cx="4135271" cy="2539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63773" y="191069"/>
            <a:ext cx="11900847" cy="657838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0559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0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933" y="1504740"/>
            <a:ext cx="4168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Landlord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Municipality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7553" y="1610248"/>
            <a:ext cx="3534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421" y="122829"/>
            <a:ext cx="11873552" cy="65509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4585" y="433754"/>
            <a:ext cx="654147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149" y="12282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3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366</Words>
  <Application>Microsoft Office PowerPoint</Application>
  <PresentationFormat>Widescreen</PresentationFormat>
  <Paragraphs>62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Broadway</vt:lpstr>
      <vt:lpstr>Calibri</vt:lpstr>
      <vt:lpstr>Calibri Light</vt:lpstr>
      <vt:lpstr>Edwardian Script ITC</vt:lpstr>
      <vt:lpstr>Elephant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dcterms:created xsi:type="dcterms:W3CDTF">2021-07-15T03:58:25Z</dcterms:created>
  <dcterms:modified xsi:type="dcterms:W3CDTF">2021-07-15T05:52:47Z</dcterms:modified>
</cp:coreProperties>
</file>