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84" r:id="rId6"/>
    <p:sldId id="262" r:id="rId7"/>
    <p:sldId id="266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3" r:id="rId26"/>
    <p:sldId id="281" r:id="rId27"/>
    <p:sldId id="282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F9E-07CD-42E7-9B86-3F97AE79278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845B-D8C4-45CF-A6EC-E3A92FBC0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F9E-07CD-42E7-9B86-3F97AE79278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845B-D8C4-45CF-A6EC-E3A92FBC0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F9E-07CD-42E7-9B86-3F97AE79278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845B-D8C4-45CF-A6EC-E3A92FBC0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F9E-07CD-42E7-9B86-3F97AE79278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845B-D8C4-45CF-A6EC-E3A92FBC0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F9E-07CD-42E7-9B86-3F97AE79278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845B-D8C4-45CF-A6EC-E3A92FBC0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F9E-07CD-42E7-9B86-3F97AE79278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845B-D8C4-45CF-A6EC-E3A92FBC0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F9E-07CD-42E7-9B86-3F97AE79278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845B-D8C4-45CF-A6EC-E3A92FBC0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F9E-07CD-42E7-9B86-3F97AE79278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845B-D8C4-45CF-A6EC-E3A92FBC0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F9E-07CD-42E7-9B86-3F97AE79278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845B-D8C4-45CF-A6EC-E3A92FBC0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F9E-07CD-42E7-9B86-3F97AE79278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845B-D8C4-45CF-A6EC-E3A92FBC0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F9E-07CD-42E7-9B86-3F97AE79278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845B-D8C4-45CF-A6EC-E3A92FBC0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B1F9E-07CD-42E7-9B86-3F97AE792782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B845B-D8C4-45CF-A6EC-E3A92FBC0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shakhawath747@gamil.com" TargetMode="Externa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800" y="228600"/>
            <a:ext cx="8534400" cy="9144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আজকের ক্লাসে সবাইকে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371600"/>
            <a:ext cx="8610600" cy="4648200"/>
          </a:xfrm>
          <a:prstGeom prst="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19800"/>
            <a:ext cx="9144000" cy="838200"/>
          </a:xfrm>
          <a:prstGeom prst="rect">
            <a:avLst/>
          </a:prstGeom>
          <a:noFill/>
        </p:spPr>
      </p:pic>
      <p:pic>
        <p:nvPicPr>
          <p:cNvPr id="1028" name="Picture 4" descr="C:\Users\sagor khan\Downloads\m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524000"/>
            <a:ext cx="7543800" cy="4267200"/>
          </a:xfrm>
          <a:prstGeom prst="rect">
            <a:avLst/>
          </a:prstGeom>
          <a:noFill/>
        </p:spPr>
      </p:pic>
      <p:pic>
        <p:nvPicPr>
          <p:cNvPr id="1029" name="Picture 5" descr="C:\Users\sagor khan\Downloads\a10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600200"/>
            <a:ext cx="2095500" cy="20955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3" name="Picture 6" descr="C:\Users\sagor khan\Downloads\a10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3657600"/>
            <a:ext cx="2095500" cy="20955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1031" name="Picture 7" descr="C:\Users\sagor khan\Downloads\a10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676400"/>
            <a:ext cx="2095500" cy="2095500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1032" name="Picture 8" descr="C:\Users\sagor khan\Downloads\a10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3657600"/>
            <a:ext cx="2095500" cy="2095500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17" name="TextBox 16"/>
          <p:cNvSpPr txBox="1"/>
          <p:nvPr/>
        </p:nvSpPr>
        <p:spPr>
          <a:xfrm>
            <a:off x="1143000" y="1981200"/>
            <a:ext cx="121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স্বা</a:t>
            </a:r>
            <a:endParaRPr lang="en-US" sz="6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9000" y="3962400"/>
            <a:ext cx="121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গ </a:t>
            </a:r>
            <a:endParaRPr lang="en-US" sz="6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86400" y="2057400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ত </a:t>
            </a:r>
            <a:endParaRPr lang="en-US" sz="6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53200" y="3886200"/>
            <a:ext cx="121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/>
              <a:t> </a:t>
            </a:r>
            <a:r>
              <a:rPr lang="bn-IN" sz="6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ম</a:t>
            </a:r>
            <a:endParaRPr lang="en-US" sz="6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371600" y="381000"/>
            <a:ext cx="61722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মহিলা বিষয়ক মন্ত্রাণালয়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600200"/>
            <a:ext cx="8382000" cy="4419600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মহিলা বিষয়ক মন্ত্রণালয় মুলত  মহিলাদের জন্য উন্নয়ন কর্মসূচি গ্রহণ করে থাকে। বিশেষ  করে গ্রামের দুস্থ,শিক্ষিত,অধ –শিক্ষিত  মহিলাদেরকে স্বকর্মসংস্থানের সুযোগ করে দেওয়া এ র মূল  উদ্দেশ্য ।এটি উদ্যেগী মহিলাদের কারিগরি দক্ষতা উন্নয়নের লক্ষ্যে অনানুষ্ঠানিক  কারিগরি ও প্রযুক্তিগত প্রশিক্ষণের ব্যবস্থা করে । </a:t>
            </a:r>
            <a:endParaRPr lang="en-US" sz="24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9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7030A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43200" y="304800"/>
            <a:ext cx="4267200" cy="10668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একক</a:t>
            </a:r>
            <a:r>
              <a:rPr lang="en-US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কাজ</a:t>
            </a:r>
            <a:r>
              <a:rPr lang="en-US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62000" y="1828800"/>
            <a:ext cx="3352800" cy="3200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images 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52600"/>
            <a:ext cx="3352800" cy="3276600"/>
          </a:xfrm>
          <a:prstGeom prst="ellipse">
            <a:avLst/>
          </a:prstGeom>
          <a:solidFill>
            <a:srgbClr val="00B050"/>
          </a:solidFill>
          <a:ln w="63500" cap="rnd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8" name="Content Placeholder 7" descr="IMG_87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2209800"/>
            <a:ext cx="1905000" cy="2133600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 prst="slope"/>
            <a:contourClr>
              <a:srgbClr val="333333"/>
            </a:contourClr>
          </a:sp3d>
        </p:spPr>
      </p:pic>
      <p:sp>
        <p:nvSpPr>
          <p:cNvPr id="9" name="Rounded Rectangle 8"/>
          <p:cNvSpPr/>
          <p:nvPr/>
        </p:nvSpPr>
        <p:spPr>
          <a:xfrm>
            <a:off x="5029200" y="1981200"/>
            <a:ext cx="3200400" cy="35052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বাংলাদেশ ইনস্টিটিউট অব ম্যানেজম্যান্ট এর উদ্দেশ্য কি?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0" name="Picture 2" descr="C:\Users\sagor khan\Downloads\a1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Snip Single Corner Rectangle 4"/>
          <p:cNvSpPr/>
          <p:nvPr/>
        </p:nvSpPr>
        <p:spPr>
          <a:xfrm>
            <a:off x="838200" y="1828800"/>
            <a:ext cx="7467600" cy="3657600"/>
          </a:xfrm>
          <a:prstGeom prst="snip1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বাংলাদেশ ব্যবস্থাপনা ইনস্টিটিউট শিল্প মন্ত্রণালয়ের অধীনে একটি স্বায়ত্তশাসিত প্রতিষ্টান।নির্দিষ্ট ফি-এর বিনিময়ে একটি আত্নকর্ম্সংস্থান ও উদ্যাগ  উন্নয়নের বিভিন্ন বিষয়ে প্রতিক্ষণ দিয়ে থাকে। প্রধান প্রধান কর্মসূচির মধ্যে রয়েছে ক্ষুদ্র শিল্প স্থাপন প্রক্রিয়া ও ব্যবস্থাপনা, ‘নতুন শিল্প প্রতিষ্ঠাকরণ ,মহিলা উদ্যাগক্তা উন্নয়ন প্রভৃতি। 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81200" y="381000"/>
            <a:ext cx="5334000" cy="914400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উত্তর</a:t>
            </a:r>
            <a:r>
              <a:rPr lang="bn-IN" sz="3200" dirty="0" smtClean="0"/>
              <a:t> </a:t>
            </a:r>
            <a:endParaRPr lang="en-US" sz="3200" dirty="0"/>
          </a:p>
        </p:txBody>
      </p:sp>
      <p:pic>
        <p:nvPicPr>
          <p:cNvPr id="7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752600" y="381000"/>
            <a:ext cx="6400800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নিচের চিত্রগুলো ভাল করে  লক্ষ কর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828800"/>
            <a:ext cx="3352800" cy="2438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1828800"/>
            <a:ext cx="3352800" cy="2438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safa 255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3429000" cy="2819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28" name="Picture 4" descr="C:\Users\sagor khan\Downloads\safa159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752600"/>
            <a:ext cx="3429000" cy="2819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1" name="Rounded Rectangle 10"/>
          <p:cNvSpPr/>
          <p:nvPr/>
        </p:nvSpPr>
        <p:spPr>
          <a:xfrm>
            <a:off x="533400" y="5029200"/>
            <a:ext cx="7924800" cy="990600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মহিলা বিষয়ক মন্ত্রাণালয় থাকে প্রশিক্ষন নিয়ে  স্বকর্মসংস্থানের নারী ।</a:t>
            </a:r>
            <a:endParaRPr lang="en-US" sz="28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2" name="Picture 2" descr="C:\Users\sagor khan\Downloads\a1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71600" y="381000"/>
            <a:ext cx="6629400" cy="914400"/>
          </a:xfrm>
          <a:prstGeom prst="round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বাংলাদেশ পল্লি উন্নয়ন বোর্ড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Snip and Round Single Corner Rectangle 5"/>
          <p:cNvSpPr/>
          <p:nvPr/>
        </p:nvSpPr>
        <p:spPr>
          <a:xfrm>
            <a:off x="762000" y="1828800"/>
            <a:ext cx="7543800" cy="3810000"/>
          </a:xfrm>
          <a:prstGeom prst="snipRound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বাংলাদেশ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পল্লি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উন্নয়ন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বো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র্ড বা বিআরডিবি গ্রামের দুস্থ ও ভূমিহীন নারী-পুরুষদের 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আত্নকর্মসংস্থানের জন্য বিভিন্ন বৃত্তিমূলক প্রশিক্ষণ দিয়ে থাকে যাতে প্রশিক্ষণ গ্রহণের পর তারা স্বাধীনভাবে একটি পেশা বেছে নিয়ে উপার্জন করতে পারে। দেশের সকল জেলা ও উপজেলায় বিআরডিবির কার্যক্রম বিস্তত।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7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752600" y="381000"/>
            <a:ext cx="6477000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ভাল করে লক্ষ কর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676400"/>
            <a:ext cx="3581400" cy="2743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0" y="1676400"/>
            <a:ext cx="3581400" cy="2743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agor khan\Downloads\6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76400"/>
            <a:ext cx="3657600" cy="32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8" name="Picture 4" descr="C:\Users\sagor khan\Downloads\safa 119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676400"/>
            <a:ext cx="3657600" cy="32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Rounded Rectangle 10"/>
          <p:cNvSpPr/>
          <p:nvPr/>
        </p:nvSpPr>
        <p:spPr>
          <a:xfrm>
            <a:off x="1143000" y="5181600"/>
            <a:ext cx="7315200" cy="6858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বিআরডিবি থেকে ঋণ নিয়ে স্বাবলম্বী নারী ও পুরুষ। </a:t>
            </a:r>
            <a:endParaRPr lang="en-US" sz="28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4" name="Picture 2" descr="C:\Users\sagor khan\Downloads\a1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7030A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600200" y="381000"/>
            <a:ext cx="65532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গ্রামীন মহিলাদের কর্মসংস্থান প্রকল্প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1828800"/>
            <a:ext cx="7239000" cy="3886200"/>
          </a:xfrm>
          <a:prstGeom prst="rect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এ প্রকল্পের মাধ্যমে পল্লি অঞ্চলের মহিলাদেরকে বিভিন্ন পেশায় দেওয়া হয় এবং প্রশিক্ষণ শেষে তাদের মধ্যে ঋণ বিতরণ করা হয়। শুধুমাত্র প্রশিক্ষণপ্রাপ্তরাই ঋণ পাওয়ার যোগ্য বলে বিবেচিত হয় ।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7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381000"/>
            <a:ext cx="73914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ভাল করে লক্ষ কর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09600" y="1676400"/>
            <a:ext cx="3657600" cy="2895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agor khan\Downloads\safa 157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76400"/>
            <a:ext cx="3733800" cy="3124200"/>
          </a:xfrm>
          <a:prstGeom prst="rect">
            <a:avLst/>
          </a:prstGeom>
          <a:ln w="190500" cap="sq">
            <a:solidFill>
              <a:srgbClr val="FF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4" name="Rectangle 13"/>
          <p:cNvSpPr/>
          <p:nvPr/>
        </p:nvSpPr>
        <p:spPr>
          <a:xfrm>
            <a:off x="4800600" y="1676400"/>
            <a:ext cx="3810000" cy="297180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C:\Users\sagor khan\Downloads\safa 267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676400"/>
            <a:ext cx="3733800" cy="3124200"/>
          </a:xfrm>
          <a:prstGeom prst="rect">
            <a:avLst/>
          </a:prstGeom>
          <a:ln w="190500" cap="sq">
            <a:solidFill>
              <a:srgbClr val="FF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7" name="Rectangle 16"/>
          <p:cNvSpPr/>
          <p:nvPr/>
        </p:nvSpPr>
        <p:spPr>
          <a:xfrm>
            <a:off x="533400" y="5410200"/>
            <a:ext cx="8153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গ্রামীন মহিলাদের কর্মসংস্থান প্রকল্প, থেকে ঋণ নিয়ে আত্নকর্মসংস্থানে নিয়োজিত নারী ।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5" name="Picture 2" descr="C:\Users\sagor khan\Downloads\a1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86000" y="228600"/>
            <a:ext cx="4114800" cy="1219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দলীয় কা</a:t>
            </a:r>
            <a:r>
              <a:rPr lang="bn-IN" sz="3600" dirty="0" smtClean="0"/>
              <a:t>জ 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228600" y="1524000"/>
            <a:ext cx="8534400" cy="47244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ecagon 13"/>
          <p:cNvSpPr/>
          <p:nvPr/>
        </p:nvSpPr>
        <p:spPr>
          <a:xfrm>
            <a:off x="5181600" y="2286000"/>
            <a:ext cx="3200400" cy="2743200"/>
          </a:xfrm>
          <a:prstGeom prst="decagon">
            <a:avLst/>
          </a:prstGeom>
          <a:solidFill>
            <a:srgbClr val="00B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বাংলাদেশ পল্লি উন্নয়ন বোর্ড এর কাজ কি? </a:t>
            </a:r>
            <a:endParaRPr lang="en-US" sz="32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5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</p:spPr>
      </p:pic>
      <p:sp>
        <p:nvSpPr>
          <p:cNvPr id="16" name="Oval 15"/>
          <p:cNvSpPr/>
          <p:nvPr/>
        </p:nvSpPr>
        <p:spPr>
          <a:xfrm>
            <a:off x="381000" y="1752600"/>
            <a:ext cx="3810000" cy="3505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Content Placeholder 3" descr="IMG_20181029_1042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981200"/>
            <a:ext cx="3505200" cy="31242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  <a:solidFill>
            <a:srgbClr val="FFFF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62200" y="304800"/>
            <a:ext cx="5029200" cy="10668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উত্তর</a:t>
            </a:r>
            <a:r>
              <a:rPr lang="bn-IN" sz="3200" dirty="0" smtClean="0"/>
              <a:t> </a:t>
            </a:r>
            <a:endParaRPr lang="en-US" sz="3200" dirty="0"/>
          </a:p>
        </p:txBody>
      </p:sp>
      <p:sp>
        <p:nvSpPr>
          <p:cNvPr id="6" name="Dodecagon 5"/>
          <p:cNvSpPr/>
          <p:nvPr/>
        </p:nvSpPr>
        <p:spPr>
          <a:xfrm>
            <a:off x="1066800" y="1828800"/>
            <a:ext cx="7239000" cy="4114800"/>
          </a:xfrm>
          <a:prstGeom prst="dodecagon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বাংলাদেশ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পল্লি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উন্নয়ন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বো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র্ড বা বিআরডিবি গ্রামের দুস্থ ও ভূমিহীন নারী-পুরুষদের 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আত্নকর্মসংস্থানের জন্য বিভিন্ন বৃত্তিমূলক প্রশিক্ষণ দিয়ে থাকে যাতে প্রশিক্ষণ গ্রহণের পর তারা স্বাধীনভাবে একটি পেশা বেছে নিয়ে উপার্জন করতে পারে। দেশের সকল জেলা ও উপজেলায় বিআরডিবির কার্যক্রম বিস্তত</a:t>
            </a:r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।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8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19800"/>
            <a:ext cx="9144000" cy="83820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228600" y="152400"/>
            <a:ext cx="8686800" cy="9144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শিক্ষক পরিচিতি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1219200"/>
            <a:ext cx="8686800" cy="4800600"/>
          </a:xfrm>
          <a:prstGeom prst="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:\Users\sagor khan\Downloads\q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371600"/>
            <a:ext cx="7620000" cy="4343400"/>
          </a:xfrm>
          <a:prstGeom prst="rect">
            <a:avLst/>
          </a:prstGeom>
          <a:noFill/>
        </p:spPr>
      </p:pic>
      <p:sp>
        <p:nvSpPr>
          <p:cNvPr id="19" name="Oval 18"/>
          <p:cNvSpPr/>
          <p:nvPr/>
        </p:nvSpPr>
        <p:spPr>
          <a:xfrm>
            <a:off x="685800" y="1371600"/>
            <a:ext cx="3276600" cy="3200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Content Placeholder 4" descr="IMG_999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028700" y="1562100"/>
            <a:ext cx="2667000" cy="2743200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1" name="Rectangle 20"/>
          <p:cNvSpPr/>
          <p:nvPr/>
        </p:nvSpPr>
        <p:spPr>
          <a:xfrm>
            <a:off x="4267200" y="1371600"/>
            <a:ext cx="4038600" cy="434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bn-IN" sz="2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  </a:t>
            </a:r>
            <a:r>
              <a:rPr lang="en-US" sz="32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মোহাম্মদ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সাখাওয়াত হোসেন </a:t>
            </a: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    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সহকারি শিক্ষক (ব্যবসায় শিক্ষা ) </a:t>
            </a: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মোক্তাল হোসেন উচ্চ বিদ্যালয় ,সদর ,নেত্রকোনা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shakhawath747@gamil.com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bn-IN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Mob: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০১৯১৭৬৩৬৪৮৬ </a:t>
            </a:r>
            <a:endParaRPr lang="en-US" sz="28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            </a:t>
            </a:r>
            <a:endParaRPr lang="en-US" sz="28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/>
              <a:t>যুবপ্রশিক্ষন কেন্দ্র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219200" y="381000"/>
            <a:ext cx="6858000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যুব প্রশিক্ষণ কেন্দ্র </a:t>
            </a:r>
            <a:endParaRPr lang="en-US" sz="36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1600200"/>
            <a:ext cx="8458200" cy="44196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যুব প্রশিক্ষন কেন্দ্র,যুব ও ক্রীড়া মন্ত্রাণালয় কর্তৃক পরিচালিত প্রশিক্ষণ কেন্দ্র। দেশের প্রতিটি থানায় এর কেন্দ্র রয়েছে। এ সকল কেন্দ্রের মাধ্যমে বেকার যুবক-যুবতীদেরকে বিভিন্ন পেশায় প্রশিক্ষণ দেওয়া হয়,যেমন- হাস মুরগির খামার  তৈরি,মৎস্য চাষ,সবজিবাগান,নার্সারি করা, সেলাইয়ের কাজ,কুটির শিল্পের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কা</a:t>
            </a:r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জ,ইত্যাদি। এ সকল বিষয়ে প্রশিক্ষণ নিয়ে প্রশিক্ষণার্থীরা আত্নকর্মসংস্থানের সুযোগ পায়।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2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19800"/>
            <a:ext cx="91440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tx1"/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FFFF00"/>
                </a:solidFill>
              </a:rPr>
              <a:t/>
            </a:r>
            <a:br>
              <a:rPr lang="bn-IN" dirty="0" smtClean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600200" y="304800"/>
            <a:ext cx="6019800" cy="9144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নিচের চিত্রগুলো ভাল করে লক্ষ কর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752600"/>
            <a:ext cx="3505200" cy="2971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76800" y="1752600"/>
            <a:ext cx="3505200" cy="2971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agor khan\Downloads\safa 260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3733800" cy="335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9" name="Picture 5" descr="C:\Users\sagor khan\Downloads\safa 257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752600"/>
            <a:ext cx="3733800" cy="335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5" name="Rectangle 14"/>
          <p:cNvSpPr/>
          <p:nvPr/>
        </p:nvSpPr>
        <p:spPr>
          <a:xfrm>
            <a:off x="381000" y="5334000"/>
            <a:ext cx="8229600" cy="7620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যুব প্রশিক্ষণ কেন্দ্র থেকে প্রশিক্ষণ নিয়ে আত্নকর্মসংস্থানে  নিয়োজিত  নারী-পুরুষ ।  </a:t>
            </a:r>
            <a:endParaRPr lang="en-US" sz="24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6" name="Picture 2" descr="C:\Users\sagor khan\Downloads\a1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43200" y="304800"/>
            <a:ext cx="3886200" cy="10668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নট্রামস 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2057400" y="2057400"/>
            <a:ext cx="6019800" cy="3505200"/>
          </a:xfrm>
          <a:prstGeom prst="parallelogram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নট্রামস শিক্ষা মন্ত্রাণালয় কর্তৃক পরিচালিত একটি প্রতিষ্ঠান।বিভিন্ন ধরনের প্রশিক্ষণ কম্পিউটার প্রোগামিং ও কম্পিউটার চালনা শিক্ষা দেওয়াই এ প্রতিষ্ঠানের প্রধান কাজ 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।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8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8 0.01066  0.017 0.02131  0.021 0.03463  C 0.025 0.04929  0.027 0.0666  0.029 0.08392  C 0.031 0.10124  0.029 0.11589  0.027 0.13188  C 0.025 0.14653  0.022 0.16252  0.015 0.17584  C 0.009 0.18916  -0.001 0.19981  -0.012 0.20781  C -0.022 0.2158  -0.034 0.22113  -0.046 0.22379  C -0.058 0.22646  -0.07 0.22646  -0.081 0.22379  C -0.093 0.22113  -0.104 0.21447  -0.113 0.20381  C -0.122 0.19449  -0.13 0.1825  -0.134 0.16784  C -0.139 0.15452  -0.141 0.13587  -0.141 0.12122  C -0.142 0.10657  -0.141 0.08925  -0.136 0.0746  C -0.131 0.06128  -0.122 0.05062  -0.11 0.04529  C -0.098 0.0413  -0.086 0.04662  -0.078 0.05595  C -0.071 0.06527  -0.066 0.07993  -0.065 0.09724  C -0.065 0.11456  -0.066 0.13055  -0.071 0.14387  C -0.076 0.15719  -0.075 0.15985  -0.095 0.17717  C -0.113 0.19582  -0.131 0.19049  -0.142 0.19182  C -0.153 0.19182  -0.162 0.18649  -0.173 0.18117  C -0.185 0.17451  -0.195 0.16252  -0.202 0.15186  C -0.209 0.1412  -0.212 0.12788  -0.216 0.10657  C -0.219 0.08525  -0.219 0.0746  -0.219 0.05861  C -0.219 0.04263  -0.219 0.02664  -0.219 0.01066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295400" y="381000"/>
            <a:ext cx="6629400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ভাল করে লক্ষ কর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752600"/>
            <a:ext cx="3810000" cy="3200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00600" y="1752600"/>
            <a:ext cx="3810000" cy="3124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safa 3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828800"/>
            <a:ext cx="3733800" cy="3124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7" name="Picture 3" descr="C:\Users\sagor khan\Downloads\g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828800"/>
            <a:ext cx="3733800" cy="3124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Rectangle 9"/>
          <p:cNvSpPr/>
          <p:nvPr/>
        </p:nvSpPr>
        <p:spPr>
          <a:xfrm>
            <a:off x="685800" y="5410200"/>
            <a:ext cx="79248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নট্রামস থেকে কম্পিউটার প্রোগামিং ও কম্পিউটার চালনা  প্রশিক্ষন নিয়ে আত্নকর্মসংস্থানের নিয়োজিত নারী-পুরুষ ।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1" name="Picture 2" descr="C:\Users\sagor khan\Downloads\a1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743200" y="381000"/>
            <a:ext cx="46482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এনজিও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Dodecagon 6"/>
          <p:cNvSpPr/>
          <p:nvPr/>
        </p:nvSpPr>
        <p:spPr>
          <a:xfrm>
            <a:off x="685800" y="1905000"/>
            <a:ext cx="7696200" cy="3886200"/>
          </a:xfrm>
          <a:prstGeom prst="dodecag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ব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র্তমানে দেশের বিভিন্ন এনজিও বেকার যুব সমাজকে জীবন ও জীবিকার সম্পর্কে বিভিন্ন প্রশিক্ষণ প্রদান করে থাকে। যেমন- ব্রাক, আহাছানিয়া মিশন, প্রশিক্ষণ ইত্যাদি।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8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05000" y="457200"/>
            <a:ext cx="5943600" cy="762000"/>
          </a:xfrm>
          <a:prstGeom prst="roundRect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ভাল করে লক্ষ কর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828800"/>
            <a:ext cx="3657600" cy="2971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1752600"/>
            <a:ext cx="3657600" cy="29718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safa 239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3657600" cy="2971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1027" name="Picture 3" descr="C:\Users\sagor khan\Downloads\safa 247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828800"/>
            <a:ext cx="3657600" cy="2971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10" name="Rectangle 9"/>
          <p:cNvSpPr/>
          <p:nvPr/>
        </p:nvSpPr>
        <p:spPr>
          <a:xfrm>
            <a:off x="1524000" y="4953000"/>
            <a:ext cx="3505200" cy="914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বিভিন্ন ধরনের এনজিও 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1" name="Picture 2" descr="C:\Users\sagor khan\Downloads\a1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81200" y="381000"/>
            <a:ext cx="5638800" cy="8382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মূল্যায়ন</a:t>
            </a:r>
            <a:r>
              <a:rPr lang="bn-IN" sz="3200" dirty="0" smtClean="0"/>
              <a:t> 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838200" y="1828800"/>
            <a:ext cx="7620000" cy="40386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১। আত্নকর্মসংস্থানে সহায়ক প্রশিক্ষণ প্রদানকারী প্রতিষ্ঠান কয়টি?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(ক) ৭টি              (খ) ৮টি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(গ) ৯টি             (ঘ) ১০টি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২। যুব প্রশিক্ষণ কেন্দ্র কোথায় কোথায় রয়েছে?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(ক) বিভাগীয় শহরে             (খ) প্রতিটি জেলায়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(গ) প্রতিটি থানায়                 (ঘ) প্রতিটি ইউনিয়</a:t>
            </a:r>
            <a:r>
              <a:rPr lang="bn-IN" sz="2400" dirty="0" smtClean="0">
                <a:solidFill>
                  <a:schemeClr val="tx1"/>
                </a:solidFill>
              </a:rPr>
              <a:t>নে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81600" y="3124200"/>
            <a:ext cx="381000" cy="381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33600" y="4648200"/>
            <a:ext cx="381000" cy="3810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828800" y="304800"/>
            <a:ext cx="5334000" cy="1066800"/>
          </a:xfrm>
          <a:prstGeom prst="ellipse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বাড়ির কাজ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981200"/>
            <a:ext cx="3276600" cy="3429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5" descr="4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752600"/>
            <a:ext cx="4648200" cy="3657600"/>
          </a:xfrm>
          <a:prstGeom prst="rect">
            <a:avLst/>
          </a:prstGeom>
          <a:ln w="88900" cap="sq" cmpd="thickThin">
            <a:solidFill>
              <a:schemeClr val="tx1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9" name="Oval 8"/>
          <p:cNvSpPr/>
          <p:nvPr/>
        </p:nvSpPr>
        <p:spPr>
          <a:xfrm>
            <a:off x="5715000" y="2057400"/>
            <a:ext cx="2895600" cy="2743200"/>
          </a:xfrm>
          <a:prstGeom prst="ellips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আত্নকর্মসংস্থানে সহায়ক প্রশিক্ষণ প্রদানকারী প্রতিষ্ঠানগুলো নাম লিখ?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0" name="Picture 2" descr="C:\Users\sagor khan\Downloads\a1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19800"/>
            <a:ext cx="9144000" cy="838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" y="304800"/>
            <a:ext cx="86868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আজকের ক্লাসে সবাইকে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295400"/>
            <a:ext cx="8610600" cy="47244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q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057400"/>
            <a:ext cx="3733800" cy="32766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slope"/>
          </a:sp3d>
        </p:spPr>
      </p:pic>
      <p:sp>
        <p:nvSpPr>
          <p:cNvPr id="6" name="TextBox 5"/>
          <p:cNvSpPr txBox="1"/>
          <p:nvPr/>
        </p:nvSpPr>
        <p:spPr>
          <a:xfrm>
            <a:off x="4114800" y="35052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SutonnyOMJ" pitchFamily="2" charset="0"/>
                <a:cs typeface="SutonnyOMJ" pitchFamily="2" charset="0"/>
              </a:rPr>
              <a:t>ধন্যবাদ 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  <a:solidFill>
            <a:srgbClr val="FFFF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381000"/>
            <a:ext cx="7162800" cy="914400"/>
          </a:xfrm>
          <a:prstGeom prst="roundRect">
            <a:avLst/>
          </a:prstGeom>
          <a:solidFill>
            <a:srgbClr val="7030A0"/>
          </a:solidFill>
          <a:ln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নিচের চিত্রগুলো ভাল করে লক্ষ কর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5800" y="1828800"/>
            <a:ext cx="3276600" cy="3276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00600" y="1828800"/>
            <a:ext cx="3276600" cy="3276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safa 119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00200"/>
            <a:ext cx="3352800" cy="3505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safa 253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600200"/>
            <a:ext cx="3352800" cy="3505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ounded Rectangle 9"/>
          <p:cNvSpPr/>
          <p:nvPr/>
        </p:nvSpPr>
        <p:spPr>
          <a:xfrm>
            <a:off x="533400" y="5257800"/>
            <a:ext cx="8077200" cy="685800"/>
          </a:xfrm>
          <a:prstGeom prst="round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প্রশিক্ষণ থেকে আত্নকর্মসংস্থান </a:t>
            </a:r>
            <a:endParaRPr lang="en-US" sz="36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1" name="Picture 2" descr="C:\Users\sagor khan\Downloads\a1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96000"/>
            <a:ext cx="89916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143000"/>
          </a:xfrm>
          <a:solidFill>
            <a:srgbClr val="7030A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7030A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038600" cy="4572000"/>
          </a:xfrm>
          <a:solidFill>
            <a:srgbClr val="7030A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slope"/>
          </a:sp3d>
        </p:spPr>
        <p:txBody>
          <a:bodyPr>
            <a:normAutofit/>
          </a:bodyPr>
          <a:lstStyle/>
          <a:p>
            <a:pPr>
              <a:buNone/>
            </a:pPr>
            <a:endParaRPr lang="bn-IN" sz="2400" dirty="0" smtClean="0"/>
          </a:p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শ্রেণি</a:t>
            </a:r>
            <a:r>
              <a:rPr lang="bn-IN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ঃ নবম ও দশম </a:t>
            </a:r>
            <a:r>
              <a:rPr lang="en-US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বিষয়</a:t>
            </a:r>
            <a:r>
              <a:rPr lang="bn-IN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ঃব্যবসায় উদ্যাগ </a:t>
            </a:r>
            <a:endParaRPr lang="en-US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শিরোনাম</a:t>
            </a:r>
            <a:r>
              <a:rPr lang="bn-IN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ঃআত্নকর্মসংস্থানে সহায়ক প্রশিক্ষণ প্রদানকারী প্রতিষ্ঠান </a:t>
            </a:r>
          </a:p>
          <a:p>
            <a:pPr>
              <a:buNone/>
            </a:pPr>
            <a:r>
              <a:rPr lang="bn-IN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  অধ্যায়ঃ তৃতীয় </a:t>
            </a:r>
          </a:p>
          <a:p>
            <a:pPr>
              <a:buNone/>
            </a:pPr>
            <a:r>
              <a:rPr lang="bn-IN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সময়ঃ০০</a:t>
            </a:r>
            <a:r>
              <a:rPr lang="en-US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.00.00</a:t>
            </a:r>
            <a:r>
              <a:rPr lang="bn-IN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তারিখঃ ০০.০০.০০ </a:t>
            </a:r>
          </a:p>
          <a:p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838200" y="2209800"/>
            <a:ext cx="2971800" cy="3048000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index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09800"/>
            <a:ext cx="3124200" cy="3276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8" name="Rounded Rectangle 7"/>
          <p:cNvSpPr/>
          <p:nvPr/>
        </p:nvSpPr>
        <p:spPr>
          <a:xfrm>
            <a:off x="2133600" y="228600"/>
            <a:ext cx="6019800" cy="9144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পরিচিতি</a:t>
            </a:r>
            <a:r>
              <a:rPr lang="en-US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9" name="Picture 2" descr="C:\Users\sagor khan\Downloads\a1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219200" y="381000"/>
            <a:ext cx="6629400" cy="914400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আজকের পাঠ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743200" y="2057400"/>
            <a:ext cx="4114800" cy="30480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আত্নকর্মসংস্থানে সহায়ক প্রশিক্ষণ প্রদানকারী প্রতিষ্ঠানসমূহ 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7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7030A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81200" y="381000"/>
            <a:ext cx="5867400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শিখনফল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1981200"/>
            <a:ext cx="7543800" cy="36576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পাঠ শেষে শিক্ষার্থীরা- 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১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। আত্নকর্মসংস্থানে সহায়ক প্রশিক্ষণ প্রদানকারী প্রতিষ্ঠানগুলোর  কার্যক্রম ব্যাখ্যা করতে পারবে।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২। আত্নকর্মসংস্থানে সহায়ক প্রশিক্ষণ প্রদানকারী প্রতিষ্ঠানগুলোর গুরুত্ব ব্যাখ্যা করতে পারবে।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7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  <a:solidFill>
            <a:srgbClr val="7030A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304800"/>
            <a:ext cx="74676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আত্নকর্মসংস্থানে সহায়ক প্রশিক্ষণ প্রদানকারী প্রতিষ্ঠা</a:t>
            </a:r>
            <a:r>
              <a:rPr lang="bn-IN" dirty="0" smtClean="0">
                <a:solidFill>
                  <a:schemeClr val="tx1"/>
                </a:solidFill>
              </a:rPr>
              <a:t>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57200" y="1524000"/>
            <a:ext cx="2209800" cy="2057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বাংলাদেশ ইনস্টিটিউট অব ম্যানেজম্যান্ট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105400" y="1447800"/>
            <a:ext cx="2209800" cy="2057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যুব প্রশিক্ষণ কেন্দ্র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667000" y="1447800"/>
            <a:ext cx="2209800" cy="2057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নট্রামস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09600" y="3505200"/>
            <a:ext cx="2209800" cy="2057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মহিলা বিষয়ক মন্ত্রাণালয়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172200" y="3200400"/>
            <a:ext cx="2209800" cy="2057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গ্রামীণ মহিলাদের কর্মসংস্থান প্রকল্প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362200" y="4572000"/>
            <a:ext cx="2209800" cy="2057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বাংলাদেশ পল্লি উন্নয়ন বোর্ড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495800" y="4572000"/>
            <a:ext cx="2209800" cy="2057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এনজিও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  <a:solidFill>
            <a:schemeClr val="accent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295400" y="381000"/>
            <a:ext cx="7010400" cy="9144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বাংলাদেশ ইনস্টিটিউট অব ম্যানেজম্যান্ট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" y="1752600"/>
            <a:ext cx="7696200" cy="40386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বাংলাদেশ ব্যবস্থাপনা ইনস্টিটিউট শিল্প মন্ত্রণালয়ের অধীনে একটি স্বায়ত্তশাসিত প্রতিষ্টান।নির্দিষ্ট ফি-এর বিনিময়ে একটি আত্নকর্ম্সংস্থান ও উদ্যাগ  উন্নয়নের বিভিন্ন বিষয়ে প্রতিক্ষণ দিয়ে থাকে। প্রধান প্রধান কর্মসূচির মধ্যে রয়েছে ক্ষুদ্র শিল্প স্থাপন প্রক্রিয়া ও ব্যবস্থাপনা, ‘নতুন শিল্প প্রতিষ্ঠাকরণ ,মহিলা উদ্যাগক্তা উন্নয়ন প্রভৃতি। 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7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295400" y="381000"/>
            <a:ext cx="6629400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 </a:t>
            </a:r>
            <a:r>
              <a:rPr lang="en-US" sz="4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ভাল</a:t>
            </a:r>
            <a:r>
              <a:rPr lang="en-US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লক্ষ কর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828800"/>
            <a:ext cx="3505200" cy="2895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0" y="1828800"/>
            <a:ext cx="3505200" cy="2895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w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752600"/>
            <a:ext cx="3505200" cy="2971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1027" name="Picture 3" descr="C:\Users\sagor khan\Downloads\w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752600"/>
            <a:ext cx="3505200" cy="2971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12" name="Rectangle 11"/>
          <p:cNvSpPr/>
          <p:nvPr/>
        </p:nvSpPr>
        <p:spPr>
          <a:xfrm>
            <a:off x="838200" y="5334000"/>
            <a:ext cx="71628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বাংলাদেশ ইনস্টিটিউট অব ম্যানেজম্যান্ট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3" name="Picture 2" descr="C:\Users\sagor khan\Downloads\a1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697</Words>
  <Application>Microsoft Office PowerPoint</Application>
  <PresentationFormat>On-screen Show (4:3)</PresentationFormat>
  <Paragraphs>85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যুবপ্রশিক্ষন কেন্দ্র </vt:lpstr>
      <vt:lpstr> 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sagor khan</dc:creator>
  <cp:lastModifiedBy>sagor khan</cp:lastModifiedBy>
  <cp:revision>136</cp:revision>
  <dcterms:created xsi:type="dcterms:W3CDTF">2020-08-30T06:01:51Z</dcterms:created>
  <dcterms:modified xsi:type="dcterms:W3CDTF">2021-07-15T23:39:53Z</dcterms:modified>
</cp:coreProperties>
</file>