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0" r:id="rId2"/>
    <p:sldId id="258" r:id="rId3"/>
    <p:sldId id="259" r:id="rId4"/>
    <p:sldId id="257" r:id="rId5"/>
    <p:sldId id="261" r:id="rId6"/>
    <p:sldId id="265" r:id="rId7"/>
    <p:sldId id="263" r:id="rId8"/>
    <p:sldId id="266" r:id="rId9"/>
    <p:sldId id="267" r:id="rId10"/>
    <p:sldId id="271" r:id="rId11"/>
    <p:sldId id="269" r:id="rId12"/>
    <p:sldId id="268" r:id="rId13"/>
    <p:sldId id="276" r:id="rId14"/>
    <p:sldId id="278" r:id="rId15"/>
    <p:sldId id="270" r:id="rId16"/>
    <p:sldId id="277" r:id="rId17"/>
    <p:sldId id="272" r:id="rId18"/>
    <p:sldId id="273" r:id="rId19"/>
    <p:sldId id="274" r:id="rId20"/>
    <p:sldId id="275" r:id="rId21"/>
  </p:sldIdLst>
  <p:sldSz cx="9783763" cy="6492875"/>
  <p:notesSz cx="6858000" cy="9144000"/>
  <p:defaultTextStyle>
    <a:defPPr>
      <a:defRPr lang="en-US"/>
    </a:defPPr>
    <a:lvl1pPr marL="0" algn="l" defTabSz="887791" rtl="0" eaLnBrk="1" latinLnBrk="0" hangingPunct="1">
      <a:defRPr sz="1700" kern="1200">
        <a:solidFill>
          <a:schemeClr val="tx1"/>
        </a:solidFill>
        <a:latin typeface="+mn-lt"/>
        <a:ea typeface="+mn-ea"/>
        <a:cs typeface="+mn-cs"/>
      </a:defRPr>
    </a:lvl1pPr>
    <a:lvl2pPr marL="443895" algn="l" defTabSz="887791" rtl="0" eaLnBrk="1" latinLnBrk="0" hangingPunct="1">
      <a:defRPr sz="1700" kern="1200">
        <a:solidFill>
          <a:schemeClr val="tx1"/>
        </a:solidFill>
        <a:latin typeface="+mn-lt"/>
        <a:ea typeface="+mn-ea"/>
        <a:cs typeface="+mn-cs"/>
      </a:defRPr>
    </a:lvl2pPr>
    <a:lvl3pPr marL="887791" algn="l" defTabSz="887791" rtl="0" eaLnBrk="1" latinLnBrk="0" hangingPunct="1">
      <a:defRPr sz="1700" kern="1200">
        <a:solidFill>
          <a:schemeClr val="tx1"/>
        </a:solidFill>
        <a:latin typeface="+mn-lt"/>
        <a:ea typeface="+mn-ea"/>
        <a:cs typeface="+mn-cs"/>
      </a:defRPr>
    </a:lvl3pPr>
    <a:lvl4pPr marL="1331686" algn="l" defTabSz="887791" rtl="0" eaLnBrk="1" latinLnBrk="0" hangingPunct="1">
      <a:defRPr sz="1700" kern="1200">
        <a:solidFill>
          <a:schemeClr val="tx1"/>
        </a:solidFill>
        <a:latin typeface="+mn-lt"/>
        <a:ea typeface="+mn-ea"/>
        <a:cs typeface="+mn-cs"/>
      </a:defRPr>
    </a:lvl4pPr>
    <a:lvl5pPr marL="1775582" algn="l" defTabSz="887791" rtl="0" eaLnBrk="1" latinLnBrk="0" hangingPunct="1">
      <a:defRPr sz="1700" kern="1200">
        <a:solidFill>
          <a:schemeClr val="tx1"/>
        </a:solidFill>
        <a:latin typeface="+mn-lt"/>
        <a:ea typeface="+mn-ea"/>
        <a:cs typeface="+mn-cs"/>
      </a:defRPr>
    </a:lvl5pPr>
    <a:lvl6pPr marL="2219477" algn="l" defTabSz="887791" rtl="0" eaLnBrk="1" latinLnBrk="0" hangingPunct="1">
      <a:defRPr sz="1700" kern="1200">
        <a:solidFill>
          <a:schemeClr val="tx1"/>
        </a:solidFill>
        <a:latin typeface="+mn-lt"/>
        <a:ea typeface="+mn-ea"/>
        <a:cs typeface="+mn-cs"/>
      </a:defRPr>
    </a:lvl6pPr>
    <a:lvl7pPr marL="2663373" algn="l" defTabSz="887791" rtl="0" eaLnBrk="1" latinLnBrk="0" hangingPunct="1">
      <a:defRPr sz="1700" kern="1200">
        <a:solidFill>
          <a:schemeClr val="tx1"/>
        </a:solidFill>
        <a:latin typeface="+mn-lt"/>
        <a:ea typeface="+mn-ea"/>
        <a:cs typeface="+mn-cs"/>
      </a:defRPr>
    </a:lvl7pPr>
    <a:lvl8pPr marL="3107268" algn="l" defTabSz="887791" rtl="0" eaLnBrk="1" latinLnBrk="0" hangingPunct="1">
      <a:defRPr sz="1700" kern="1200">
        <a:solidFill>
          <a:schemeClr val="tx1"/>
        </a:solidFill>
        <a:latin typeface="+mn-lt"/>
        <a:ea typeface="+mn-ea"/>
        <a:cs typeface="+mn-cs"/>
      </a:defRPr>
    </a:lvl8pPr>
    <a:lvl9pPr marL="3551164" algn="l" defTabSz="887791"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p:scale>
          <a:sx n="81" d="100"/>
          <a:sy n="81" d="100"/>
        </p:scale>
        <p:origin x="-834" y="-72"/>
      </p:cViewPr>
      <p:guideLst>
        <p:guide orient="horz" pos="2045"/>
        <p:guide pos="308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3782" y="1062608"/>
            <a:ext cx="8316199" cy="2260482"/>
          </a:xfrm>
          <a:prstGeom prst="rect">
            <a:avLst/>
          </a:prstGeom>
        </p:spPr>
        <p:txBody>
          <a:bodyPr anchor="b"/>
          <a:lstStyle>
            <a:lvl1pPr algn="ctr">
              <a:defRPr sz="5800"/>
            </a:lvl1pPr>
          </a:lstStyle>
          <a:p>
            <a:r>
              <a:rPr lang="en-US" smtClean="0"/>
              <a:t>Click to edit Master title style</a:t>
            </a:r>
            <a:endParaRPr lang="en-US" dirty="0"/>
          </a:p>
        </p:txBody>
      </p:sp>
      <p:sp>
        <p:nvSpPr>
          <p:cNvPr id="3" name="Subtitle 2"/>
          <p:cNvSpPr>
            <a:spLocks noGrp="1"/>
          </p:cNvSpPr>
          <p:nvPr>
            <p:ph type="subTitle" idx="1"/>
          </p:nvPr>
        </p:nvSpPr>
        <p:spPr>
          <a:xfrm>
            <a:off x="1222971" y="3410263"/>
            <a:ext cx="7337822" cy="1567608"/>
          </a:xfrm>
          <a:prstGeom prst="rect">
            <a:avLst/>
          </a:prstGeom>
        </p:spPr>
        <p:txBody>
          <a:bodyPr/>
          <a:lstStyle>
            <a:lvl1pPr marL="0" indent="0" algn="ctr">
              <a:buNone/>
              <a:defRPr sz="2300"/>
            </a:lvl1pPr>
            <a:lvl2pPr marL="443895" indent="0" algn="ctr">
              <a:buNone/>
              <a:defRPr sz="1900"/>
            </a:lvl2pPr>
            <a:lvl3pPr marL="887791" indent="0" algn="ctr">
              <a:buNone/>
              <a:defRPr sz="1700"/>
            </a:lvl3pPr>
            <a:lvl4pPr marL="1331686" indent="0" algn="ctr">
              <a:buNone/>
              <a:defRPr sz="1600"/>
            </a:lvl4pPr>
            <a:lvl5pPr marL="1775582" indent="0" algn="ctr">
              <a:buNone/>
              <a:defRPr sz="1600"/>
            </a:lvl5pPr>
            <a:lvl6pPr marL="2219477" indent="0" algn="ctr">
              <a:buNone/>
              <a:defRPr sz="1600"/>
            </a:lvl6pPr>
            <a:lvl7pPr marL="2663373" indent="0" algn="ctr">
              <a:buNone/>
              <a:defRPr sz="1600"/>
            </a:lvl7pPr>
            <a:lvl8pPr marL="3107268" indent="0" algn="ctr">
              <a:buNone/>
              <a:defRPr sz="1600"/>
            </a:lvl8pPr>
            <a:lvl9pPr marL="3551164"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5" name="Footer Placeholder 4"/>
          <p:cNvSpPr>
            <a:spLocks noGrp="1"/>
          </p:cNvSpPr>
          <p:nvPr>
            <p:ph type="ftr" sz="quarter" idx="11"/>
          </p:nvPr>
        </p:nvSpPr>
        <p:spPr>
          <a:xfrm>
            <a:off x="3240872" y="6017936"/>
            <a:ext cx="3302020" cy="345685"/>
          </a:xfrm>
          <a:prstGeom prst="rect">
            <a:avLst/>
          </a:prstGeom>
        </p:spPr>
        <p:txBody>
          <a:bodyPr/>
          <a:lstStyle/>
          <a:p>
            <a:endParaRPr lang="en-US"/>
          </a:p>
        </p:txBody>
      </p:sp>
      <p:sp>
        <p:nvSpPr>
          <p:cNvPr id="6" name="Slide Number Placeholder 5"/>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11565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72634" y="345688"/>
            <a:ext cx="8438496" cy="1254989"/>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2634" y="1728427"/>
            <a:ext cx="8438496" cy="411967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5" name="Footer Placeholder 4"/>
          <p:cNvSpPr>
            <a:spLocks noGrp="1"/>
          </p:cNvSpPr>
          <p:nvPr>
            <p:ph type="ftr" sz="quarter" idx="11"/>
          </p:nvPr>
        </p:nvSpPr>
        <p:spPr>
          <a:xfrm>
            <a:off x="3240872" y="6017936"/>
            <a:ext cx="3302020" cy="345685"/>
          </a:xfrm>
          <a:prstGeom prst="rect">
            <a:avLst/>
          </a:prstGeom>
        </p:spPr>
        <p:txBody>
          <a:bodyPr/>
          <a:lstStyle/>
          <a:p>
            <a:endParaRPr lang="en-US"/>
          </a:p>
        </p:txBody>
      </p:sp>
      <p:sp>
        <p:nvSpPr>
          <p:cNvPr id="6" name="Slide Number Placeholder 5"/>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351520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1506" y="345686"/>
            <a:ext cx="2109624" cy="5502411"/>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2635" y="345686"/>
            <a:ext cx="6206575" cy="5502411"/>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5" name="Footer Placeholder 4"/>
          <p:cNvSpPr>
            <a:spLocks noGrp="1"/>
          </p:cNvSpPr>
          <p:nvPr>
            <p:ph type="ftr" sz="quarter" idx="11"/>
          </p:nvPr>
        </p:nvSpPr>
        <p:spPr>
          <a:xfrm>
            <a:off x="3240872" y="6017936"/>
            <a:ext cx="3302020" cy="345685"/>
          </a:xfrm>
          <a:prstGeom prst="rect">
            <a:avLst/>
          </a:prstGeom>
        </p:spPr>
        <p:txBody>
          <a:bodyPr/>
          <a:lstStyle/>
          <a:p>
            <a:endParaRPr lang="en-US"/>
          </a:p>
        </p:txBody>
      </p:sp>
      <p:sp>
        <p:nvSpPr>
          <p:cNvPr id="6" name="Slide Number Placeholder 5"/>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29975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2634" y="345688"/>
            <a:ext cx="8438496" cy="125498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72634" y="1728427"/>
            <a:ext cx="8438496" cy="41196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5" name="Footer Placeholder 4"/>
          <p:cNvSpPr>
            <a:spLocks noGrp="1"/>
          </p:cNvSpPr>
          <p:nvPr>
            <p:ph type="ftr" sz="quarter" idx="11"/>
          </p:nvPr>
        </p:nvSpPr>
        <p:spPr>
          <a:xfrm>
            <a:off x="3240872" y="6017936"/>
            <a:ext cx="3302020" cy="345685"/>
          </a:xfrm>
          <a:prstGeom prst="rect">
            <a:avLst/>
          </a:prstGeom>
        </p:spPr>
        <p:txBody>
          <a:bodyPr/>
          <a:lstStyle/>
          <a:p>
            <a:endParaRPr lang="en-US"/>
          </a:p>
        </p:txBody>
      </p:sp>
      <p:sp>
        <p:nvSpPr>
          <p:cNvPr id="6" name="Slide Number Placeholder 5"/>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359527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39" y="1618713"/>
            <a:ext cx="8438496" cy="2700855"/>
          </a:xfrm>
          <a:prstGeom prst="rect">
            <a:avLst/>
          </a:prstGeom>
        </p:spPr>
        <p:txBody>
          <a:bodyPr anchor="b"/>
          <a:lstStyle>
            <a:lvl1pPr>
              <a:defRPr sz="5800"/>
            </a:lvl1pPr>
          </a:lstStyle>
          <a:p>
            <a:r>
              <a:rPr lang="en-US" smtClean="0"/>
              <a:t>Click to edit Master title style</a:t>
            </a:r>
            <a:endParaRPr lang="en-US" dirty="0"/>
          </a:p>
        </p:txBody>
      </p:sp>
      <p:sp>
        <p:nvSpPr>
          <p:cNvPr id="3" name="Text Placeholder 2"/>
          <p:cNvSpPr>
            <a:spLocks noGrp="1"/>
          </p:cNvSpPr>
          <p:nvPr>
            <p:ph type="body" idx="1"/>
          </p:nvPr>
        </p:nvSpPr>
        <p:spPr>
          <a:xfrm>
            <a:off x="667539" y="4345119"/>
            <a:ext cx="8438496" cy="1420316"/>
          </a:xfrm>
          <a:prstGeom prst="rect">
            <a:avLst/>
          </a:prstGeom>
        </p:spPr>
        <p:txBody>
          <a:bodyPr/>
          <a:lstStyle>
            <a:lvl1pPr marL="0" indent="0">
              <a:buNone/>
              <a:defRPr sz="2300">
                <a:solidFill>
                  <a:schemeClr val="tx1"/>
                </a:solidFill>
              </a:defRPr>
            </a:lvl1pPr>
            <a:lvl2pPr marL="443895" indent="0">
              <a:buNone/>
              <a:defRPr sz="1900">
                <a:solidFill>
                  <a:schemeClr val="tx1">
                    <a:tint val="75000"/>
                  </a:schemeClr>
                </a:solidFill>
              </a:defRPr>
            </a:lvl2pPr>
            <a:lvl3pPr marL="887791" indent="0">
              <a:buNone/>
              <a:defRPr sz="1700">
                <a:solidFill>
                  <a:schemeClr val="tx1">
                    <a:tint val="75000"/>
                  </a:schemeClr>
                </a:solidFill>
              </a:defRPr>
            </a:lvl3pPr>
            <a:lvl4pPr marL="1331686" indent="0">
              <a:buNone/>
              <a:defRPr sz="1600">
                <a:solidFill>
                  <a:schemeClr val="tx1">
                    <a:tint val="75000"/>
                  </a:schemeClr>
                </a:solidFill>
              </a:defRPr>
            </a:lvl4pPr>
            <a:lvl5pPr marL="1775582" indent="0">
              <a:buNone/>
              <a:defRPr sz="1600">
                <a:solidFill>
                  <a:schemeClr val="tx1">
                    <a:tint val="75000"/>
                  </a:schemeClr>
                </a:solidFill>
              </a:defRPr>
            </a:lvl5pPr>
            <a:lvl6pPr marL="2219477" indent="0">
              <a:buNone/>
              <a:defRPr sz="1600">
                <a:solidFill>
                  <a:schemeClr val="tx1">
                    <a:tint val="75000"/>
                  </a:schemeClr>
                </a:solidFill>
              </a:defRPr>
            </a:lvl6pPr>
            <a:lvl7pPr marL="2663373" indent="0">
              <a:buNone/>
              <a:defRPr sz="1600">
                <a:solidFill>
                  <a:schemeClr val="tx1">
                    <a:tint val="75000"/>
                  </a:schemeClr>
                </a:solidFill>
              </a:defRPr>
            </a:lvl7pPr>
            <a:lvl8pPr marL="3107268" indent="0">
              <a:buNone/>
              <a:defRPr sz="1600">
                <a:solidFill>
                  <a:schemeClr val="tx1">
                    <a:tint val="75000"/>
                  </a:schemeClr>
                </a:solidFill>
              </a:defRPr>
            </a:lvl8pPr>
            <a:lvl9pPr marL="3551164"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5" name="Footer Placeholder 4"/>
          <p:cNvSpPr>
            <a:spLocks noGrp="1"/>
          </p:cNvSpPr>
          <p:nvPr>
            <p:ph type="ftr" sz="quarter" idx="11"/>
          </p:nvPr>
        </p:nvSpPr>
        <p:spPr>
          <a:xfrm>
            <a:off x="3240872" y="6017936"/>
            <a:ext cx="3302020" cy="345685"/>
          </a:xfrm>
          <a:prstGeom prst="rect">
            <a:avLst/>
          </a:prstGeom>
        </p:spPr>
        <p:txBody>
          <a:bodyPr/>
          <a:lstStyle/>
          <a:p>
            <a:endParaRPr lang="en-US"/>
          </a:p>
        </p:txBody>
      </p:sp>
      <p:sp>
        <p:nvSpPr>
          <p:cNvPr id="6" name="Slide Number Placeholder 5"/>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96347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72634" y="345688"/>
            <a:ext cx="8438496" cy="125498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2634" y="1728427"/>
            <a:ext cx="4158099" cy="41196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31" y="1728427"/>
            <a:ext cx="4158099" cy="411967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6" name="Footer Placeholder 5"/>
          <p:cNvSpPr>
            <a:spLocks noGrp="1"/>
          </p:cNvSpPr>
          <p:nvPr>
            <p:ph type="ftr" sz="quarter" idx="11"/>
          </p:nvPr>
        </p:nvSpPr>
        <p:spPr>
          <a:xfrm>
            <a:off x="3240872" y="6017936"/>
            <a:ext cx="3302020" cy="345685"/>
          </a:xfrm>
          <a:prstGeom prst="rect">
            <a:avLst/>
          </a:prstGeom>
        </p:spPr>
        <p:txBody>
          <a:bodyPr/>
          <a:lstStyle/>
          <a:p>
            <a:endParaRPr lang="en-US"/>
          </a:p>
        </p:txBody>
      </p:sp>
      <p:sp>
        <p:nvSpPr>
          <p:cNvPr id="7" name="Slide Number Placeholder 6"/>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120125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909" y="345688"/>
            <a:ext cx="8438496" cy="1254989"/>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3909" y="1591657"/>
            <a:ext cx="4138990" cy="780046"/>
          </a:xfrm>
          <a:prstGeom prst="rect">
            <a:avLst/>
          </a:prstGeom>
        </p:spPr>
        <p:txBody>
          <a:bodyPr anchor="b"/>
          <a:lstStyle>
            <a:lvl1pPr marL="0" indent="0">
              <a:buNone/>
              <a:defRPr sz="2300" b="1"/>
            </a:lvl1pPr>
            <a:lvl2pPr marL="443895" indent="0">
              <a:buNone/>
              <a:defRPr sz="1900" b="1"/>
            </a:lvl2pPr>
            <a:lvl3pPr marL="887791" indent="0">
              <a:buNone/>
              <a:defRPr sz="1700" b="1"/>
            </a:lvl3pPr>
            <a:lvl4pPr marL="1331686" indent="0">
              <a:buNone/>
              <a:defRPr sz="1600" b="1"/>
            </a:lvl4pPr>
            <a:lvl5pPr marL="1775582" indent="0">
              <a:buNone/>
              <a:defRPr sz="1600" b="1"/>
            </a:lvl5pPr>
            <a:lvl6pPr marL="2219477" indent="0">
              <a:buNone/>
              <a:defRPr sz="1600" b="1"/>
            </a:lvl6pPr>
            <a:lvl7pPr marL="2663373" indent="0">
              <a:buNone/>
              <a:defRPr sz="1600" b="1"/>
            </a:lvl7pPr>
            <a:lvl8pPr marL="3107268" indent="0">
              <a:buNone/>
              <a:defRPr sz="1600" b="1"/>
            </a:lvl8pPr>
            <a:lvl9pPr marL="355116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3909" y="2371703"/>
            <a:ext cx="4138990" cy="348841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53031" y="1591657"/>
            <a:ext cx="4159373" cy="780046"/>
          </a:xfrm>
          <a:prstGeom prst="rect">
            <a:avLst/>
          </a:prstGeom>
        </p:spPr>
        <p:txBody>
          <a:bodyPr anchor="b"/>
          <a:lstStyle>
            <a:lvl1pPr marL="0" indent="0">
              <a:buNone/>
              <a:defRPr sz="2300" b="1"/>
            </a:lvl1pPr>
            <a:lvl2pPr marL="443895" indent="0">
              <a:buNone/>
              <a:defRPr sz="1900" b="1"/>
            </a:lvl2pPr>
            <a:lvl3pPr marL="887791" indent="0">
              <a:buNone/>
              <a:defRPr sz="1700" b="1"/>
            </a:lvl3pPr>
            <a:lvl4pPr marL="1331686" indent="0">
              <a:buNone/>
              <a:defRPr sz="1600" b="1"/>
            </a:lvl4pPr>
            <a:lvl5pPr marL="1775582" indent="0">
              <a:buNone/>
              <a:defRPr sz="1600" b="1"/>
            </a:lvl5pPr>
            <a:lvl6pPr marL="2219477" indent="0">
              <a:buNone/>
              <a:defRPr sz="1600" b="1"/>
            </a:lvl6pPr>
            <a:lvl7pPr marL="2663373" indent="0">
              <a:buNone/>
              <a:defRPr sz="1600" b="1"/>
            </a:lvl7pPr>
            <a:lvl8pPr marL="3107268" indent="0">
              <a:buNone/>
              <a:defRPr sz="1600" b="1"/>
            </a:lvl8pPr>
            <a:lvl9pPr marL="355116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31" y="2371703"/>
            <a:ext cx="4159373" cy="348841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8" name="Footer Placeholder 7"/>
          <p:cNvSpPr>
            <a:spLocks noGrp="1"/>
          </p:cNvSpPr>
          <p:nvPr>
            <p:ph type="ftr" sz="quarter" idx="11"/>
          </p:nvPr>
        </p:nvSpPr>
        <p:spPr>
          <a:xfrm>
            <a:off x="3240872" y="6017936"/>
            <a:ext cx="3302020" cy="345685"/>
          </a:xfrm>
          <a:prstGeom prst="rect">
            <a:avLst/>
          </a:prstGeom>
        </p:spPr>
        <p:txBody>
          <a:bodyPr/>
          <a:lstStyle/>
          <a:p>
            <a:endParaRPr lang="en-US"/>
          </a:p>
        </p:txBody>
      </p:sp>
      <p:sp>
        <p:nvSpPr>
          <p:cNvPr id="9" name="Slide Number Placeholder 8"/>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400357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2634" y="345688"/>
            <a:ext cx="8438496" cy="1254989"/>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4" name="Footer Placeholder 3"/>
          <p:cNvSpPr>
            <a:spLocks noGrp="1"/>
          </p:cNvSpPr>
          <p:nvPr>
            <p:ph type="ftr" sz="quarter" idx="11"/>
          </p:nvPr>
        </p:nvSpPr>
        <p:spPr>
          <a:xfrm>
            <a:off x="3240872" y="6017936"/>
            <a:ext cx="3302020" cy="345685"/>
          </a:xfrm>
          <a:prstGeom prst="rect">
            <a:avLst/>
          </a:prstGeom>
        </p:spPr>
        <p:txBody>
          <a:bodyPr/>
          <a:lstStyle/>
          <a:p>
            <a:endParaRPr lang="en-US"/>
          </a:p>
        </p:txBody>
      </p:sp>
      <p:sp>
        <p:nvSpPr>
          <p:cNvPr id="5" name="Slide Number Placeholder 4"/>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42464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8857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909" y="432858"/>
            <a:ext cx="3155518" cy="1515004"/>
          </a:xfrm>
          <a:prstGeom prst="rect">
            <a:avLst/>
          </a:prstGeom>
        </p:spPr>
        <p:txBody>
          <a:bodyPr anchor="b"/>
          <a:lstStyle>
            <a:lvl1pPr>
              <a:defRPr sz="3100"/>
            </a:lvl1pPr>
          </a:lstStyle>
          <a:p>
            <a:r>
              <a:rPr lang="en-US" smtClean="0"/>
              <a:t>Click to edit Master title style</a:t>
            </a:r>
            <a:endParaRPr lang="en-US" dirty="0"/>
          </a:p>
        </p:txBody>
      </p:sp>
      <p:sp>
        <p:nvSpPr>
          <p:cNvPr id="3" name="Content Placeholder 2"/>
          <p:cNvSpPr>
            <a:spLocks noGrp="1"/>
          </p:cNvSpPr>
          <p:nvPr>
            <p:ph idx="1"/>
          </p:nvPr>
        </p:nvSpPr>
        <p:spPr>
          <a:xfrm>
            <a:off x="4159374" y="934856"/>
            <a:ext cx="4953031" cy="4614150"/>
          </a:xfrm>
          <a:prstGeom prst="rect">
            <a:avLst/>
          </a:prstGeo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3909" y="1947863"/>
            <a:ext cx="3155518" cy="3608656"/>
          </a:xfrm>
          <a:prstGeom prst="rect">
            <a:avLst/>
          </a:prstGeom>
        </p:spPr>
        <p:txBody>
          <a:bodyPr/>
          <a:lstStyle>
            <a:lvl1pPr marL="0" indent="0">
              <a:buNone/>
              <a:defRPr sz="1600"/>
            </a:lvl1pPr>
            <a:lvl2pPr marL="443895" indent="0">
              <a:buNone/>
              <a:defRPr sz="1400"/>
            </a:lvl2pPr>
            <a:lvl3pPr marL="887791" indent="0">
              <a:buNone/>
              <a:defRPr sz="1200"/>
            </a:lvl3pPr>
            <a:lvl4pPr marL="1331686" indent="0">
              <a:buNone/>
              <a:defRPr sz="1000"/>
            </a:lvl4pPr>
            <a:lvl5pPr marL="1775582" indent="0">
              <a:buNone/>
              <a:defRPr sz="1000"/>
            </a:lvl5pPr>
            <a:lvl6pPr marL="2219477" indent="0">
              <a:buNone/>
              <a:defRPr sz="1000"/>
            </a:lvl6pPr>
            <a:lvl7pPr marL="2663373" indent="0">
              <a:buNone/>
              <a:defRPr sz="1000"/>
            </a:lvl7pPr>
            <a:lvl8pPr marL="3107268" indent="0">
              <a:buNone/>
              <a:defRPr sz="1000"/>
            </a:lvl8pPr>
            <a:lvl9pPr marL="3551164"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6" name="Footer Placeholder 5"/>
          <p:cNvSpPr>
            <a:spLocks noGrp="1"/>
          </p:cNvSpPr>
          <p:nvPr>
            <p:ph type="ftr" sz="quarter" idx="11"/>
          </p:nvPr>
        </p:nvSpPr>
        <p:spPr>
          <a:xfrm>
            <a:off x="3240872" y="6017936"/>
            <a:ext cx="3302020" cy="345685"/>
          </a:xfrm>
          <a:prstGeom prst="rect">
            <a:avLst/>
          </a:prstGeom>
        </p:spPr>
        <p:txBody>
          <a:bodyPr/>
          <a:lstStyle/>
          <a:p>
            <a:endParaRPr lang="en-US"/>
          </a:p>
        </p:txBody>
      </p:sp>
      <p:sp>
        <p:nvSpPr>
          <p:cNvPr id="7" name="Slide Number Placeholder 6"/>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266618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909" y="432858"/>
            <a:ext cx="3155518" cy="1515004"/>
          </a:xfrm>
          <a:prstGeom prst="rect">
            <a:avLst/>
          </a:prstGeom>
        </p:spPr>
        <p:txBody>
          <a:bodyPr anchor="b"/>
          <a:lstStyle>
            <a:lvl1pPr>
              <a:defRPr sz="31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59374" y="934856"/>
            <a:ext cx="4953031" cy="4614150"/>
          </a:xfrm>
          <a:prstGeom prst="rect">
            <a:avLst/>
          </a:prstGeom>
        </p:spPr>
        <p:txBody>
          <a:bodyPr anchor="t"/>
          <a:lstStyle>
            <a:lvl1pPr marL="0" indent="0">
              <a:buNone/>
              <a:defRPr sz="3100"/>
            </a:lvl1pPr>
            <a:lvl2pPr marL="443895" indent="0">
              <a:buNone/>
              <a:defRPr sz="2700"/>
            </a:lvl2pPr>
            <a:lvl3pPr marL="887791" indent="0">
              <a:buNone/>
              <a:defRPr sz="2300"/>
            </a:lvl3pPr>
            <a:lvl4pPr marL="1331686" indent="0">
              <a:buNone/>
              <a:defRPr sz="1900"/>
            </a:lvl4pPr>
            <a:lvl5pPr marL="1775582" indent="0">
              <a:buNone/>
              <a:defRPr sz="1900"/>
            </a:lvl5pPr>
            <a:lvl6pPr marL="2219477" indent="0">
              <a:buNone/>
              <a:defRPr sz="1900"/>
            </a:lvl6pPr>
            <a:lvl7pPr marL="2663373" indent="0">
              <a:buNone/>
              <a:defRPr sz="1900"/>
            </a:lvl7pPr>
            <a:lvl8pPr marL="3107268" indent="0">
              <a:buNone/>
              <a:defRPr sz="1900"/>
            </a:lvl8pPr>
            <a:lvl9pPr marL="3551164" indent="0">
              <a:buNone/>
              <a:defRPr sz="1900"/>
            </a:lvl9pPr>
          </a:lstStyle>
          <a:p>
            <a:r>
              <a:rPr lang="en-US" smtClean="0"/>
              <a:t>Click icon to add picture</a:t>
            </a:r>
            <a:endParaRPr lang="en-US" dirty="0"/>
          </a:p>
        </p:txBody>
      </p:sp>
      <p:sp>
        <p:nvSpPr>
          <p:cNvPr id="4" name="Text Placeholder 3"/>
          <p:cNvSpPr>
            <a:spLocks noGrp="1"/>
          </p:cNvSpPr>
          <p:nvPr>
            <p:ph type="body" sz="half" idx="2"/>
          </p:nvPr>
        </p:nvSpPr>
        <p:spPr>
          <a:xfrm>
            <a:off x="673909" y="1947863"/>
            <a:ext cx="3155518" cy="3608656"/>
          </a:xfrm>
          <a:prstGeom prst="rect">
            <a:avLst/>
          </a:prstGeom>
        </p:spPr>
        <p:txBody>
          <a:bodyPr/>
          <a:lstStyle>
            <a:lvl1pPr marL="0" indent="0">
              <a:buNone/>
              <a:defRPr sz="1600"/>
            </a:lvl1pPr>
            <a:lvl2pPr marL="443895" indent="0">
              <a:buNone/>
              <a:defRPr sz="1400"/>
            </a:lvl2pPr>
            <a:lvl3pPr marL="887791" indent="0">
              <a:buNone/>
              <a:defRPr sz="1200"/>
            </a:lvl3pPr>
            <a:lvl4pPr marL="1331686" indent="0">
              <a:buNone/>
              <a:defRPr sz="1000"/>
            </a:lvl4pPr>
            <a:lvl5pPr marL="1775582" indent="0">
              <a:buNone/>
              <a:defRPr sz="1000"/>
            </a:lvl5pPr>
            <a:lvl6pPr marL="2219477" indent="0">
              <a:buNone/>
              <a:defRPr sz="1000"/>
            </a:lvl6pPr>
            <a:lvl7pPr marL="2663373" indent="0">
              <a:buNone/>
              <a:defRPr sz="1000"/>
            </a:lvl7pPr>
            <a:lvl8pPr marL="3107268" indent="0">
              <a:buNone/>
              <a:defRPr sz="1000"/>
            </a:lvl8pPr>
            <a:lvl9pPr marL="3551164"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72634" y="6017936"/>
            <a:ext cx="2201347" cy="345685"/>
          </a:xfrm>
          <a:prstGeom prst="rect">
            <a:avLst/>
          </a:prstGeom>
        </p:spPr>
        <p:txBody>
          <a:bodyPr/>
          <a:lstStyle/>
          <a:p>
            <a:fld id="{463F313E-730F-4221-9088-119649BD6EEA}" type="datetimeFigureOut">
              <a:rPr lang="en-US" smtClean="0"/>
              <a:t>7/15/2021</a:t>
            </a:fld>
            <a:endParaRPr lang="en-US"/>
          </a:p>
        </p:txBody>
      </p:sp>
      <p:sp>
        <p:nvSpPr>
          <p:cNvPr id="6" name="Footer Placeholder 5"/>
          <p:cNvSpPr>
            <a:spLocks noGrp="1"/>
          </p:cNvSpPr>
          <p:nvPr>
            <p:ph type="ftr" sz="quarter" idx="11"/>
          </p:nvPr>
        </p:nvSpPr>
        <p:spPr>
          <a:xfrm>
            <a:off x="3240872" y="6017936"/>
            <a:ext cx="3302020" cy="345685"/>
          </a:xfrm>
          <a:prstGeom prst="rect">
            <a:avLst/>
          </a:prstGeom>
        </p:spPr>
        <p:txBody>
          <a:bodyPr/>
          <a:lstStyle/>
          <a:p>
            <a:endParaRPr lang="en-US"/>
          </a:p>
        </p:txBody>
      </p:sp>
      <p:sp>
        <p:nvSpPr>
          <p:cNvPr id="7" name="Slide Number Placeholder 6"/>
          <p:cNvSpPr>
            <a:spLocks noGrp="1"/>
          </p:cNvSpPr>
          <p:nvPr>
            <p:ph type="sldNum" sz="quarter" idx="12"/>
          </p:nvPr>
        </p:nvSpPr>
        <p:spPr>
          <a:xfrm>
            <a:off x="6909783" y="6017936"/>
            <a:ext cx="2201347" cy="345685"/>
          </a:xfrm>
          <a:prstGeom prst="rect">
            <a:avLst/>
          </a:prstGeom>
        </p:spPr>
        <p:txBody>
          <a:bodyPr/>
          <a:lstStyle/>
          <a:p>
            <a:fld id="{D048D7A0-8CE7-49EB-91A7-D4B27CA8736A}" type="slidenum">
              <a:rPr lang="en-US" smtClean="0"/>
              <a:t>‹#›</a:t>
            </a:fld>
            <a:endParaRPr lang="en-US"/>
          </a:p>
        </p:txBody>
      </p:sp>
    </p:spTree>
    <p:extLst>
      <p:ext uri="{BB962C8B-B14F-4D97-AF65-F5344CB8AC3E}">
        <p14:creationId xmlns:p14="http://schemas.microsoft.com/office/powerpoint/2010/main" val="246700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m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descr="Screen Clippi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00"/>
            <a:ext cx="9783763" cy="6493658"/>
          </a:xfrm>
          <a:prstGeom prst="rect">
            <a:avLst/>
          </a:prstGeom>
        </p:spPr>
      </p:pic>
    </p:spTree>
    <p:extLst>
      <p:ext uri="{BB962C8B-B14F-4D97-AF65-F5344CB8AC3E}">
        <p14:creationId xmlns:p14="http://schemas.microsoft.com/office/powerpoint/2010/main" val="221458137"/>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87791" rtl="0" eaLnBrk="1" latinLnBrk="0" hangingPunct="1">
        <a:lnSpc>
          <a:spcPct val="90000"/>
        </a:lnSpc>
        <a:spcBef>
          <a:spcPct val="0"/>
        </a:spcBef>
        <a:buNone/>
        <a:defRPr sz="4300" kern="1200">
          <a:solidFill>
            <a:schemeClr val="tx1"/>
          </a:solidFill>
          <a:latin typeface="+mj-lt"/>
          <a:ea typeface="+mj-ea"/>
          <a:cs typeface="+mj-cs"/>
        </a:defRPr>
      </a:lvl1pPr>
    </p:titleStyle>
    <p:bodyStyle>
      <a:lvl1pPr marL="221948" indent="-221948" algn="l" defTabSz="887791" rtl="0" eaLnBrk="1" latinLnBrk="0" hangingPunct="1">
        <a:lnSpc>
          <a:spcPct val="90000"/>
        </a:lnSpc>
        <a:spcBef>
          <a:spcPts val="971"/>
        </a:spcBef>
        <a:buFont typeface="Arial" panose="020B0604020202020204" pitchFamily="34" charset="0"/>
        <a:buChar char="•"/>
        <a:defRPr sz="2700" kern="1200">
          <a:solidFill>
            <a:schemeClr val="tx1"/>
          </a:solidFill>
          <a:latin typeface="+mn-lt"/>
          <a:ea typeface="+mn-ea"/>
          <a:cs typeface="+mn-cs"/>
        </a:defRPr>
      </a:lvl1pPr>
      <a:lvl2pPr marL="665843" indent="-221948" algn="l" defTabSz="887791" rtl="0" eaLnBrk="1" latinLnBrk="0" hangingPunct="1">
        <a:lnSpc>
          <a:spcPct val="90000"/>
        </a:lnSpc>
        <a:spcBef>
          <a:spcPts val="485"/>
        </a:spcBef>
        <a:buFont typeface="Arial" panose="020B0604020202020204" pitchFamily="34" charset="0"/>
        <a:buChar char="•"/>
        <a:defRPr sz="2300" kern="1200">
          <a:solidFill>
            <a:schemeClr val="tx1"/>
          </a:solidFill>
          <a:latin typeface="+mn-lt"/>
          <a:ea typeface="+mn-ea"/>
          <a:cs typeface="+mn-cs"/>
        </a:defRPr>
      </a:lvl2pPr>
      <a:lvl3pPr marL="1109739" indent="-221948" algn="l" defTabSz="887791" rtl="0" eaLnBrk="1" latinLnBrk="0" hangingPunct="1">
        <a:lnSpc>
          <a:spcPct val="90000"/>
        </a:lnSpc>
        <a:spcBef>
          <a:spcPts val="485"/>
        </a:spcBef>
        <a:buFont typeface="Arial" panose="020B0604020202020204" pitchFamily="34" charset="0"/>
        <a:buChar char="•"/>
        <a:defRPr sz="1900" kern="1200">
          <a:solidFill>
            <a:schemeClr val="tx1"/>
          </a:solidFill>
          <a:latin typeface="+mn-lt"/>
          <a:ea typeface="+mn-ea"/>
          <a:cs typeface="+mn-cs"/>
        </a:defRPr>
      </a:lvl3pPr>
      <a:lvl4pPr marL="1553634" indent="-221948" algn="l" defTabSz="887791" rtl="0" eaLnBrk="1" latinLnBrk="0" hangingPunct="1">
        <a:lnSpc>
          <a:spcPct val="90000"/>
        </a:lnSpc>
        <a:spcBef>
          <a:spcPts val="485"/>
        </a:spcBef>
        <a:buFont typeface="Arial" panose="020B0604020202020204" pitchFamily="34" charset="0"/>
        <a:buChar char="•"/>
        <a:defRPr sz="1700" kern="1200">
          <a:solidFill>
            <a:schemeClr val="tx1"/>
          </a:solidFill>
          <a:latin typeface="+mn-lt"/>
          <a:ea typeface="+mn-ea"/>
          <a:cs typeface="+mn-cs"/>
        </a:defRPr>
      </a:lvl4pPr>
      <a:lvl5pPr marL="1997530" indent="-221948" algn="l" defTabSz="887791" rtl="0" eaLnBrk="1" latinLnBrk="0" hangingPunct="1">
        <a:lnSpc>
          <a:spcPct val="90000"/>
        </a:lnSpc>
        <a:spcBef>
          <a:spcPts val="485"/>
        </a:spcBef>
        <a:buFont typeface="Arial" panose="020B0604020202020204" pitchFamily="34" charset="0"/>
        <a:buChar char="•"/>
        <a:defRPr sz="1700" kern="1200">
          <a:solidFill>
            <a:schemeClr val="tx1"/>
          </a:solidFill>
          <a:latin typeface="+mn-lt"/>
          <a:ea typeface="+mn-ea"/>
          <a:cs typeface="+mn-cs"/>
        </a:defRPr>
      </a:lvl5pPr>
      <a:lvl6pPr marL="2441425" indent="-221948" algn="l" defTabSz="887791" rtl="0" eaLnBrk="1" latinLnBrk="0" hangingPunct="1">
        <a:lnSpc>
          <a:spcPct val="90000"/>
        </a:lnSpc>
        <a:spcBef>
          <a:spcPts val="485"/>
        </a:spcBef>
        <a:buFont typeface="Arial" panose="020B0604020202020204" pitchFamily="34" charset="0"/>
        <a:buChar char="•"/>
        <a:defRPr sz="1700" kern="1200">
          <a:solidFill>
            <a:schemeClr val="tx1"/>
          </a:solidFill>
          <a:latin typeface="+mn-lt"/>
          <a:ea typeface="+mn-ea"/>
          <a:cs typeface="+mn-cs"/>
        </a:defRPr>
      </a:lvl6pPr>
      <a:lvl7pPr marL="2885321" indent="-221948" algn="l" defTabSz="887791" rtl="0" eaLnBrk="1" latinLnBrk="0" hangingPunct="1">
        <a:lnSpc>
          <a:spcPct val="90000"/>
        </a:lnSpc>
        <a:spcBef>
          <a:spcPts val="485"/>
        </a:spcBef>
        <a:buFont typeface="Arial" panose="020B0604020202020204" pitchFamily="34" charset="0"/>
        <a:buChar char="•"/>
        <a:defRPr sz="1700" kern="1200">
          <a:solidFill>
            <a:schemeClr val="tx1"/>
          </a:solidFill>
          <a:latin typeface="+mn-lt"/>
          <a:ea typeface="+mn-ea"/>
          <a:cs typeface="+mn-cs"/>
        </a:defRPr>
      </a:lvl7pPr>
      <a:lvl8pPr marL="3329216" indent="-221948" algn="l" defTabSz="887791" rtl="0" eaLnBrk="1" latinLnBrk="0" hangingPunct="1">
        <a:lnSpc>
          <a:spcPct val="90000"/>
        </a:lnSpc>
        <a:spcBef>
          <a:spcPts val="485"/>
        </a:spcBef>
        <a:buFont typeface="Arial" panose="020B0604020202020204" pitchFamily="34" charset="0"/>
        <a:buChar char="•"/>
        <a:defRPr sz="1700" kern="1200">
          <a:solidFill>
            <a:schemeClr val="tx1"/>
          </a:solidFill>
          <a:latin typeface="+mn-lt"/>
          <a:ea typeface="+mn-ea"/>
          <a:cs typeface="+mn-cs"/>
        </a:defRPr>
      </a:lvl8pPr>
      <a:lvl9pPr marL="3773112" indent="-221948" algn="l" defTabSz="887791" rtl="0" eaLnBrk="1" latinLnBrk="0" hangingPunct="1">
        <a:lnSpc>
          <a:spcPct val="90000"/>
        </a:lnSpc>
        <a:spcBef>
          <a:spcPts val="485"/>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87791" rtl="0" eaLnBrk="1" latinLnBrk="0" hangingPunct="1">
        <a:defRPr sz="1700" kern="1200">
          <a:solidFill>
            <a:schemeClr val="tx1"/>
          </a:solidFill>
          <a:latin typeface="+mn-lt"/>
          <a:ea typeface="+mn-ea"/>
          <a:cs typeface="+mn-cs"/>
        </a:defRPr>
      </a:lvl1pPr>
      <a:lvl2pPr marL="443895" algn="l" defTabSz="887791" rtl="0" eaLnBrk="1" latinLnBrk="0" hangingPunct="1">
        <a:defRPr sz="1700" kern="1200">
          <a:solidFill>
            <a:schemeClr val="tx1"/>
          </a:solidFill>
          <a:latin typeface="+mn-lt"/>
          <a:ea typeface="+mn-ea"/>
          <a:cs typeface="+mn-cs"/>
        </a:defRPr>
      </a:lvl2pPr>
      <a:lvl3pPr marL="887791" algn="l" defTabSz="887791" rtl="0" eaLnBrk="1" latinLnBrk="0" hangingPunct="1">
        <a:defRPr sz="1700" kern="1200">
          <a:solidFill>
            <a:schemeClr val="tx1"/>
          </a:solidFill>
          <a:latin typeface="+mn-lt"/>
          <a:ea typeface="+mn-ea"/>
          <a:cs typeface="+mn-cs"/>
        </a:defRPr>
      </a:lvl3pPr>
      <a:lvl4pPr marL="1331686" algn="l" defTabSz="887791" rtl="0" eaLnBrk="1" latinLnBrk="0" hangingPunct="1">
        <a:defRPr sz="1700" kern="1200">
          <a:solidFill>
            <a:schemeClr val="tx1"/>
          </a:solidFill>
          <a:latin typeface="+mn-lt"/>
          <a:ea typeface="+mn-ea"/>
          <a:cs typeface="+mn-cs"/>
        </a:defRPr>
      </a:lvl4pPr>
      <a:lvl5pPr marL="1775582" algn="l" defTabSz="887791" rtl="0" eaLnBrk="1" latinLnBrk="0" hangingPunct="1">
        <a:defRPr sz="1700" kern="1200">
          <a:solidFill>
            <a:schemeClr val="tx1"/>
          </a:solidFill>
          <a:latin typeface="+mn-lt"/>
          <a:ea typeface="+mn-ea"/>
          <a:cs typeface="+mn-cs"/>
        </a:defRPr>
      </a:lvl5pPr>
      <a:lvl6pPr marL="2219477" algn="l" defTabSz="887791" rtl="0" eaLnBrk="1" latinLnBrk="0" hangingPunct="1">
        <a:defRPr sz="1700" kern="1200">
          <a:solidFill>
            <a:schemeClr val="tx1"/>
          </a:solidFill>
          <a:latin typeface="+mn-lt"/>
          <a:ea typeface="+mn-ea"/>
          <a:cs typeface="+mn-cs"/>
        </a:defRPr>
      </a:lvl6pPr>
      <a:lvl7pPr marL="2663373" algn="l" defTabSz="887791" rtl="0" eaLnBrk="1" latinLnBrk="0" hangingPunct="1">
        <a:defRPr sz="1700" kern="1200">
          <a:solidFill>
            <a:schemeClr val="tx1"/>
          </a:solidFill>
          <a:latin typeface="+mn-lt"/>
          <a:ea typeface="+mn-ea"/>
          <a:cs typeface="+mn-cs"/>
        </a:defRPr>
      </a:lvl7pPr>
      <a:lvl8pPr marL="3107268" algn="l" defTabSz="887791" rtl="0" eaLnBrk="1" latinLnBrk="0" hangingPunct="1">
        <a:defRPr sz="1700" kern="1200">
          <a:solidFill>
            <a:schemeClr val="tx1"/>
          </a:solidFill>
          <a:latin typeface="+mn-lt"/>
          <a:ea typeface="+mn-ea"/>
          <a:cs typeface="+mn-cs"/>
        </a:defRPr>
      </a:lvl8pPr>
      <a:lvl9pPr marL="3551164" algn="l" defTabSz="887791"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433249">
            <a:off x="1614257" y="1055828"/>
            <a:ext cx="5368020" cy="1245317"/>
          </a:xfrm>
          <a:prstGeom prst="rect">
            <a:avLst/>
          </a:prstGeom>
          <a:noFill/>
        </p:spPr>
        <p:txBody>
          <a:bodyPr wrap="square" rtlCol="0">
            <a:prstTxWarp prst="textWave1">
              <a:avLst/>
            </a:prstTxWarp>
            <a:spAutoFit/>
          </a:bodyPr>
          <a:lstStyle/>
          <a:p>
            <a:r>
              <a:rPr lang="en-US" sz="3600" b="1" dirty="0" smtClean="0">
                <a:solidFill>
                  <a:schemeClr val="bg1"/>
                </a:solidFill>
                <a:latin typeface="Book Antiqua" pitchFamily="18" charset="0"/>
              </a:rPr>
              <a:t>Welcome dear students.</a:t>
            </a:r>
            <a:endParaRPr lang="en-US" sz="3600" b="1" dirty="0">
              <a:solidFill>
                <a:schemeClr val="bg1"/>
              </a:solidFill>
              <a:latin typeface="Book Antiqua" pitchFamily="18" charset="0"/>
            </a:endParaRPr>
          </a:p>
        </p:txBody>
      </p:sp>
      <p:pic>
        <p:nvPicPr>
          <p:cNvPr id="3" name="Picture 2" descr="C:\Users\User\Desktop\Root\animated_flower.gif_480_480_0_64000_0_1_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32173" y="2110154"/>
            <a:ext cx="4920495" cy="3625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35579"/>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14437" y="216430"/>
            <a:ext cx="8872093" cy="811609"/>
          </a:xfrm>
          <a:prstGeom prst="rect">
            <a:avLst/>
          </a:prstGeom>
          <a:ln>
            <a:solidFill>
              <a:schemeClr val="accent1"/>
            </a:solidFill>
          </a:ln>
        </p:spPr>
        <p:txBody>
          <a:bodyPr lIns="88779" tIns="44390" rIns="88779" bIns="44390"/>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4400" b="1" dirty="0">
                <a:solidFill>
                  <a:schemeClr val="bg1"/>
                </a:solidFill>
              </a:rPr>
              <a:t>Key words and their meaning</a:t>
            </a:r>
            <a:endParaRPr lang="en-US" sz="4400" dirty="0">
              <a:solidFill>
                <a:schemeClr val="bg1"/>
              </a:solidFill>
            </a:endParaRPr>
          </a:p>
        </p:txBody>
      </p:sp>
      <p:sp>
        <p:nvSpPr>
          <p:cNvPr id="5" name="Text Placeholder 2"/>
          <p:cNvSpPr txBox="1">
            <a:spLocks/>
          </p:cNvSpPr>
          <p:nvPr/>
        </p:nvSpPr>
        <p:spPr>
          <a:xfrm>
            <a:off x="1589862" y="1901646"/>
            <a:ext cx="3242146" cy="454276"/>
          </a:xfrm>
          <a:prstGeom prst="rect">
            <a:avLst/>
          </a:prstGeom>
        </p:spPr>
        <p:txBody>
          <a:bodyPr lIns="88779" tIns="44390" rIns="88779" bIns="4439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3600" dirty="0">
                <a:solidFill>
                  <a:schemeClr val="bg1"/>
                </a:solidFill>
              </a:rPr>
              <a:t>Words</a:t>
            </a:r>
          </a:p>
        </p:txBody>
      </p:sp>
      <p:sp>
        <p:nvSpPr>
          <p:cNvPr id="6" name="Text Placeholder 4"/>
          <p:cNvSpPr txBox="1">
            <a:spLocks/>
          </p:cNvSpPr>
          <p:nvPr/>
        </p:nvSpPr>
        <p:spPr>
          <a:xfrm>
            <a:off x="4950484" y="1816949"/>
            <a:ext cx="3243419" cy="454276"/>
          </a:xfrm>
          <a:prstGeom prst="rect">
            <a:avLst/>
          </a:prstGeom>
        </p:spPr>
        <p:txBody>
          <a:bodyPr lIns="88779" tIns="44390" rIns="88779" bIns="4439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buNone/>
            </a:pPr>
            <a:r>
              <a:rPr lang="en-US" sz="3600" dirty="0">
                <a:solidFill>
                  <a:schemeClr val="bg1"/>
                </a:solidFill>
              </a:rPr>
              <a:t>Meaning</a:t>
            </a:r>
          </a:p>
        </p:txBody>
      </p:sp>
      <p:sp>
        <p:nvSpPr>
          <p:cNvPr id="7" name="Rectangle 6"/>
          <p:cNvSpPr/>
          <p:nvPr/>
        </p:nvSpPr>
        <p:spPr>
          <a:xfrm>
            <a:off x="269631" y="2470745"/>
            <a:ext cx="2921211" cy="3290523"/>
          </a:xfrm>
          <a:prstGeom prst="rect">
            <a:avLst/>
          </a:prstGeom>
        </p:spPr>
        <p:txBody>
          <a:bodyPr wrap="square" lIns="88779" tIns="44390" rIns="88779" bIns="44390">
            <a:spAutoFit/>
          </a:bodyPr>
          <a:lstStyle/>
          <a:p>
            <a:r>
              <a:rPr lang="en-US" sz="1600" b="1" dirty="0">
                <a:solidFill>
                  <a:schemeClr val="bg1"/>
                </a:solidFill>
              </a:rPr>
              <a:t>Procession           ▬ ▬ ▬</a:t>
            </a:r>
          </a:p>
          <a:p>
            <a:r>
              <a:rPr lang="en-US" sz="1600" b="1" dirty="0">
                <a:solidFill>
                  <a:schemeClr val="bg1"/>
                </a:solidFill>
              </a:rPr>
              <a:t>Prison                   ▬ ▬ ▬</a:t>
            </a:r>
          </a:p>
          <a:p>
            <a:r>
              <a:rPr lang="en-US" sz="1600" b="1" dirty="0">
                <a:solidFill>
                  <a:schemeClr val="bg1"/>
                </a:solidFill>
                <a:cs typeface="Aparajita" pitchFamily="34" charset="0"/>
              </a:rPr>
              <a:t>Democratic          </a:t>
            </a:r>
            <a:r>
              <a:rPr lang="en-US" sz="1600" b="1" dirty="0">
                <a:solidFill>
                  <a:schemeClr val="bg1"/>
                </a:solidFill>
              </a:rPr>
              <a:t>▬ ▬ ▬</a:t>
            </a:r>
          </a:p>
          <a:p>
            <a:r>
              <a:rPr lang="en-US" sz="1600" b="1" dirty="0">
                <a:solidFill>
                  <a:schemeClr val="bg1"/>
                </a:solidFill>
                <a:cs typeface="Aparajita" pitchFamily="34" charset="0"/>
              </a:rPr>
              <a:t>Legendary            </a:t>
            </a:r>
            <a:r>
              <a:rPr lang="en-US" sz="1600" b="1" dirty="0">
                <a:solidFill>
                  <a:schemeClr val="bg1"/>
                </a:solidFill>
              </a:rPr>
              <a:t>▬ ▬ ▬</a:t>
            </a:r>
          </a:p>
          <a:p>
            <a:r>
              <a:rPr lang="en-US" sz="1600" b="1" dirty="0">
                <a:solidFill>
                  <a:schemeClr val="bg1"/>
                </a:solidFill>
                <a:cs typeface="Aparajita" pitchFamily="34" charset="0"/>
              </a:rPr>
              <a:t>Revolt                   </a:t>
            </a:r>
            <a:r>
              <a:rPr lang="en-US" sz="1600" b="1" dirty="0">
                <a:solidFill>
                  <a:schemeClr val="bg1"/>
                </a:solidFill>
              </a:rPr>
              <a:t>▬ ▬ ▬</a:t>
            </a:r>
          </a:p>
          <a:p>
            <a:r>
              <a:rPr lang="en-US" sz="1600" b="1" dirty="0">
                <a:solidFill>
                  <a:schemeClr val="bg1"/>
                </a:solidFill>
              </a:rPr>
              <a:t>Miniature             ▬ ▬ ▬</a:t>
            </a:r>
          </a:p>
          <a:p>
            <a:r>
              <a:rPr lang="en-US" sz="1600" b="1" dirty="0">
                <a:solidFill>
                  <a:schemeClr val="bg1"/>
                </a:solidFill>
                <a:cs typeface="Aparajita" pitchFamily="34" charset="0"/>
              </a:rPr>
              <a:t>Autocrat               </a:t>
            </a:r>
            <a:r>
              <a:rPr lang="en-US" sz="1600" b="1" dirty="0">
                <a:solidFill>
                  <a:schemeClr val="bg1"/>
                </a:solidFill>
              </a:rPr>
              <a:t>▬ ▬ ▬</a:t>
            </a:r>
          </a:p>
          <a:p>
            <a:r>
              <a:rPr lang="en-US" sz="1600" b="1" dirty="0">
                <a:solidFill>
                  <a:schemeClr val="bg1"/>
                </a:solidFill>
              </a:rPr>
              <a:t>Conspiracy           ▬ ▬ ▬</a:t>
            </a:r>
          </a:p>
          <a:p>
            <a:r>
              <a:rPr lang="en-US" sz="1600" b="1" dirty="0">
                <a:solidFill>
                  <a:schemeClr val="bg1"/>
                </a:solidFill>
              </a:rPr>
              <a:t>Critic                     ▬ ▬ ▬</a:t>
            </a:r>
          </a:p>
          <a:p>
            <a:r>
              <a:rPr lang="en-US" sz="1600" b="1" dirty="0">
                <a:solidFill>
                  <a:schemeClr val="bg1"/>
                </a:solidFill>
              </a:rPr>
              <a:t>Collaboration      ▬ ▬ ▬</a:t>
            </a:r>
          </a:p>
          <a:p>
            <a:r>
              <a:rPr lang="en-US" sz="1600" b="1" dirty="0">
                <a:solidFill>
                  <a:schemeClr val="bg1"/>
                </a:solidFill>
              </a:rPr>
              <a:t>Genocide              ▬ ▬ ▬</a:t>
            </a:r>
          </a:p>
          <a:p>
            <a:r>
              <a:rPr lang="en-US" sz="1600" b="1" dirty="0">
                <a:solidFill>
                  <a:schemeClr val="bg1"/>
                </a:solidFill>
              </a:rPr>
              <a:t>Inception              ▬ ▬ ▬</a:t>
            </a:r>
          </a:p>
          <a:p>
            <a:endParaRPr lang="en-US" sz="1600" b="1" dirty="0">
              <a:solidFill>
                <a:schemeClr val="bg1"/>
              </a:solidFill>
            </a:endParaRPr>
          </a:p>
        </p:txBody>
      </p:sp>
      <p:sp>
        <p:nvSpPr>
          <p:cNvPr id="8" name="Rectangle 7"/>
          <p:cNvSpPr/>
          <p:nvPr/>
        </p:nvSpPr>
        <p:spPr>
          <a:xfrm>
            <a:off x="2766646" y="2470745"/>
            <a:ext cx="6729046" cy="3105857"/>
          </a:xfrm>
          <a:prstGeom prst="rect">
            <a:avLst/>
          </a:prstGeom>
        </p:spPr>
        <p:txBody>
          <a:bodyPr wrap="square" lIns="88779" tIns="44390" rIns="88779" bIns="44390">
            <a:spAutoFit/>
          </a:bodyPr>
          <a:lstStyle/>
          <a:p>
            <a:pPr>
              <a:buFont typeface="Wingdings 2"/>
              <a:buNone/>
            </a:pPr>
            <a:r>
              <a:rPr lang="en-US" sz="1600" b="1" dirty="0">
                <a:solidFill>
                  <a:schemeClr val="bg1"/>
                </a:solidFill>
                <a:cs typeface="Aparajita" pitchFamily="34" charset="0"/>
              </a:rPr>
              <a:t>A line</a:t>
            </a:r>
            <a:r>
              <a:rPr lang="en-US" sz="1600" b="1" dirty="0" smtClean="0">
                <a:solidFill>
                  <a:schemeClr val="bg1"/>
                </a:solidFill>
                <a:cs typeface="Aparajita" pitchFamily="34" charset="0"/>
              </a:rPr>
              <a:t> of </a:t>
            </a:r>
            <a:r>
              <a:rPr lang="en-US" sz="1600" b="1" dirty="0">
                <a:solidFill>
                  <a:schemeClr val="bg1"/>
                </a:solidFill>
                <a:cs typeface="Aparajita" pitchFamily="34" charset="0"/>
              </a:rPr>
              <a:t>people or vehicles that move slowly for a specific purpose</a:t>
            </a:r>
            <a:endParaRPr lang="en-US" sz="1600" b="1" dirty="0">
              <a:solidFill>
                <a:schemeClr val="bg1"/>
              </a:solidFill>
            </a:endParaRPr>
          </a:p>
          <a:p>
            <a:pPr>
              <a:buFont typeface="Wingdings 2"/>
              <a:buNone/>
            </a:pPr>
            <a:r>
              <a:rPr lang="en-US" sz="1600" b="1" dirty="0">
                <a:solidFill>
                  <a:schemeClr val="bg1"/>
                </a:solidFill>
                <a:cs typeface="Aparajita" pitchFamily="34" charset="0"/>
              </a:rPr>
              <a:t>Imprisonment/jail</a:t>
            </a:r>
          </a:p>
          <a:p>
            <a:pPr>
              <a:buFont typeface="Wingdings 2"/>
              <a:buNone/>
            </a:pPr>
            <a:r>
              <a:rPr lang="en-US" sz="1600" b="1" dirty="0">
                <a:solidFill>
                  <a:schemeClr val="bg1"/>
                </a:solidFill>
                <a:cs typeface="Aparajita" pitchFamily="34" charset="0"/>
              </a:rPr>
              <a:t>Controlled by representatives who are elected by the citizens</a:t>
            </a:r>
          </a:p>
          <a:p>
            <a:pPr>
              <a:buFont typeface="Wingdings 2"/>
              <a:buNone/>
            </a:pPr>
            <a:r>
              <a:rPr lang="en-US" sz="1600" b="1" dirty="0">
                <a:solidFill>
                  <a:schemeClr val="bg1"/>
                </a:solidFill>
                <a:cs typeface="Aparajita" pitchFamily="34" charset="0"/>
              </a:rPr>
              <a:t>Very famous an admired/celebrated</a:t>
            </a:r>
          </a:p>
          <a:p>
            <a:pPr>
              <a:buFont typeface="Wingdings 2"/>
              <a:buNone/>
            </a:pPr>
            <a:r>
              <a:rPr lang="en-US" sz="1600" b="1" dirty="0">
                <a:solidFill>
                  <a:schemeClr val="bg1"/>
                </a:solidFill>
                <a:cs typeface="Aparajita" pitchFamily="34" charset="0"/>
              </a:rPr>
              <a:t>Refusal to accept someone’s authority,/revolution</a:t>
            </a:r>
          </a:p>
          <a:p>
            <a:pPr>
              <a:buFont typeface="Wingdings 2"/>
              <a:buNone/>
            </a:pPr>
            <a:r>
              <a:rPr lang="en-US" sz="1600" b="1" dirty="0">
                <a:solidFill>
                  <a:schemeClr val="bg1"/>
                </a:solidFill>
                <a:cs typeface="Aparajita" pitchFamily="34" charset="0"/>
              </a:rPr>
              <a:t>Describing something which is a </a:t>
            </a:r>
            <a:r>
              <a:rPr lang="en-US" sz="1600" b="1" dirty="0" smtClean="0">
                <a:solidFill>
                  <a:schemeClr val="bg1"/>
                </a:solidFill>
                <a:cs typeface="Aparajita" pitchFamily="34" charset="0"/>
              </a:rPr>
              <a:t>very </a:t>
            </a:r>
            <a:r>
              <a:rPr lang="en-US" sz="1600" b="1" dirty="0">
                <a:solidFill>
                  <a:schemeClr val="bg1"/>
                </a:solidFill>
                <a:cs typeface="Aparajita" pitchFamily="34" charset="0"/>
              </a:rPr>
              <a:t>small copy of an object</a:t>
            </a:r>
          </a:p>
          <a:p>
            <a:pPr>
              <a:buFont typeface="Wingdings 2"/>
              <a:buNone/>
            </a:pPr>
            <a:r>
              <a:rPr lang="en-US" sz="1600" b="1" dirty="0">
                <a:solidFill>
                  <a:schemeClr val="bg1"/>
                </a:solidFill>
              </a:rPr>
              <a:t>A ruler who has absolute power</a:t>
            </a:r>
          </a:p>
          <a:p>
            <a:pPr>
              <a:buFont typeface="Wingdings 2"/>
              <a:buNone/>
            </a:pPr>
            <a:r>
              <a:rPr lang="en-US" sz="1600" b="1" dirty="0">
                <a:solidFill>
                  <a:schemeClr val="bg1"/>
                </a:solidFill>
              </a:rPr>
              <a:t>A secret plan that made to do something harmful</a:t>
            </a:r>
          </a:p>
          <a:p>
            <a:pPr>
              <a:buNone/>
            </a:pPr>
            <a:r>
              <a:rPr lang="en-US" sz="1600" b="1" dirty="0">
                <a:solidFill>
                  <a:schemeClr val="bg1"/>
                </a:solidFill>
              </a:rPr>
              <a:t>Someone whose job is to give their opinion about opinion about something</a:t>
            </a:r>
          </a:p>
          <a:p>
            <a:pPr>
              <a:buNone/>
            </a:pPr>
            <a:r>
              <a:rPr lang="en-US" sz="1600" b="1" dirty="0">
                <a:solidFill>
                  <a:schemeClr val="bg1"/>
                </a:solidFill>
              </a:rPr>
              <a:t>A person who works with an enemy who has taken control of their country</a:t>
            </a:r>
          </a:p>
          <a:p>
            <a:pPr>
              <a:buNone/>
            </a:pPr>
            <a:r>
              <a:rPr lang="en-US" sz="1800" b="1" dirty="0">
                <a:solidFill>
                  <a:schemeClr val="bg1"/>
                </a:solidFill>
              </a:rPr>
              <a:t>The murder of a whole race or group of people</a:t>
            </a:r>
          </a:p>
          <a:p>
            <a:pPr>
              <a:buNone/>
            </a:pPr>
            <a:r>
              <a:rPr lang="en-US" sz="1800" b="1" dirty="0">
                <a:solidFill>
                  <a:schemeClr val="bg1"/>
                </a:solidFill>
              </a:rPr>
              <a:t>The start of an institution/beginning</a:t>
            </a:r>
            <a:endParaRPr lang="en-US" sz="1800" dirty="0">
              <a:solidFill>
                <a:schemeClr val="bg1"/>
              </a:solidFill>
            </a:endParaRPr>
          </a:p>
        </p:txBody>
      </p:sp>
    </p:spTree>
    <p:extLst>
      <p:ext uri="{BB962C8B-B14F-4D97-AF65-F5344CB8AC3E}">
        <p14:creationId xmlns:p14="http://schemas.microsoft.com/office/powerpoint/2010/main" val="2536601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xEl>
                                              <p:pRg st="0" end="0"/>
                                            </p:txEl>
                                          </p:spTgt>
                                        </p:tgtEl>
                                        <p:attrNameLst>
                                          <p:attrName>ppt_x</p:attrName>
                                          <p:attrName>ppt_y</p:attrName>
                                        </p:attrNameLst>
                                      </p:cBhvr>
                                    </p:animMotion>
                                    <p:animRot by="1500000">
                                      <p:cBhvr>
                                        <p:cTn id="7" dur="125" fill="hold">
                                          <p:stCondLst>
                                            <p:cond delay="0"/>
                                          </p:stCondLst>
                                        </p:cTn>
                                        <p:tgtEl>
                                          <p:spTgt spid="8">
                                            <p:txEl>
                                              <p:pRg st="0" end="0"/>
                                            </p:txEl>
                                          </p:spTgt>
                                        </p:tgtEl>
                                        <p:attrNameLst>
                                          <p:attrName>r</p:attrName>
                                        </p:attrNameLst>
                                      </p:cBhvr>
                                    </p:animRot>
                                    <p:animRot by="-1500000">
                                      <p:cBhvr>
                                        <p:cTn id="8" dur="125" fill="hold">
                                          <p:stCondLst>
                                            <p:cond delay="125"/>
                                          </p:stCondLst>
                                        </p:cTn>
                                        <p:tgtEl>
                                          <p:spTgt spid="8">
                                            <p:txEl>
                                              <p:pRg st="0" end="0"/>
                                            </p:txEl>
                                          </p:spTgt>
                                        </p:tgtEl>
                                        <p:attrNameLst>
                                          <p:attrName>r</p:attrName>
                                        </p:attrNameLst>
                                      </p:cBhvr>
                                    </p:animRot>
                                    <p:animRot by="-1500000">
                                      <p:cBhvr>
                                        <p:cTn id="9" dur="125" fill="hold">
                                          <p:stCondLst>
                                            <p:cond delay="250"/>
                                          </p:stCondLst>
                                        </p:cTn>
                                        <p:tgtEl>
                                          <p:spTgt spid="8">
                                            <p:txEl>
                                              <p:pRg st="0" end="0"/>
                                            </p:txEl>
                                          </p:spTgt>
                                        </p:tgtEl>
                                        <p:attrNameLst>
                                          <p:attrName>r</p:attrName>
                                        </p:attrNameLst>
                                      </p:cBhvr>
                                    </p:animRot>
                                    <p:animRot by="1500000">
                                      <p:cBhvr>
                                        <p:cTn id="10" dur="125" fill="hold">
                                          <p:stCondLst>
                                            <p:cond delay="375"/>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8">
                                            <p:txEl>
                                              <p:pRg st="1" end="1"/>
                                            </p:txEl>
                                          </p:spTgt>
                                        </p:tgtEl>
                                        <p:attrNameLst>
                                          <p:attrName>ppt_x</p:attrName>
                                          <p:attrName>ppt_y</p:attrName>
                                        </p:attrNameLst>
                                      </p:cBhvr>
                                    </p:animMotion>
                                    <p:animRot by="1500000">
                                      <p:cBhvr>
                                        <p:cTn id="15" dur="125" fill="hold">
                                          <p:stCondLst>
                                            <p:cond delay="0"/>
                                          </p:stCondLst>
                                        </p:cTn>
                                        <p:tgtEl>
                                          <p:spTgt spid="8">
                                            <p:txEl>
                                              <p:pRg st="1" end="1"/>
                                            </p:txEl>
                                          </p:spTgt>
                                        </p:tgtEl>
                                        <p:attrNameLst>
                                          <p:attrName>r</p:attrName>
                                        </p:attrNameLst>
                                      </p:cBhvr>
                                    </p:animRot>
                                    <p:animRot by="-1500000">
                                      <p:cBhvr>
                                        <p:cTn id="16" dur="125" fill="hold">
                                          <p:stCondLst>
                                            <p:cond delay="125"/>
                                          </p:stCondLst>
                                        </p:cTn>
                                        <p:tgtEl>
                                          <p:spTgt spid="8">
                                            <p:txEl>
                                              <p:pRg st="1" end="1"/>
                                            </p:txEl>
                                          </p:spTgt>
                                        </p:tgtEl>
                                        <p:attrNameLst>
                                          <p:attrName>r</p:attrName>
                                        </p:attrNameLst>
                                      </p:cBhvr>
                                    </p:animRot>
                                    <p:animRot by="-1500000">
                                      <p:cBhvr>
                                        <p:cTn id="17" dur="125" fill="hold">
                                          <p:stCondLst>
                                            <p:cond delay="250"/>
                                          </p:stCondLst>
                                        </p:cTn>
                                        <p:tgtEl>
                                          <p:spTgt spid="8">
                                            <p:txEl>
                                              <p:pRg st="1" end="1"/>
                                            </p:txEl>
                                          </p:spTgt>
                                        </p:tgtEl>
                                        <p:attrNameLst>
                                          <p:attrName>r</p:attrName>
                                        </p:attrNameLst>
                                      </p:cBhvr>
                                    </p:animRot>
                                    <p:animRot by="1500000">
                                      <p:cBhvr>
                                        <p:cTn id="18" dur="125" fill="hold">
                                          <p:stCondLst>
                                            <p:cond delay="375"/>
                                          </p:stCondLst>
                                        </p:cTn>
                                        <p:tgtEl>
                                          <p:spTgt spid="8">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8">
                                            <p:txEl>
                                              <p:pRg st="2" end="2"/>
                                            </p:txEl>
                                          </p:spTgt>
                                        </p:tgtEl>
                                        <p:attrNameLst>
                                          <p:attrName>ppt_x</p:attrName>
                                          <p:attrName>ppt_y</p:attrName>
                                        </p:attrNameLst>
                                      </p:cBhvr>
                                    </p:animMotion>
                                    <p:animRot by="1500000">
                                      <p:cBhvr>
                                        <p:cTn id="23" dur="125" fill="hold">
                                          <p:stCondLst>
                                            <p:cond delay="0"/>
                                          </p:stCondLst>
                                        </p:cTn>
                                        <p:tgtEl>
                                          <p:spTgt spid="8">
                                            <p:txEl>
                                              <p:pRg st="2" end="2"/>
                                            </p:txEl>
                                          </p:spTgt>
                                        </p:tgtEl>
                                        <p:attrNameLst>
                                          <p:attrName>r</p:attrName>
                                        </p:attrNameLst>
                                      </p:cBhvr>
                                    </p:animRot>
                                    <p:animRot by="-1500000">
                                      <p:cBhvr>
                                        <p:cTn id="24" dur="125" fill="hold">
                                          <p:stCondLst>
                                            <p:cond delay="125"/>
                                          </p:stCondLst>
                                        </p:cTn>
                                        <p:tgtEl>
                                          <p:spTgt spid="8">
                                            <p:txEl>
                                              <p:pRg st="2" end="2"/>
                                            </p:txEl>
                                          </p:spTgt>
                                        </p:tgtEl>
                                        <p:attrNameLst>
                                          <p:attrName>r</p:attrName>
                                        </p:attrNameLst>
                                      </p:cBhvr>
                                    </p:animRot>
                                    <p:animRot by="-1500000">
                                      <p:cBhvr>
                                        <p:cTn id="25" dur="125" fill="hold">
                                          <p:stCondLst>
                                            <p:cond delay="250"/>
                                          </p:stCondLst>
                                        </p:cTn>
                                        <p:tgtEl>
                                          <p:spTgt spid="8">
                                            <p:txEl>
                                              <p:pRg st="2" end="2"/>
                                            </p:txEl>
                                          </p:spTgt>
                                        </p:tgtEl>
                                        <p:attrNameLst>
                                          <p:attrName>r</p:attrName>
                                        </p:attrNameLst>
                                      </p:cBhvr>
                                    </p:animRot>
                                    <p:animRot by="1500000">
                                      <p:cBhvr>
                                        <p:cTn id="26" dur="125" fill="hold">
                                          <p:stCondLst>
                                            <p:cond delay="375"/>
                                          </p:stCondLst>
                                        </p:cTn>
                                        <p:tgtEl>
                                          <p:spTgt spid="8">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8">
                                            <p:txEl>
                                              <p:pRg st="3" end="3"/>
                                            </p:txEl>
                                          </p:spTgt>
                                        </p:tgtEl>
                                        <p:attrNameLst>
                                          <p:attrName>ppt_x</p:attrName>
                                          <p:attrName>ppt_y</p:attrName>
                                        </p:attrNameLst>
                                      </p:cBhvr>
                                    </p:animMotion>
                                    <p:animRot by="1500000">
                                      <p:cBhvr>
                                        <p:cTn id="31" dur="125" fill="hold">
                                          <p:stCondLst>
                                            <p:cond delay="0"/>
                                          </p:stCondLst>
                                        </p:cTn>
                                        <p:tgtEl>
                                          <p:spTgt spid="8">
                                            <p:txEl>
                                              <p:pRg st="3" end="3"/>
                                            </p:txEl>
                                          </p:spTgt>
                                        </p:tgtEl>
                                        <p:attrNameLst>
                                          <p:attrName>r</p:attrName>
                                        </p:attrNameLst>
                                      </p:cBhvr>
                                    </p:animRot>
                                    <p:animRot by="-1500000">
                                      <p:cBhvr>
                                        <p:cTn id="32" dur="125" fill="hold">
                                          <p:stCondLst>
                                            <p:cond delay="125"/>
                                          </p:stCondLst>
                                        </p:cTn>
                                        <p:tgtEl>
                                          <p:spTgt spid="8">
                                            <p:txEl>
                                              <p:pRg st="3" end="3"/>
                                            </p:txEl>
                                          </p:spTgt>
                                        </p:tgtEl>
                                        <p:attrNameLst>
                                          <p:attrName>r</p:attrName>
                                        </p:attrNameLst>
                                      </p:cBhvr>
                                    </p:animRot>
                                    <p:animRot by="-1500000">
                                      <p:cBhvr>
                                        <p:cTn id="33" dur="125" fill="hold">
                                          <p:stCondLst>
                                            <p:cond delay="250"/>
                                          </p:stCondLst>
                                        </p:cTn>
                                        <p:tgtEl>
                                          <p:spTgt spid="8">
                                            <p:txEl>
                                              <p:pRg st="3" end="3"/>
                                            </p:txEl>
                                          </p:spTgt>
                                        </p:tgtEl>
                                        <p:attrNameLst>
                                          <p:attrName>r</p:attrName>
                                        </p:attrNameLst>
                                      </p:cBhvr>
                                    </p:animRot>
                                    <p:animRot by="1500000">
                                      <p:cBhvr>
                                        <p:cTn id="34" dur="125" fill="hold">
                                          <p:stCondLst>
                                            <p:cond delay="375"/>
                                          </p:stCondLst>
                                        </p:cTn>
                                        <p:tgtEl>
                                          <p:spTgt spid="8">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8">
                                            <p:txEl>
                                              <p:pRg st="4" end="4"/>
                                            </p:txEl>
                                          </p:spTgt>
                                        </p:tgtEl>
                                        <p:attrNameLst>
                                          <p:attrName>ppt_x</p:attrName>
                                          <p:attrName>ppt_y</p:attrName>
                                        </p:attrNameLst>
                                      </p:cBhvr>
                                    </p:animMotion>
                                    <p:animRot by="1500000">
                                      <p:cBhvr>
                                        <p:cTn id="39" dur="125" fill="hold">
                                          <p:stCondLst>
                                            <p:cond delay="0"/>
                                          </p:stCondLst>
                                        </p:cTn>
                                        <p:tgtEl>
                                          <p:spTgt spid="8">
                                            <p:txEl>
                                              <p:pRg st="4" end="4"/>
                                            </p:txEl>
                                          </p:spTgt>
                                        </p:tgtEl>
                                        <p:attrNameLst>
                                          <p:attrName>r</p:attrName>
                                        </p:attrNameLst>
                                      </p:cBhvr>
                                    </p:animRot>
                                    <p:animRot by="-1500000">
                                      <p:cBhvr>
                                        <p:cTn id="40" dur="125" fill="hold">
                                          <p:stCondLst>
                                            <p:cond delay="125"/>
                                          </p:stCondLst>
                                        </p:cTn>
                                        <p:tgtEl>
                                          <p:spTgt spid="8">
                                            <p:txEl>
                                              <p:pRg st="4" end="4"/>
                                            </p:txEl>
                                          </p:spTgt>
                                        </p:tgtEl>
                                        <p:attrNameLst>
                                          <p:attrName>r</p:attrName>
                                        </p:attrNameLst>
                                      </p:cBhvr>
                                    </p:animRot>
                                    <p:animRot by="-1500000">
                                      <p:cBhvr>
                                        <p:cTn id="41" dur="125" fill="hold">
                                          <p:stCondLst>
                                            <p:cond delay="250"/>
                                          </p:stCondLst>
                                        </p:cTn>
                                        <p:tgtEl>
                                          <p:spTgt spid="8">
                                            <p:txEl>
                                              <p:pRg st="4" end="4"/>
                                            </p:txEl>
                                          </p:spTgt>
                                        </p:tgtEl>
                                        <p:attrNameLst>
                                          <p:attrName>r</p:attrName>
                                        </p:attrNameLst>
                                      </p:cBhvr>
                                    </p:animRot>
                                    <p:animRot by="1500000">
                                      <p:cBhvr>
                                        <p:cTn id="42" dur="125" fill="hold">
                                          <p:stCondLst>
                                            <p:cond delay="375"/>
                                          </p:stCondLst>
                                        </p:cTn>
                                        <p:tgtEl>
                                          <p:spTgt spid="8">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8">
                                            <p:txEl>
                                              <p:pRg st="5" end="5"/>
                                            </p:txEl>
                                          </p:spTgt>
                                        </p:tgtEl>
                                        <p:attrNameLst>
                                          <p:attrName>ppt_x</p:attrName>
                                          <p:attrName>ppt_y</p:attrName>
                                        </p:attrNameLst>
                                      </p:cBhvr>
                                    </p:animMotion>
                                    <p:animRot by="1500000">
                                      <p:cBhvr>
                                        <p:cTn id="47" dur="125" fill="hold">
                                          <p:stCondLst>
                                            <p:cond delay="0"/>
                                          </p:stCondLst>
                                        </p:cTn>
                                        <p:tgtEl>
                                          <p:spTgt spid="8">
                                            <p:txEl>
                                              <p:pRg st="5" end="5"/>
                                            </p:txEl>
                                          </p:spTgt>
                                        </p:tgtEl>
                                        <p:attrNameLst>
                                          <p:attrName>r</p:attrName>
                                        </p:attrNameLst>
                                      </p:cBhvr>
                                    </p:animRot>
                                    <p:animRot by="-1500000">
                                      <p:cBhvr>
                                        <p:cTn id="48" dur="125" fill="hold">
                                          <p:stCondLst>
                                            <p:cond delay="125"/>
                                          </p:stCondLst>
                                        </p:cTn>
                                        <p:tgtEl>
                                          <p:spTgt spid="8">
                                            <p:txEl>
                                              <p:pRg st="5" end="5"/>
                                            </p:txEl>
                                          </p:spTgt>
                                        </p:tgtEl>
                                        <p:attrNameLst>
                                          <p:attrName>r</p:attrName>
                                        </p:attrNameLst>
                                      </p:cBhvr>
                                    </p:animRot>
                                    <p:animRot by="-1500000">
                                      <p:cBhvr>
                                        <p:cTn id="49" dur="125" fill="hold">
                                          <p:stCondLst>
                                            <p:cond delay="250"/>
                                          </p:stCondLst>
                                        </p:cTn>
                                        <p:tgtEl>
                                          <p:spTgt spid="8">
                                            <p:txEl>
                                              <p:pRg st="5" end="5"/>
                                            </p:txEl>
                                          </p:spTgt>
                                        </p:tgtEl>
                                        <p:attrNameLst>
                                          <p:attrName>r</p:attrName>
                                        </p:attrNameLst>
                                      </p:cBhvr>
                                    </p:animRot>
                                    <p:animRot by="1500000">
                                      <p:cBhvr>
                                        <p:cTn id="50" dur="125" fill="hold">
                                          <p:stCondLst>
                                            <p:cond delay="375"/>
                                          </p:stCondLst>
                                        </p:cTn>
                                        <p:tgtEl>
                                          <p:spTgt spid="8">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8">
                                            <p:txEl>
                                              <p:pRg st="6" end="6"/>
                                            </p:txEl>
                                          </p:spTgt>
                                        </p:tgtEl>
                                        <p:attrNameLst>
                                          <p:attrName>ppt_x</p:attrName>
                                          <p:attrName>ppt_y</p:attrName>
                                        </p:attrNameLst>
                                      </p:cBhvr>
                                    </p:animMotion>
                                    <p:animRot by="1500000">
                                      <p:cBhvr>
                                        <p:cTn id="55" dur="125" fill="hold">
                                          <p:stCondLst>
                                            <p:cond delay="0"/>
                                          </p:stCondLst>
                                        </p:cTn>
                                        <p:tgtEl>
                                          <p:spTgt spid="8">
                                            <p:txEl>
                                              <p:pRg st="6" end="6"/>
                                            </p:txEl>
                                          </p:spTgt>
                                        </p:tgtEl>
                                        <p:attrNameLst>
                                          <p:attrName>r</p:attrName>
                                        </p:attrNameLst>
                                      </p:cBhvr>
                                    </p:animRot>
                                    <p:animRot by="-1500000">
                                      <p:cBhvr>
                                        <p:cTn id="56" dur="125" fill="hold">
                                          <p:stCondLst>
                                            <p:cond delay="125"/>
                                          </p:stCondLst>
                                        </p:cTn>
                                        <p:tgtEl>
                                          <p:spTgt spid="8">
                                            <p:txEl>
                                              <p:pRg st="6" end="6"/>
                                            </p:txEl>
                                          </p:spTgt>
                                        </p:tgtEl>
                                        <p:attrNameLst>
                                          <p:attrName>r</p:attrName>
                                        </p:attrNameLst>
                                      </p:cBhvr>
                                    </p:animRot>
                                    <p:animRot by="-1500000">
                                      <p:cBhvr>
                                        <p:cTn id="57" dur="125" fill="hold">
                                          <p:stCondLst>
                                            <p:cond delay="250"/>
                                          </p:stCondLst>
                                        </p:cTn>
                                        <p:tgtEl>
                                          <p:spTgt spid="8">
                                            <p:txEl>
                                              <p:pRg st="6" end="6"/>
                                            </p:txEl>
                                          </p:spTgt>
                                        </p:tgtEl>
                                        <p:attrNameLst>
                                          <p:attrName>r</p:attrName>
                                        </p:attrNameLst>
                                      </p:cBhvr>
                                    </p:animRot>
                                    <p:animRot by="1500000">
                                      <p:cBhvr>
                                        <p:cTn id="58" dur="125" fill="hold">
                                          <p:stCondLst>
                                            <p:cond delay="375"/>
                                          </p:stCondLst>
                                        </p:cTn>
                                        <p:tgtEl>
                                          <p:spTgt spid="8">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8">
                                            <p:txEl>
                                              <p:pRg st="7" end="7"/>
                                            </p:txEl>
                                          </p:spTgt>
                                        </p:tgtEl>
                                        <p:attrNameLst>
                                          <p:attrName>ppt_x</p:attrName>
                                          <p:attrName>ppt_y</p:attrName>
                                        </p:attrNameLst>
                                      </p:cBhvr>
                                    </p:animMotion>
                                    <p:animRot by="1500000">
                                      <p:cBhvr>
                                        <p:cTn id="63" dur="125" fill="hold">
                                          <p:stCondLst>
                                            <p:cond delay="0"/>
                                          </p:stCondLst>
                                        </p:cTn>
                                        <p:tgtEl>
                                          <p:spTgt spid="8">
                                            <p:txEl>
                                              <p:pRg st="7" end="7"/>
                                            </p:txEl>
                                          </p:spTgt>
                                        </p:tgtEl>
                                        <p:attrNameLst>
                                          <p:attrName>r</p:attrName>
                                        </p:attrNameLst>
                                      </p:cBhvr>
                                    </p:animRot>
                                    <p:animRot by="-1500000">
                                      <p:cBhvr>
                                        <p:cTn id="64" dur="125" fill="hold">
                                          <p:stCondLst>
                                            <p:cond delay="125"/>
                                          </p:stCondLst>
                                        </p:cTn>
                                        <p:tgtEl>
                                          <p:spTgt spid="8">
                                            <p:txEl>
                                              <p:pRg st="7" end="7"/>
                                            </p:txEl>
                                          </p:spTgt>
                                        </p:tgtEl>
                                        <p:attrNameLst>
                                          <p:attrName>r</p:attrName>
                                        </p:attrNameLst>
                                      </p:cBhvr>
                                    </p:animRot>
                                    <p:animRot by="-1500000">
                                      <p:cBhvr>
                                        <p:cTn id="65" dur="125" fill="hold">
                                          <p:stCondLst>
                                            <p:cond delay="250"/>
                                          </p:stCondLst>
                                        </p:cTn>
                                        <p:tgtEl>
                                          <p:spTgt spid="8">
                                            <p:txEl>
                                              <p:pRg st="7" end="7"/>
                                            </p:txEl>
                                          </p:spTgt>
                                        </p:tgtEl>
                                        <p:attrNameLst>
                                          <p:attrName>r</p:attrName>
                                        </p:attrNameLst>
                                      </p:cBhvr>
                                    </p:animRot>
                                    <p:animRot by="1500000">
                                      <p:cBhvr>
                                        <p:cTn id="66" dur="125" fill="hold">
                                          <p:stCondLst>
                                            <p:cond delay="375"/>
                                          </p:stCondLst>
                                        </p:cTn>
                                        <p:tgtEl>
                                          <p:spTgt spid="8">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8">
                                            <p:txEl>
                                              <p:pRg st="8" end="8"/>
                                            </p:txEl>
                                          </p:spTgt>
                                        </p:tgtEl>
                                        <p:attrNameLst>
                                          <p:attrName>ppt_x</p:attrName>
                                          <p:attrName>ppt_y</p:attrName>
                                        </p:attrNameLst>
                                      </p:cBhvr>
                                    </p:animMotion>
                                    <p:animRot by="1500000">
                                      <p:cBhvr>
                                        <p:cTn id="71" dur="125" fill="hold">
                                          <p:stCondLst>
                                            <p:cond delay="0"/>
                                          </p:stCondLst>
                                        </p:cTn>
                                        <p:tgtEl>
                                          <p:spTgt spid="8">
                                            <p:txEl>
                                              <p:pRg st="8" end="8"/>
                                            </p:txEl>
                                          </p:spTgt>
                                        </p:tgtEl>
                                        <p:attrNameLst>
                                          <p:attrName>r</p:attrName>
                                        </p:attrNameLst>
                                      </p:cBhvr>
                                    </p:animRot>
                                    <p:animRot by="-1500000">
                                      <p:cBhvr>
                                        <p:cTn id="72" dur="125" fill="hold">
                                          <p:stCondLst>
                                            <p:cond delay="125"/>
                                          </p:stCondLst>
                                        </p:cTn>
                                        <p:tgtEl>
                                          <p:spTgt spid="8">
                                            <p:txEl>
                                              <p:pRg st="8" end="8"/>
                                            </p:txEl>
                                          </p:spTgt>
                                        </p:tgtEl>
                                        <p:attrNameLst>
                                          <p:attrName>r</p:attrName>
                                        </p:attrNameLst>
                                      </p:cBhvr>
                                    </p:animRot>
                                    <p:animRot by="-1500000">
                                      <p:cBhvr>
                                        <p:cTn id="73" dur="125" fill="hold">
                                          <p:stCondLst>
                                            <p:cond delay="250"/>
                                          </p:stCondLst>
                                        </p:cTn>
                                        <p:tgtEl>
                                          <p:spTgt spid="8">
                                            <p:txEl>
                                              <p:pRg st="8" end="8"/>
                                            </p:txEl>
                                          </p:spTgt>
                                        </p:tgtEl>
                                        <p:attrNameLst>
                                          <p:attrName>r</p:attrName>
                                        </p:attrNameLst>
                                      </p:cBhvr>
                                    </p:animRot>
                                    <p:animRot by="1500000">
                                      <p:cBhvr>
                                        <p:cTn id="74" dur="125" fill="hold">
                                          <p:stCondLst>
                                            <p:cond delay="375"/>
                                          </p:stCondLst>
                                        </p:cTn>
                                        <p:tgtEl>
                                          <p:spTgt spid="8">
                                            <p:txEl>
                                              <p:pRg st="8" end="8"/>
                                            </p:txEl>
                                          </p:spTgt>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8">
                                            <p:txEl>
                                              <p:pRg st="9" end="9"/>
                                            </p:txEl>
                                          </p:spTgt>
                                        </p:tgtEl>
                                        <p:attrNameLst>
                                          <p:attrName>ppt_x</p:attrName>
                                          <p:attrName>ppt_y</p:attrName>
                                        </p:attrNameLst>
                                      </p:cBhvr>
                                    </p:animMotion>
                                    <p:animRot by="1500000">
                                      <p:cBhvr>
                                        <p:cTn id="79" dur="125" fill="hold">
                                          <p:stCondLst>
                                            <p:cond delay="0"/>
                                          </p:stCondLst>
                                        </p:cTn>
                                        <p:tgtEl>
                                          <p:spTgt spid="8">
                                            <p:txEl>
                                              <p:pRg st="9" end="9"/>
                                            </p:txEl>
                                          </p:spTgt>
                                        </p:tgtEl>
                                        <p:attrNameLst>
                                          <p:attrName>r</p:attrName>
                                        </p:attrNameLst>
                                      </p:cBhvr>
                                    </p:animRot>
                                    <p:animRot by="-1500000">
                                      <p:cBhvr>
                                        <p:cTn id="80" dur="125" fill="hold">
                                          <p:stCondLst>
                                            <p:cond delay="125"/>
                                          </p:stCondLst>
                                        </p:cTn>
                                        <p:tgtEl>
                                          <p:spTgt spid="8">
                                            <p:txEl>
                                              <p:pRg st="9" end="9"/>
                                            </p:txEl>
                                          </p:spTgt>
                                        </p:tgtEl>
                                        <p:attrNameLst>
                                          <p:attrName>r</p:attrName>
                                        </p:attrNameLst>
                                      </p:cBhvr>
                                    </p:animRot>
                                    <p:animRot by="-1500000">
                                      <p:cBhvr>
                                        <p:cTn id="81" dur="125" fill="hold">
                                          <p:stCondLst>
                                            <p:cond delay="250"/>
                                          </p:stCondLst>
                                        </p:cTn>
                                        <p:tgtEl>
                                          <p:spTgt spid="8">
                                            <p:txEl>
                                              <p:pRg st="9" end="9"/>
                                            </p:txEl>
                                          </p:spTgt>
                                        </p:tgtEl>
                                        <p:attrNameLst>
                                          <p:attrName>r</p:attrName>
                                        </p:attrNameLst>
                                      </p:cBhvr>
                                    </p:animRot>
                                    <p:animRot by="1500000">
                                      <p:cBhvr>
                                        <p:cTn id="82" dur="125" fill="hold">
                                          <p:stCondLst>
                                            <p:cond delay="375"/>
                                          </p:stCondLst>
                                        </p:cTn>
                                        <p:tgtEl>
                                          <p:spTgt spid="8">
                                            <p:txEl>
                                              <p:pRg st="9" end="9"/>
                                            </p:txEl>
                                          </p:spTgt>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34" presetClass="emph" presetSubtype="0" fill="hold" nodeType="clickEffect">
                                  <p:stCondLst>
                                    <p:cond delay="0"/>
                                  </p:stCondLst>
                                  <p:iterate type="lt">
                                    <p:tmPct val="10000"/>
                                  </p:iterate>
                                  <p:childTnLst>
                                    <p:animMotion origin="layout" path="M 0.0 0.0 L 0.0 -0.07213" pathEditMode="relative" ptsTypes="">
                                      <p:cBhvr>
                                        <p:cTn id="86" dur="250" accel="50000" decel="50000" autoRev="1" fill="hold">
                                          <p:stCondLst>
                                            <p:cond delay="0"/>
                                          </p:stCondLst>
                                        </p:cTn>
                                        <p:tgtEl>
                                          <p:spTgt spid="8">
                                            <p:txEl>
                                              <p:pRg st="10" end="10"/>
                                            </p:txEl>
                                          </p:spTgt>
                                        </p:tgtEl>
                                        <p:attrNameLst>
                                          <p:attrName>ppt_x</p:attrName>
                                          <p:attrName>ppt_y</p:attrName>
                                        </p:attrNameLst>
                                      </p:cBhvr>
                                    </p:animMotion>
                                    <p:animRot by="1500000">
                                      <p:cBhvr>
                                        <p:cTn id="87" dur="125" fill="hold">
                                          <p:stCondLst>
                                            <p:cond delay="0"/>
                                          </p:stCondLst>
                                        </p:cTn>
                                        <p:tgtEl>
                                          <p:spTgt spid="8">
                                            <p:txEl>
                                              <p:pRg st="10" end="10"/>
                                            </p:txEl>
                                          </p:spTgt>
                                        </p:tgtEl>
                                        <p:attrNameLst>
                                          <p:attrName>r</p:attrName>
                                        </p:attrNameLst>
                                      </p:cBhvr>
                                    </p:animRot>
                                    <p:animRot by="-1500000">
                                      <p:cBhvr>
                                        <p:cTn id="88" dur="125" fill="hold">
                                          <p:stCondLst>
                                            <p:cond delay="125"/>
                                          </p:stCondLst>
                                        </p:cTn>
                                        <p:tgtEl>
                                          <p:spTgt spid="8">
                                            <p:txEl>
                                              <p:pRg st="10" end="10"/>
                                            </p:txEl>
                                          </p:spTgt>
                                        </p:tgtEl>
                                        <p:attrNameLst>
                                          <p:attrName>r</p:attrName>
                                        </p:attrNameLst>
                                      </p:cBhvr>
                                    </p:animRot>
                                    <p:animRot by="-1500000">
                                      <p:cBhvr>
                                        <p:cTn id="89" dur="125" fill="hold">
                                          <p:stCondLst>
                                            <p:cond delay="250"/>
                                          </p:stCondLst>
                                        </p:cTn>
                                        <p:tgtEl>
                                          <p:spTgt spid="8">
                                            <p:txEl>
                                              <p:pRg st="10" end="10"/>
                                            </p:txEl>
                                          </p:spTgt>
                                        </p:tgtEl>
                                        <p:attrNameLst>
                                          <p:attrName>r</p:attrName>
                                        </p:attrNameLst>
                                      </p:cBhvr>
                                    </p:animRot>
                                    <p:animRot by="1500000">
                                      <p:cBhvr>
                                        <p:cTn id="90" dur="125" fill="hold">
                                          <p:stCondLst>
                                            <p:cond delay="375"/>
                                          </p:stCondLst>
                                        </p:cTn>
                                        <p:tgtEl>
                                          <p:spTgt spid="8">
                                            <p:txEl>
                                              <p:pRg st="10" end="10"/>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34" presetClass="emph" presetSubtype="0" fill="hold" nodeType="clickEffect">
                                  <p:stCondLst>
                                    <p:cond delay="0"/>
                                  </p:stCondLst>
                                  <p:iterate type="lt">
                                    <p:tmPct val="10000"/>
                                  </p:iterate>
                                  <p:childTnLst>
                                    <p:animMotion origin="layout" path="M 0.0 0.0 L 0.0 -0.07213" pathEditMode="relative" ptsTypes="">
                                      <p:cBhvr>
                                        <p:cTn id="94" dur="250" accel="50000" decel="50000" autoRev="1" fill="hold">
                                          <p:stCondLst>
                                            <p:cond delay="0"/>
                                          </p:stCondLst>
                                        </p:cTn>
                                        <p:tgtEl>
                                          <p:spTgt spid="8">
                                            <p:txEl>
                                              <p:pRg st="11" end="11"/>
                                            </p:txEl>
                                          </p:spTgt>
                                        </p:tgtEl>
                                        <p:attrNameLst>
                                          <p:attrName>ppt_x</p:attrName>
                                          <p:attrName>ppt_y</p:attrName>
                                        </p:attrNameLst>
                                      </p:cBhvr>
                                    </p:animMotion>
                                    <p:animRot by="1500000">
                                      <p:cBhvr>
                                        <p:cTn id="95" dur="125" fill="hold">
                                          <p:stCondLst>
                                            <p:cond delay="0"/>
                                          </p:stCondLst>
                                        </p:cTn>
                                        <p:tgtEl>
                                          <p:spTgt spid="8">
                                            <p:txEl>
                                              <p:pRg st="11" end="11"/>
                                            </p:txEl>
                                          </p:spTgt>
                                        </p:tgtEl>
                                        <p:attrNameLst>
                                          <p:attrName>r</p:attrName>
                                        </p:attrNameLst>
                                      </p:cBhvr>
                                    </p:animRot>
                                    <p:animRot by="-1500000">
                                      <p:cBhvr>
                                        <p:cTn id="96" dur="125" fill="hold">
                                          <p:stCondLst>
                                            <p:cond delay="125"/>
                                          </p:stCondLst>
                                        </p:cTn>
                                        <p:tgtEl>
                                          <p:spTgt spid="8">
                                            <p:txEl>
                                              <p:pRg st="11" end="11"/>
                                            </p:txEl>
                                          </p:spTgt>
                                        </p:tgtEl>
                                        <p:attrNameLst>
                                          <p:attrName>r</p:attrName>
                                        </p:attrNameLst>
                                      </p:cBhvr>
                                    </p:animRot>
                                    <p:animRot by="-1500000">
                                      <p:cBhvr>
                                        <p:cTn id="97" dur="125" fill="hold">
                                          <p:stCondLst>
                                            <p:cond delay="250"/>
                                          </p:stCondLst>
                                        </p:cTn>
                                        <p:tgtEl>
                                          <p:spTgt spid="8">
                                            <p:txEl>
                                              <p:pRg st="11" end="11"/>
                                            </p:txEl>
                                          </p:spTgt>
                                        </p:tgtEl>
                                        <p:attrNameLst>
                                          <p:attrName>r</p:attrName>
                                        </p:attrNameLst>
                                      </p:cBhvr>
                                    </p:animRot>
                                    <p:animRot by="1500000">
                                      <p:cBhvr>
                                        <p:cTn id="98" dur="125" fill="hold">
                                          <p:stCondLst>
                                            <p:cond delay="375"/>
                                          </p:stCondLst>
                                        </p:cTn>
                                        <p:tgtEl>
                                          <p:spTgt spid="8">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897" y="170871"/>
            <a:ext cx="8892904" cy="443590"/>
          </a:xfrm>
          <a:prstGeom prst="rect">
            <a:avLst/>
          </a:prstGeom>
        </p:spPr>
        <p:txBody>
          <a:bodyPr wrap="square" lIns="88779" tIns="44390" rIns="88779" bIns="44390">
            <a:spAutoFit/>
          </a:bodyPr>
          <a:lstStyle/>
          <a:p>
            <a:pPr algn="just"/>
            <a:r>
              <a:rPr lang="en-US" sz="2300" b="1" dirty="0">
                <a:solidFill>
                  <a:schemeClr val="bg1"/>
                </a:solidFill>
              </a:rPr>
              <a:t>Read the text</a:t>
            </a:r>
          </a:p>
        </p:txBody>
      </p:sp>
      <p:sp>
        <p:nvSpPr>
          <p:cNvPr id="9" name="TextBox 8"/>
          <p:cNvSpPr txBox="1"/>
          <p:nvPr/>
        </p:nvSpPr>
        <p:spPr>
          <a:xfrm>
            <a:off x="362866" y="872290"/>
            <a:ext cx="8783151" cy="4706295"/>
          </a:xfrm>
          <a:prstGeom prst="rect">
            <a:avLst/>
          </a:prstGeom>
          <a:noFill/>
        </p:spPr>
        <p:txBody>
          <a:bodyPr wrap="square" lIns="88779" tIns="44390" rIns="88779" bIns="44390" rtlCol="0">
            <a:spAutoFit/>
          </a:bodyPr>
          <a:lstStyle/>
          <a:p>
            <a:pPr algn="just"/>
            <a:r>
              <a:rPr lang="en-US" sz="2000" dirty="0">
                <a:solidFill>
                  <a:schemeClr val="bg1"/>
                </a:solidFill>
              </a:rPr>
              <a:t>Zahir Raihan was one of the most talented film makers in Bangladesh. He was born on 19 August 1935 in the village Majupur in Feni district. He was an active worker of the Language Movement. He was one of the ten students to go out in a procession on 21 February 1952 despite a ban on such activities imposed by the authorities. As a result, he and many others were arrested and taken to prison. Raihan was also present at the historical meeting of Amtala on 21 February 1952. He also took part in the mass movement in 1969. In 1971, he joined the Liberation War.</a:t>
            </a:r>
          </a:p>
          <a:p>
            <a:pPr algn="just"/>
            <a:endParaRPr lang="en-US" sz="2000" dirty="0">
              <a:solidFill>
                <a:schemeClr val="bg1"/>
              </a:solidFill>
            </a:endParaRPr>
          </a:p>
          <a:p>
            <a:pPr algn="just"/>
            <a:r>
              <a:rPr lang="en-US" sz="2000" dirty="0">
                <a:solidFill>
                  <a:schemeClr val="bg1"/>
                </a:solidFill>
              </a:rPr>
              <a:t>All through his life, Zahir Raihan dreamt of a democratic society, a society that would ensure freedom of speech. He had many dreams about our film industry too. He made a legendary film ‘</a:t>
            </a:r>
            <a:r>
              <a:rPr lang="en-US" sz="2000" i="1" dirty="0">
                <a:solidFill>
                  <a:schemeClr val="bg1"/>
                </a:solidFill>
              </a:rPr>
              <a:t>Jibon Theke Neya’</a:t>
            </a:r>
            <a:r>
              <a:rPr lang="en-US" sz="2000" dirty="0">
                <a:solidFill>
                  <a:schemeClr val="bg1"/>
                </a:solidFill>
              </a:rPr>
              <a:t> based on the Language Movement of 1952. It was a protest against the autocratic government then ruling our country. The family portrayed in that film symbolically represented East Pakistan. The family was ruled by</a:t>
            </a:r>
          </a:p>
        </p:txBody>
      </p:sp>
    </p:spTree>
    <p:extLst>
      <p:ext uri="{BB962C8B-B14F-4D97-AF65-F5344CB8AC3E}">
        <p14:creationId xmlns:p14="http://schemas.microsoft.com/office/powerpoint/2010/main" val="10487628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523" y="244504"/>
            <a:ext cx="9179170" cy="5291071"/>
          </a:xfrm>
          <a:prstGeom prst="rect">
            <a:avLst/>
          </a:prstGeom>
        </p:spPr>
        <p:txBody>
          <a:bodyPr wrap="square" lIns="88779" tIns="44390" rIns="88779" bIns="44390">
            <a:spAutoFit/>
          </a:bodyPr>
          <a:lstStyle/>
          <a:p>
            <a:endParaRPr lang="en-US" sz="1800" dirty="0">
              <a:solidFill>
                <a:schemeClr val="bg1"/>
              </a:solidFill>
              <a:latin typeface="Times New Roman" pitchFamily="18" charset="0"/>
              <a:cs typeface="Times New Roman" pitchFamily="18" charset="0"/>
            </a:endParaRPr>
          </a:p>
          <a:p>
            <a:pPr algn="just"/>
            <a:r>
              <a:rPr lang="en-US" sz="2000" dirty="0">
                <a:solidFill>
                  <a:schemeClr val="bg1"/>
                </a:solidFill>
                <a:latin typeface="Times New Roman" pitchFamily="18" charset="0"/>
                <a:ea typeface="MS UI Gothic" pitchFamily="34" charset="-128"/>
                <a:cs typeface="Times New Roman" pitchFamily="18" charset="0"/>
              </a:rPr>
              <a:t>an autocrat who had to go to prison for her conspiracy. During the Liberation War in 1971, this film was shown outside Bangladesh. Celebrated film makers like Satyajit Ray, Mrinal Sen, and Ritwik Ghatak appreciated the film. Raihan gave all the money the film made to the Freedom Fighters' trust Besides, his great documentary on Pakistani atrocities, </a:t>
            </a:r>
            <a:r>
              <a:rPr lang="en-US" sz="2000" i="1" dirty="0">
                <a:solidFill>
                  <a:schemeClr val="bg1"/>
                </a:solidFill>
                <a:latin typeface="Times New Roman" pitchFamily="18" charset="0"/>
                <a:ea typeface="MS UI Gothic" pitchFamily="34" charset="-128"/>
                <a:cs typeface="Times New Roman" pitchFamily="18" charset="0"/>
              </a:rPr>
              <a:t>Stop Genocide</a:t>
            </a:r>
            <a:r>
              <a:rPr lang="en-US" sz="2000" dirty="0">
                <a:solidFill>
                  <a:schemeClr val="bg1"/>
                </a:solidFill>
                <a:latin typeface="Times New Roman" pitchFamily="18" charset="0"/>
                <a:ea typeface="MS UI Gothic" pitchFamily="34" charset="-128"/>
                <a:cs typeface="Times New Roman" pitchFamily="18" charset="0"/>
              </a:rPr>
              <a:t>, helped create world sentiment in favour of our liberation war.</a:t>
            </a:r>
          </a:p>
          <a:p>
            <a:pPr algn="just"/>
            <a:endParaRPr lang="en-US" sz="2000" dirty="0">
              <a:solidFill>
                <a:schemeClr val="bg1"/>
              </a:solidFill>
              <a:latin typeface="Times New Roman" pitchFamily="18" charset="0"/>
              <a:ea typeface="MS UI Gothic" pitchFamily="34" charset="-128"/>
              <a:cs typeface="Times New Roman" pitchFamily="18" charset="0"/>
            </a:endParaRPr>
          </a:p>
          <a:p>
            <a:pPr algn="just"/>
            <a:r>
              <a:rPr lang="en-US" sz="2000" dirty="0">
                <a:solidFill>
                  <a:schemeClr val="bg1"/>
                </a:solidFill>
                <a:latin typeface="Times New Roman" pitchFamily="18" charset="0"/>
                <a:ea typeface="MS UI Gothic" pitchFamily="34" charset="-128"/>
                <a:cs typeface="Times New Roman" pitchFamily="18" charset="0"/>
              </a:rPr>
              <a:t>On 30 December 1971, someone informed Raihan about an address somewhere at Mirpur where he might find his brother, the famous writer Shahidullah Kaiser, who had gone missing from 14 December 1971. Kaiser was captured and killed by the Pakistani army and the local collaborators during the last days of the war. Accordingly, Raihan left home to get his brother back but he never returned. Zahir Raihan’s dream was fulfilled. He could see the emergence of an independent Bangladesh though he did not get back his brother. And it's a pity that this dreamer could not live to see his dream come true. fulfilled. He could see the emergence of an independent Bangladesh though he did not get back his brother. And it's a pity that this dreamer could not live to see his dream come true.</a:t>
            </a:r>
          </a:p>
        </p:txBody>
      </p:sp>
    </p:spTree>
    <p:extLst>
      <p:ext uri="{BB962C8B-B14F-4D97-AF65-F5344CB8AC3E}">
        <p14:creationId xmlns:p14="http://schemas.microsoft.com/office/powerpoint/2010/main" val="3274164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99" y="1019908"/>
            <a:ext cx="9127255" cy="4935415"/>
          </a:xfrm>
          <a:prstGeom prst="rect">
            <a:avLst/>
          </a:prstGeom>
        </p:spPr>
      </p:pic>
      <p:sp>
        <p:nvSpPr>
          <p:cNvPr id="3" name="TextBox 2"/>
          <p:cNvSpPr txBox="1"/>
          <p:nvPr/>
        </p:nvSpPr>
        <p:spPr>
          <a:xfrm>
            <a:off x="298099" y="177906"/>
            <a:ext cx="9127255" cy="751367"/>
          </a:xfrm>
          <a:prstGeom prst="rect">
            <a:avLst/>
          </a:prstGeom>
          <a:noFill/>
        </p:spPr>
        <p:txBody>
          <a:bodyPr wrap="square" lIns="88779" tIns="44390" rIns="88779" bIns="44390" rtlCol="0">
            <a:spAutoFit/>
          </a:bodyPr>
          <a:lstStyle/>
          <a:p>
            <a:pPr algn="ctr"/>
            <a:r>
              <a:rPr lang="en-US" sz="2300" b="1" dirty="0">
                <a:solidFill>
                  <a:schemeClr val="bg1"/>
                </a:solidFill>
              </a:rPr>
              <a:t>Martyred Intellectuals Memorial</a:t>
            </a:r>
          </a:p>
          <a:p>
            <a:r>
              <a:rPr lang="en-US" sz="2000" dirty="0">
                <a:solidFill>
                  <a:schemeClr val="bg1"/>
                </a:solidFill>
              </a:rPr>
              <a:t>Killing of intellectuals at Rayerbazar, Dhaka on the 14</a:t>
            </a:r>
            <a:r>
              <a:rPr lang="en-US" sz="2000" baseline="30000" dirty="0">
                <a:solidFill>
                  <a:schemeClr val="bg1"/>
                </a:solidFill>
              </a:rPr>
              <a:t>th</a:t>
            </a:r>
            <a:r>
              <a:rPr lang="en-US" sz="2000" dirty="0">
                <a:solidFill>
                  <a:schemeClr val="bg1"/>
                </a:solidFill>
              </a:rPr>
              <a:t> December in 1971.</a:t>
            </a:r>
            <a:r>
              <a:rPr lang="en-US" sz="2000" b="1" dirty="0">
                <a:solidFill>
                  <a:schemeClr val="bg1"/>
                </a:solidFill>
              </a:rPr>
              <a:t> </a:t>
            </a:r>
            <a:endParaRPr lang="en-US" sz="2000" dirty="0">
              <a:solidFill>
                <a:schemeClr val="bg1"/>
              </a:solidFill>
            </a:endParaRPr>
          </a:p>
        </p:txBody>
      </p:sp>
    </p:spTree>
    <p:extLst>
      <p:ext uri="{BB962C8B-B14F-4D97-AF65-F5344CB8AC3E}">
        <p14:creationId xmlns:p14="http://schemas.microsoft.com/office/powerpoint/2010/main" val="1454443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585" y="811612"/>
            <a:ext cx="8979877" cy="4869655"/>
          </a:xfrm>
          <a:prstGeom prst="rect">
            <a:avLst/>
          </a:prstGeom>
        </p:spPr>
      </p:pic>
      <p:sp>
        <p:nvSpPr>
          <p:cNvPr id="3" name="TextBox 2"/>
          <p:cNvSpPr txBox="1"/>
          <p:nvPr/>
        </p:nvSpPr>
        <p:spPr>
          <a:xfrm>
            <a:off x="298687" y="171147"/>
            <a:ext cx="9186390" cy="489757"/>
          </a:xfrm>
          <a:prstGeom prst="rect">
            <a:avLst/>
          </a:prstGeom>
          <a:noFill/>
        </p:spPr>
        <p:txBody>
          <a:bodyPr wrap="square" lIns="88779" tIns="44390" rIns="88779" bIns="44390" rtlCol="0">
            <a:spAutoFit/>
          </a:bodyPr>
          <a:lstStyle/>
          <a:p>
            <a:pPr algn="ctr"/>
            <a:r>
              <a:rPr lang="en-US" sz="2600" b="1" dirty="0">
                <a:solidFill>
                  <a:schemeClr val="bg1"/>
                </a:solidFill>
              </a:rPr>
              <a:t>Martyred Intellectual Memorial, Rayerbazar, Dhaka </a:t>
            </a:r>
          </a:p>
        </p:txBody>
      </p:sp>
    </p:spTree>
    <p:extLst>
      <p:ext uri="{BB962C8B-B14F-4D97-AF65-F5344CB8AC3E}">
        <p14:creationId xmlns:p14="http://schemas.microsoft.com/office/powerpoint/2010/main" val="1093763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5941" y="3016970"/>
            <a:ext cx="4891882" cy="489757"/>
          </a:xfrm>
          <a:prstGeom prst="rect">
            <a:avLst/>
          </a:prstGeom>
        </p:spPr>
        <p:txBody>
          <a:bodyPr lIns="88779" tIns="44390" rIns="88779" bIns="44390">
            <a:spAutoFit/>
          </a:bodyPr>
          <a:lstStyle/>
          <a:p>
            <a:r>
              <a:rPr lang="en-US" sz="1300" dirty="0">
                <a:solidFill>
                  <a:schemeClr val="bg1"/>
                </a:solidFill>
                <a:latin typeface="Courier New" panose="02070309020205020404" pitchFamily="49" charset="0"/>
                <a:ea typeface="Courier New" panose="02070309020205020404" pitchFamily="49" charset="0"/>
              </a:rPr>
              <a:t>Use appropriate information from the text above to complete the grid.</a:t>
            </a:r>
            <a:endParaRPr lang="en-US" sz="1300"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975921437"/>
              </p:ext>
            </p:extLst>
          </p:nvPr>
        </p:nvGraphicFramePr>
        <p:xfrm>
          <a:off x="398584" y="1535724"/>
          <a:ext cx="8798497" cy="3590885"/>
        </p:xfrm>
        <a:graphic>
          <a:graphicData uri="http://schemas.openxmlformats.org/drawingml/2006/table">
            <a:tbl>
              <a:tblPr firstRow="1" firstCol="1" bandRow="1">
                <a:tableStyleId>{5C22544A-7EE6-4342-B048-85BDC9FD1C3A}</a:tableStyleId>
              </a:tblPr>
              <a:tblGrid>
                <a:gridCol w="1860198">
                  <a:extLst>
                    <a:ext uri="{9D8B030D-6E8A-4147-A177-3AD203B41FA5}">
                      <a16:colId xmlns:a16="http://schemas.microsoft.com/office/drawing/2014/main" xmlns="" val="1064340603"/>
                    </a:ext>
                  </a:extLst>
                </a:gridCol>
                <a:gridCol w="1448236">
                  <a:extLst>
                    <a:ext uri="{9D8B030D-6E8A-4147-A177-3AD203B41FA5}">
                      <a16:colId xmlns:a16="http://schemas.microsoft.com/office/drawing/2014/main" xmlns="" val="1532653590"/>
                    </a:ext>
                  </a:extLst>
                </a:gridCol>
                <a:gridCol w="1255935">
                  <a:extLst>
                    <a:ext uri="{9D8B030D-6E8A-4147-A177-3AD203B41FA5}">
                      <a16:colId xmlns:a16="http://schemas.microsoft.com/office/drawing/2014/main" xmlns="" val="3770495818"/>
                    </a:ext>
                  </a:extLst>
                </a:gridCol>
                <a:gridCol w="1453683">
                  <a:extLst>
                    <a:ext uri="{9D8B030D-6E8A-4147-A177-3AD203B41FA5}">
                      <a16:colId xmlns:a16="http://schemas.microsoft.com/office/drawing/2014/main" xmlns="" val="3304600511"/>
                    </a:ext>
                  </a:extLst>
                </a:gridCol>
                <a:gridCol w="1377890">
                  <a:extLst>
                    <a:ext uri="{9D8B030D-6E8A-4147-A177-3AD203B41FA5}">
                      <a16:colId xmlns:a16="http://schemas.microsoft.com/office/drawing/2014/main" xmlns="" val="2213918396"/>
                    </a:ext>
                  </a:extLst>
                </a:gridCol>
                <a:gridCol w="1402555">
                  <a:extLst>
                    <a:ext uri="{9D8B030D-6E8A-4147-A177-3AD203B41FA5}">
                      <a16:colId xmlns:a16="http://schemas.microsoft.com/office/drawing/2014/main" xmlns="" val="1856463122"/>
                    </a:ext>
                  </a:extLst>
                </a:gridCol>
              </a:tblGrid>
              <a:tr h="738553">
                <a:tc gridSpan="6">
                  <a:txBody>
                    <a:bodyPr/>
                    <a:lstStyle/>
                    <a:p>
                      <a:pPr marL="2311400" marR="0" indent="0" algn="l">
                        <a:lnSpc>
                          <a:spcPts val="1440"/>
                        </a:lnSpc>
                        <a:spcBef>
                          <a:spcPts val="0"/>
                        </a:spcBef>
                        <a:spcAft>
                          <a:spcPts val="0"/>
                        </a:spcAft>
                      </a:pPr>
                      <a:endParaRPr lang="en-US" sz="2300" spc="0" dirty="0" smtClean="0">
                        <a:solidFill>
                          <a:srgbClr val="FF0000"/>
                        </a:solidFill>
                        <a:effectLst/>
                      </a:endParaRPr>
                    </a:p>
                    <a:p>
                      <a:pPr marL="2311400" marR="0" indent="0" algn="l">
                        <a:lnSpc>
                          <a:spcPts val="1440"/>
                        </a:lnSpc>
                        <a:spcBef>
                          <a:spcPts val="0"/>
                        </a:spcBef>
                        <a:spcAft>
                          <a:spcPts val="0"/>
                        </a:spcAft>
                      </a:pPr>
                      <a:r>
                        <a:rPr lang="en-US" sz="2300" spc="0" baseline="0" dirty="0" smtClean="0">
                          <a:solidFill>
                            <a:srgbClr val="FF0000"/>
                          </a:solidFill>
                          <a:effectLst/>
                        </a:rPr>
                        <a:t>                       </a:t>
                      </a:r>
                      <a:r>
                        <a:rPr lang="en-US" sz="2800" spc="0" dirty="0" smtClean="0">
                          <a:solidFill>
                            <a:srgbClr val="002060"/>
                          </a:solidFill>
                          <a:effectLst/>
                        </a:rPr>
                        <a:t>Zahir </a:t>
                      </a:r>
                      <a:r>
                        <a:rPr lang="en-US" sz="2800" spc="0" dirty="0">
                          <a:solidFill>
                            <a:srgbClr val="002060"/>
                          </a:solidFill>
                          <a:effectLst/>
                        </a:rPr>
                        <a:t>Raihan</a:t>
                      </a:r>
                      <a:endParaRPr lang="en-US" sz="2800" dirty="0">
                        <a:solidFill>
                          <a:srgbClr val="002060"/>
                        </a:solidFill>
                        <a:effectLst/>
                        <a:latin typeface="Times New Roman" panose="02020603050405020304" pitchFamily="18" charset="0"/>
                        <a:ea typeface="Times New Roman" panose="02020603050405020304" pitchFamily="18" charset="0"/>
                      </a:endParaRPr>
                    </a:p>
                  </a:txBody>
                  <a:tcPr marL="5096" marR="5096" marT="0" marB="0">
                    <a:solidFill>
                      <a:schemeClr val="bg2">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13406659"/>
                  </a:ext>
                </a:extLst>
              </a:tr>
              <a:tr h="1022027">
                <a:tc>
                  <a:txBody>
                    <a:bodyPr/>
                    <a:lstStyle/>
                    <a:p>
                      <a:pPr marL="0" marR="0" indent="0" algn="l">
                        <a:lnSpc>
                          <a:spcPts val="1330"/>
                        </a:lnSpc>
                        <a:spcBef>
                          <a:spcPts val="0"/>
                        </a:spcBef>
                        <a:spcAft>
                          <a:spcPts val="0"/>
                        </a:spcAft>
                      </a:pPr>
                      <a:endParaRPr lang="en-US" sz="1700" dirty="0" smtClean="0">
                        <a:solidFill>
                          <a:srgbClr val="002060"/>
                        </a:solidFill>
                        <a:effectLst/>
                      </a:endParaRPr>
                    </a:p>
                    <a:p>
                      <a:pPr marL="0" marR="0" indent="0" algn="l">
                        <a:lnSpc>
                          <a:spcPts val="1330"/>
                        </a:lnSpc>
                        <a:spcBef>
                          <a:spcPts val="0"/>
                        </a:spcBef>
                        <a:spcAft>
                          <a:spcPts val="0"/>
                        </a:spcAft>
                      </a:pPr>
                      <a:endParaRPr lang="en-US" sz="1700" dirty="0" smtClean="0">
                        <a:solidFill>
                          <a:srgbClr val="002060"/>
                        </a:solidFill>
                        <a:effectLst/>
                      </a:endParaRPr>
                    </a:p>
                    <a:p>
                      <a:pPr marL="0" marR="0" indent="0" algn="l">
                        <a:lnSpc>
                          <a:spcPts val="1330"/>
                        </a:lnSpc>
                        <a:spcBef>
                          <a:spcPts val="0"/>
                        </a:spcBef>
                        <a:spcAft>
                          <a:spcPts val="0"/>
                        </a:spcAft>
                      </a:pPr>
                      <a:r>
                        <a:rPr lang="en-US" sz="1700" dirty="0" smtClean="0">
                          <a:solidFill>
                            <a:srgbClr val="002060"/>
                          </a:solidFill>
                          <a:effectLst/>
                        </a:rPr>
                        <a:t>participated </a:t>
                      </a:r>
                      <a:r>
                        <a:rPr lang="en-US" sz="1700" dirty="0">
                          <a:solidFill>
                            <a:srgbClr val="002060"/>
                          </a:solidFill>
                          <a:effectLst/>
                        </a:rPr>
                        <a:t>in</a:t>
                      </a:r>
                      <a:endParaRPr lang="en-US" sz="1700" dirty="0">
                        <a:solidFill>
                          <a:srgbClr val="002060"/>
                        </a:solidFill>
                        <a:effectLst/>
                        <a:latin typeface="Times New Roman" panose="02020603050405020304" pitchFamily="18" charset="0"/>
                        <a:ea typeface="Times New Roman" panose="02020603050405020304" pitchFamily="18" charset="0"/>
                      </a:endParaRPr>
                    </a:p>
                  </a:txBody>
                  <a:tcPr marL="5096" marR="5096" marT="0" marB="0">
                    <a:solidFill>
                      <a:schemeClr val="accent3">
                        <a:lumMod val="20000"/>
                        <a:lumOff val="80000"/>
                      </a:schemeClr>
                    </a:solidFill>
                  </a:tcPr>
                </a:tc>
                <a:tc>
                  <a:txBody>
                    <a:bodyPr/>
                    <a:lstStyle/>
                    <a:p>
                      <a:pPr marL="0" marR="0" indent="0" algn="l">
                        <a:lnSpc>
                          <a:spcPts val="1330"/>
                        </a:lnSpc>
                        <a:spcBef>
                          <a:spcPts val="0"/>
                        </a:spcBef>
                        <a:spcAft>
                          <a:spcPts val="0"/>
                        </a:spcAft>
                      </a:pPr>
                      <a:endParaRPr lang="en-US" sz="1700" dirty="0" smtClean="0">
                        <a:solidFill>
                          <a:srgbClr val="002060"/>
                        </a:solidFill>
                        <a:effectLst/>
                      </a:endParaRPr>
                    </a:p>
                    <a:p>
                      <a:pPr marL="0" marR="0" indent="0" algn="l">
                        <a:lnSpc>
                          <a:spcPts val="1330"/>
                        </a:lnSpc>
                        <a:spcBef>
                          <a:spcPts val="0"/>
                        </a:spcBef>
                        <a:spcAft>
                          <a:spcPts val="0"/>
                        </a:spcAft>
                      </a:pPr>
                      <a:endParaRPr lang="en-US" sz="1700" dirty="0" smtClean="0">
                        <a:solidFill>
                          <a:srgbClr val="002060"/>
                        </a:solidFill>
                        <a:effectLst/>
                      </a:endParaRPr>
                    </a:p>
                    <a:p>
                      <a:pPr marL="0" marR="0" indent="0" algn="l">
                        <a:lnSpc>
                          <a:spcPts val="1330"/>
                        </a:lnSpc>
                        <a:spcBef>
                          <a:spcPts val="0"/>
                        </a:spcBef>
                        <a:spcAft>
                          <a:spcPts val="0"/>
                        </a:spcAft>
                      </a:pPr>
                      <a:r>
                        <a:rPr lang="en-US" sz="1700" dirty="0" smtClean="0">
                          <a:solidFill>
                            <a:srgbClr val="002060"/>
                          </a:solidFill>
                          <a:effectLst/>
                        </a:rPr>
                        <a:t>famous </a:t>
                      </a:r>
                      <a:r>
                        <a:rPr lang="en-US" sz="1700" dirty="0">
                          <a:solidFill>
                            <a:srgbClr val="002060"/>
                          </a:solidFill>
                          <a:effectLst/>
                        </a:rPr>
                        <a:t>as</a:t>
                      </a:r>
                      <a:endParaRPr lang="en-US" sz="1700" dirty="0">
                        <a:solidFill>
                          <a:srgbClr val="002060"/>
                        </a:solidFill>
                        <a:effectLst/>
                        <a:latin typeface="Times New Roman" panose="02020603050405020304" pitchFamily="18" charset="0"/>
                        <a:ea typeface="Times New Roman" panose="02020603050405020304" pitchFamily="18" charset="0"/>
                      </a:endParaRPr>
                    </a:p>
                  </a:txBody>
                  <a:tcPr marL="5096" marR="5096" marT="0" marB="0"/>
                </a:tc>
                <a:tc>
                  <a:txBody>
                    <a:bodyPr/>
                    <a:lstStyle/>
                    <a:p>
                      <a:pPr marL="0" marR="0" indent="0" algn="l">
                        <a:lnSpc>
                          <a:spcPts val="1730"/>
                        </a:lnSpc>
                        <a:spcBef>
                          <a:spcPts val="0"/>
                        </a:spcBef>
                        <a:spcAft>
                          <a:spcPts val="0"/>
                        </a:spcAft>
                      </a:pPr>
                      <a:endParaRPr lang="en-US" sz="1700" dirty="0" smtClean="0">
                        <a:effectLst/>
                      </a:endParaRPr>
                    </a:p>
                    <a:p>
                      <a:pPr marL="0" marR="0" indent="0" algn="l">
                        <a:lnSpc>
                          <a:spcPts val="1730"/>
                        </a:lnSpc>
                        <a:spcBef>
                          <a:spcPts val="0"/>
                        </a:spcBef>
                        <a:spcAft>
                          <a:spcPts val="0"/>
                        </a:spcAft>
                      </a:pPr>
                      <a:r>
                        <a:rPr lang="en-US" sz="1700" dirty="0" smtClean="0">
                          <a:effectLst/>
                        </a:rPr>
                        <a:t>Best</a:t>
                      </a:r>
                      <a:endParaRPr lang="en-US" sz="1700" dirty="0">
                        <a:effectLst/>
                      </a:endParaRPr>
                    </a:p>
                    <a:p>
                      <a:pPr marL="0" marR="0" indent="0" algn="l">
                        <a:lnSpc>
                          <a:spcPts val="1730"/>
                        </a:lnSpc>
                        <a:spcBef>
                          <a:spcPts val="0"/>
                        </a:spcBef>
                        <a:spcAft>
                          <a:spcPts val="0"/>
                        </a:spcAft>
                      </a:pPr>
                      <a:r>
                        <a:rPr lang="en-US" sz="1700" dirty="0" smtClean="0">
                          <a:effectLst/>
                        </a:rPr>
                        <a:t>Documentary</a:t>
                      </a:r>
                      <a:endParaRPr lang="en-US" sz="1700" dirty="0">
                        <a:effectLst/>
                        <a:latin typeface="Times New Roman" panose="02020603050405020304" pitchFamily="18" charset="0"/>
                        <a:ea typeface="Times New Roman" panose="02020603050405020304" pitchFamily="18" charset="0"/>
                      </a:endParaRPr>
                    </a:p>
                  </a:txBody>
                  <a:tcPr marL="5096" marR="5096" marT="0" marB="0"/>
                </a:tc>
                <a:tc>
                  <a:txBody>
                    <a:bodyPr/>
                    <a:lstStyle/>
                    <a:p>
                      <a:pPr marL="0" marR="0" indent="0" algn="just">
                        <a:lnSpc>
                          <a:spcPts val="1730"/>
                        </a:lnSpc>
                        <a:spcBef>
                          <a:spcPts val="0"/>
                        </a:spcBef>
                        <a:spcAft>
                          <a:spcPts val="0"/>
                        </a:spcAft>
                      </a:pPr>
                      <a:endParaRPr lang="en-US" sz="1700" dirty="0" smtClean="0">
                        <a:effectLst/>
                      </a:endParaRPr>
                    </a:p>
                    <a:p>
                      <a:pPr marL="0" marR="0" indent="0" algn="just">
                        <a:lnSpc>
                          <a:spcPts val="1730"/>
                        </a:lnSpc>
                        <a:spcBef>
                          <a:spcPts val="0"/>
                        </a:spcBef>
                        <a:spcAft>
                          <a:spcPts val="0"/>
                        </a:spcAft>
                      </a:pPr>
                      <a:r>
                        <a:rPr lang="en-US" sz="1700" dirty="0" smtClean="0">
                          <a:effectLst/>
                        </a:rPr>
                        <a:t>movie </a:t>
                      </a:r>
                      <a:r>
                        <a:rPr lang="en-US" sz="1700" dirty="0">
                          <a:effectLst/>
                        </a:rPr>
                        <a:t>based </a:t>
                      </a:r>
                      <a:endParaRPr lang="en-US" sz="1700" dirty="0" smtClean="0">
                        <a:effectLst/>
                      </a:endParaRPr>
                    </a:p>
                    <a:p>
                      <a:pPr marL="0" marR="0" indent="0" algn="just">
                        <a:lnSpc>
                          <a:spcPts val="1730"/>
                        </a:lnSpc>
                        <a:spcBef>
                          <a:spcPts val="0"/>
                        </a:spcBef>
                        <a:spcAft>
                          <a:spcPts val="0"/>
                        </a:spcAft>
                      </a:pPr>
                      <a:r>
                        <a:rPr lang="en-US" sz="1700" dirty="0" smtClean="0">
                          <a:effectLst/>
                        </a:rPr>
                        <a:t>On language </a:t>
                      </a:r>
                    </a:p>
                    <a:p>
                      <a:pPr marL="0" marR="0" indent="0" algn="just">
                        <a:lnSpc>
                          <a:spcPts val="1730"/>
                        </a:lnSpc>
                        <a:spcBef>
                          <a:spcPts val="0"/>
                        </a:spcBef>
                        <a:spcAft>
                          <a:spcPts val="0"/>
                        </a:spcAft>
                      </a:pPr>
                      <a:r>
                        <a:rPr lang="en-US" sz="1700" dirty="0" smtClean="0">
                          <a:effectLst/>
                        </a:rPr>
                        <a:t>Movement</a:t>
                      </a:r>
                      <a:endParaRPr lang="en-US" sz="1700" dirty="0">
                        <a:effectLst/>
                        <a:latin typeface="Times New Roman" panose="02020603050405020304" pitchFamily="18" charset="0"/>
                        <a:ea typeface="Times New Roman" panose="02020603050405020304" pitchFamily="18" charset="0"/>
                      </a:endParaRPr>
                    </a:p>
                  </a:txBody>
                  <a:tcPr marL="5096" marR="5096" marT="0" marB="0"/>
                </a:tc>
                <a:tc>
                  <a:txBody>
                    <a:bodyPr/>
                    <a:lstStyle/>
                    <a:p>
                      <a:pPr marL="0" marR="0" indent="0" algn="l">
                        <a:lnSpc>
                          <a:spcPts val="1330"/>
                        </a:lnSpc>
                        <a:spcBef>
                          <a:spcPts val="0"/>
                        </a:spcBef>
                        <a:spcAft>
                          <a:spcPts val="400"/>
                        </a:spcAft>
                      </a:pPr>
                      <a:endParaRPr lang="en-US" sz="1700" dirty="0" smtClean="0">
                        <a:effectLst/>
                      </a:endParaRPr>
                    </a:p>
                    <a:p>
                      <a:pPr marL="0" marR="0" indent="0" algn="l">
                        <a:lnSpc>
                          <a:spcPts val="1330"/>
                        </a:lnSpc>
                        <a:spcBef>
                          <a:spcPts val="0"/>
                        </a:spcBef>
                        <a:spcAft>
                          <a:spcPts val="400"/>
                        </a:spcAft>
                      </a:pPr>
                      <a:r>
                        <a:rPr lang="en-US" sz="1700" dirty="0" smtClean="0">
                          <a:effectLst/>
                        </a:rPr>
                        <a:t>Missing</a:t>
                      </a:r>
                    </a:p>
                    <a:p>
                      <a:pPr marL="0" marR="0" indent="0" algn="l">
                        <a:lnSpc>
                          <a:spcPts val="1330"/>
                        </a:lnSpc>
                        <a:spcBef>
                          <a:spcPts val="400"/>
                        </a:spcBef>
                        <a:spcAft>
                          <a:spcPts val="0"/>
                        </a:spcAft>
                      </a:pPr>
                      <a:r>
                        <a:rPr lang="en-US" sz="1700" dirty="0" smtClean="0">
                          <a:effectLst/>
                        </a:rPr>
                        <a:t>Since</a:t>
                      </a:r>
                      <a:endParaRPr lang="en-US" sz="1700" dirty="0">
                        <a:effectLst/>
                        <a:latin typeface="Times New Roman" panose="02020603050405020304" pitchFamily="18" charset="0"/>
                        <a:ea typeface="Times New Roman" panose="02020603050405020304" pitchFamily="18" charset="0"/>
                      </a:endParaRPr>
                    </a:p>
                  </a:txBody>
                  <a:tcPr marL="5096" marR="5096" marT="0" marB="0"/>
                </a:tc>
                <a:tc>
                  <a:txBody>
                    <a:bodyPr/>
                    <a:lstStyle/>
                    <a:p>
                      <a:pPr marL="0" marR="0" indent="0" algn="l">
                        <a:lnSpc>
                          <a:spcPts val="1330"/>
                        </a:lnSpc>
                        <a:spcBef>
                          <a:spcPts val="0"/>
                        </a:spcBef>
                        <a:spcAft>
                          <a:spcPts val="0"/>
                        </a:spcAft>
                      </a:pPr>
                      <a:endParaRPr lang="en-US" sz="1700" dirty="0" smtClean="0">
                        <a:effectLst/>
                      </a:endParaRPr>
                    </a:p>
                    <a:p>
                      <a:pPr marL="0" marR="0" indent="0" algn="l">
                        <a:lnSpc>
                          <a:spcPts val="1330"/>
                        </a:lnSpc>
                        <a:spcBef>
                          <a:spcPts val="0"/>
                        </a:spcBef>
                        <a:spcAft>
                          <a:spcPts val="0"/>
                        </a:spcAft>
                      </a:pPr>
                      <a:r>
                        <a:rPr lang="en-US" sz="1700" dirty="0" smtClean="0">
                          <a:effectLst/>
                        </a:rPr>
                        <a:t>his </a:t>
                      </a:r>
                      <a:r>
                        <a:rPr lang="en-US" sz="1700" dirty="0">
                          <a:effectLst/>
                        </a:rPr>
                        <a:t>dream</a:t>
                      </a:r>
                      <a:endParaRPr lang="en-US" sz="1700" dirty="0">
                        <a:effectLst/>
                        <a:latin typeface="Times New Roman" panose="02020603050405020304" pitchFamily="18" charset="0"/>
                        <a:ea typeface="Times New Roman" panose="02020603050405020304" pitchFamily="18" charset="0"/>
                      </a:endParaRPr>
                    </a:p>
                  </a:txBody>
                  <a:tcPr marL="5096" marR="5096" marT="0" marB="0"/>
                </a:tc>
                <a:extLst>
                  <a:ext uri="{0D108BD9-81ED-4DB2-BD59-A6C34878D82A}">
                    <a16:rowId xmlns:a16="http://schemas.microsoft.com/office/drawing/2014/main" xmlns="" val="4285034119"/>
                  </a:ext>
                </a:extLst>
              </a:tr>
              <a:tr h="1830305">
                <a:tc>
                  <a:txBody>
                    <a:bodyPr/>
                    <a:lstStyle/>
                    <a:p>
                      <a:pPr marL="0" marR="0" algn="l">
                        <a:spcBef>
                          <a:spcPts val="0"/>
                        </a:spcBef>
                        <a:spcAft>
                          <a:spcPts val="0"/>
                        </a:spcAft>
                      </a:pPr>
                      <a:r>
                        <a:rPr lang="en-US" sz="400" dirty="0">
                          <a:solidFill>
                            <a:srgbClr val="C00000"/>
                          </a:solidFill>
                          <a:effectLst/>
                        </a:rPr>
                        <a:t> </a:t>
                      </a:r>
                      <a:endParaRPr lang="en-US" sz="900" dirty="0">
                        <a:solidFill>
                          <a:srgbClr val="C00000"/>
                        </a:solidFill>
                        <a:effectLst/>
                        <a:latin typeface="Courier New" panose="02070309020205020404" pitchFamily="49" charset="0"/>
                        <a:ea typeface="Courier New" panose="02070309020205020404" pitchFamily="49" charset="0"/>
                      </a:endParaRPr>
                    </a:p>
                  </a:txBody>
                  <a:tcPr marL="5096" marR="5096" marT="0" marB="0">
                    <a:solidFill>
                      <a:schemeClr val="tx1">
                        <a:lumMod val="95000"/>
                      </a:schemeClr>
                    </a:solidFill>
                  </a:tcPr>
                </a:tc>
                <a:tc>
                  <a:txBody>
                    <a:bodyPr/>
                    <a:lstStyle/>
                    <a:p>
                      <a:pPr marL="0" marR="0" algn="l">
                        <a:spcBef>
                          <a:spcPts val="0"/>
                        </a:spcBef>
                        <a:spcAft>
                          <a:spcPts val="0"/>
                        </a:spcAft>
                      </a:pPr>
                      <a:r>
                        <a:rPr lang="en-US" sz="400" dirty="0">
                          <a:solidFill>
                            <a:srgbClr val="C00000"/>
                          </a:solidFill>
                          <a:effectLst/>
                        </a:rPr>
                        <a:t> </a:t>
                      </a:r>
                      <a:endParaRPr lang="en-US" sz="900" dirty="0">
                        <a:solidFill>
                          <a:srgbClr val="C00000"/>
                        </a:solidFill>
                        <a:effectLst/>
                        <a:latin typeface="Courier New" panose="02070309020205020404" pitchFamily="49" charset="0"/>
                        <a:ea typeface="Courier New" panose="02070309020205020404" pitchFamily="49" charset="0"/>
                      </a:endParaRPr>
                    </a:p>
                  </a:txBody>
                  <a:tcPr marL="5096" marR="5096" marT="0" marB="0"/>
                </a:tc>
                <a:tc>
                  <a:txBody>
                    <a:bodyPr/>
                    <a:lstStyle/>
                    <a:p>
                      <a:pPr marL="0" marR="0" algn="l">
                        <a:spcBef>
                          <a:spcPts val="0"/>
                        </a:spcBef>
                        <a:spcAft>
                          <a:spcPts val="0"/>
                        </a:spcAft>
                      </a:pPr>
                      <a:r>
                        <a:rPr lang="en-US" sz="400" dirty="0">
                          <a:solidFill>
                            <a:srgbClr val="C00000"/>
                          </a:solidFill>
                          <a:effectLst/>
                        </a:rPr>
                        <a:t> </a:t>
                      </a:r>
                      <a:endParaRPr lang="en-US" sz="900" dirty="0">
                        <a:solidFill>
                          <a:srgbClr val="C00000"/>
                        </a:solidFill>
                        <a:effectLst/>
                        <a:latin typeface="Courier New" panose="02070309020205020404" pitchFamily="49" charset="0"/>
                        <a:ea typeface="Courier New" panose="02070309020205020404" pitchFamily="49" charset="0"/>
                      </a:endParaRPr>
                    </a:p>
                  </a:txBody>
                  <a:tcPr marL="5096" marR="5096" marT="0" marB="0"/>
                </a:tc>
                <a:tc>
                  <a:txBody>
                    <a:bodyPr/>
                    <a:lstStyle/>
                    <a:p>
                      <a:pPr marL="0" marR="0" algn="l">
                        <a:spcBef>
                          <a:spcPts val="0"/>
                        </a:spcBef>
                        <a:spcAft>
                          <a:spcPts val="0"/>
                        </a:spcAft>
                      </a:pPr>
                      <a:r>
                        <a:rPr lang="en-US" sz="400" dirty="0">
                          <a:solidFill>
                            <a:srgbClr val="C00000"/>
                          </a:solidFill>
                          <a:effectLst/>
                        </a:rPr>
                        <a:t> </a:t>
                      </a:r>
                      <a:endParaRPr lang="en-US" sz="900" dirty="0">
                        <a:solidFill>
                          <a:srgbClr val="C00000"/>
                        </a:solidFill>
                        <a:effectLst/>
                        <a:latin typeface="Courier New" panose="02070309020205020404" pitchFamily="49" charset="0"/>
                        <a:ea typeface="Courier New" panose="02070309020205020404" pitchFamily="49" charset="0"/>
                      </a:endParaRPr>
                    </a:p>
                  </a:txBody>
                  <a:tcPr marL="5096" marR="5096" marT="0" marB="0"/>
                </a:tc>
                <a:tc>
                  <a:txBody>
                    <a:bodyPr/>
                    <a:lstStyle/>
                    <a:p>
                      <a:pPr marL="0" marR="0" algn="l">
                        <a:spcBef>
                          <a:spcPts val="0"/>
                        </a:spcBef>
                        <a:spcAft>
                          <a:spcPts val="0"/>
                        </a:spcAft>
                      </a:pPr>
                      <a:r>
                        <a:rPr lang="en-US" sz="400" dirty="0">
                          <a:solidFill>
                            <a:srgbClr val="C00000"/>
                          </a:solidFill>
                          <a:effectLst/>
                        </a:rPr>
                        <a:t> </a:t>
                      </a:r>
                      <a:endParaRPr lang="en-US" sz="900" dirty="0">
                        <a:solidFill>
                          <a:srgbClr val="C00000"/>
                        </a:solidFill>
                        <a:effectLst/>
                        <a:latin typeface="Courier New" panose="02070309020205020404" pitchFamily="49" charset="0"/>
                        <a:ea typeface="Courier New" panose="02070309020205020404" pitchFamily="49" charset="0"/>
                      </a:endParaRPr>
                    </a:p>
                  </a:txBody>
                  <a:tcPr marL="5096" marR="5096" marT="0" marB="0"/>
                </a:tc>
                <a:tc>
                  <a:txBody>
                    <a:bodyPr/>
                    <a:lstStyle/>
                    <a:p>
                      <a:pPr marL="0" marR="0" algn="l">
                        <a:spcBef>
                          <a:spcPts val="0"/>
                        </a:spcBef>
                        <a:spcAft>
                          <a:spcPts val="0"/>
                        </a:spcAft>
                      </a:pPr>
                      <a:r>
                        <a:rPr lang="en-US" sz="400" dirty="0">
                          <a:solidFill>
                            <a:srgbClr val="C00000"/>
                          </a:solidFill>
                          <a:effectLst/>
                        </a:rPr>
                        <a:t> </a:t>
                      </a:r>
                      <a:endParaRPr lang="en-US" sz="900" dirty="0">
                        <a:solidFill>
                          <a:srgbClr val="C00000"/>
                        </a:solidFill>
                        <a:effectLst/>
                        <a:latin typeface="Courier New" panose="02070309020205020404" pitchFamily="49" charset="0"/>
                        <a:ea typeface="Courier New" panose="02070309020205020404" pitchFamily="49" charset="0"/>
                      </a:endParaRPr>
                    </a:p>
                  </a:txBody>
                  <a:tcPr marL="5096" marR="5096" marT="0" marB="0"/>
                </a:tc>
                <a:extLst>
                  <a:ext uri="{0D108BD9-81ED-4DB2-BD59-A6C34878D82A}">
                    <a16:rowId xmlns:a16="http://schemas.microsoft.com/office/drawing/2014/main" xmlns="" val="33998399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3176661"/>
              </p:ext>
            </p:extLst>
          </p:nvPr>
        </p:nvGraphicFramePr>
        <p:xfrm>
          <a:off x="341249" y="396977"/>
          <a:ext cx="9093331" cy="412714"/>
        </p:xfrm>
        <a:graphic>
          <a:graphicData uri="http://schemas.openxmlformats.org/drawingml/2006/table">
            <a:tbl>
              <a:tblPr>
                <a:tableStyleId>{5C22544A-7EE6-4342-B048-85BDC9FD1C3A}</a:tableStyleId>
              </a:tblPr>
              <a:tblGrid>
                <a:gridCol w="9093331">
                  <a:extLst>
                    <a:ext uri="{9D8B030D-6E8A-4147-A177-3AD203B41FA5}">
                      <a16:colId xmlns:a16="http://schemas.microsoft.com/office/drawing/2014/main" xmlns="" val="1647397718"/>
                    </a:ext>
                  </a:extLst>
                </a:gridCol>
              </a:tblGrid>
              <a:tr h="412714">
                <a:tc>
                  <a:txBody>
                    <a:bodyPr/>
                    <a:lstStyle/>
                    <a:p>
                      <a:pPr marL="0" marR="0" algn="l">
                        <a:lnSpc>
                          <a:spcPts val="1440"/>
                        </a:lnSpc>
                        <a:spcBef>
                          <a:spcPts val="0"/>
                        </a:spcBef>
                        <a:spcAft>
                          <a:spcPts val="0"/>
                        </a:spcAft>
                      </a:pPr>
                      <a:endParaRPr lang="en-US" sz="2000" dirty="0" smtClean="0">
                        <a:solidFill>
                          <a:srgbClr val="FF0000"/>
                        </a:solidFill>
                        <a:effectLst/>
                      </a:endParaRPr>
                    </a:p>
                    <a:p>
                      <a:pPr marL="0" marR="0" algn="l">
                        <a:lnSpc>
                          <a:spcPts val="1440"/>
                        </a:lnSpc>
                        <a:spcBef>
                          <a:spcPts val="0"/>
                        </a:spcBef>
                        <a:spcAft>
                          <a:spcPts val="0"/>
                        </a:spcAft>
                      </a:pPr>
                      <a:r>
                        <a:rPr lang="en-US" sz="2000" dirty="0" smtClean="0">
                          <a:solidFill>
                            <a:srgbClr val="FF0000"/>
                          </a:solidFill>
                          <a:effectLst/>
                        </a:rPr>
                        <a:t>  </a:t>
                      </a:r>
                      <a:r>
                        <a:rPr lang="en-US" sz="2400" dirty="0" smtClean="0">
                          <a:solidFill>
                            <a:schemeClr val="bg1"/>
                          </a:solidFill>
                          <a:effectLst/>
                        </a:rPr>
                        <a:t>Use </a:t>
                      </a:r>
                      <a:r>
                        <a:rPr lang="en-US" sz="2400" dirty="0">
                          <a:solidFill>
                            <a:schemeClr val="bg1"/>
                          </a:solidFill>
                          <a:effectLst/>
                        </a:rPr>
                        <a:t>appropriate information from the text above to complete the grid.</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xmlns="" val="3132982809"/>
                  </a:ext>
                </a:extLst>
              </a:tr>
            </a:tbl>
          </a:graphicData>
        </a:graphic>
      </p:graphicFrame>
      <p:sp>
        <p:nvSpPr>
          <p:cNvPr id="6" name="Rectangle 1"/>
          <p:cNvSpPr>
            <a:spLocks noChangeArrowheads="1"/>
          </p:cNvSpPr>
          <p:nvPr/>
        </p:nvSpPr>
        <p:spPr bwMode="auto">
          <a:xfrm>
            <a:off x="2770793" y="3356574"/>
            <a:ext cx="134533" cy="46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6584" tIns="33292" rIns="66584" bIns="33292" numCol="1" anchor="ctr" anchorCtr="0" compatLnSpc="1">
            <a:prstTxWarp prst="textNoShape">
              <a:avLst/>
            </a:prstTxWarp>
            <a:spAutoFit/>
          </a:bodyPr>
          <a:lstStyle/>
          <a:p>
            <a:pPr defTabSz="665843" eaLnBrk="0" fontAlgn="base" hangingPunct="0">
              <a:spcBef>
                <a:spcPct val="0"/>
              </a:spcBef>
              <a:spcAft>
                <a:spcPct val="0"/>
              </a:spcAft>
            </a:pPr>
            <a:r>
              <a:rPr lang="en-US" altLang="en-US" sz="1300">
                <a:solidFill>
                  <a:schemeClr val="bg1"/>
                </a:solidFill>
                <a:latin typeface="Arial" panose="020B0604020202020204" pitchFamily="34" charset="0"/>
              </a:rPr>
              <a:t/>
            </a:r>
            <a:br>
              <a:rPr lang="en-US" altLang="en-US" sz="1300">
                <a:solidFill>
                  <a:schemeClr val="bg1"/>
                </a:solidFill>
                <a:latin typeface="Arial" panose="020B0604020202020204" pitchFamily="34" charset="0"/>
              </a:rPr>
            </a:br>
            <a:endParaRPr lang="en-US" altLang="en-US" sz="1300">
              <a:solidFill>
                <a:schemeClr val="bg1"/>
              </a:solidFill>
              <a:latin typeface="Arial" panose="020B0604020202020204" pitchFamily="34" charset="0"/>
            </a:endParaRPr>
          </a:p>
        </p:txBody>
      </p:sp>
      <p:sp>
        <p:nvSpPr>
          <p:cNvPr id="3" name="TextBox 2"/>
          <p:cNvSpPr txBox="1"/>
          <p:nvPr/>
        </p:nvSpPr>
        <p:spPr>
          <a:xfrm>
            <a:off x="341249" y="3668238"/>
            <a:ext cx="1704876" cy="1070860"/>
          </a:xfrm>
          <a:prstGeom prst="rect">
            <a:avLst/>
          </a:prstGeom>
          <a:solidFill>
            <a:schemeClr val="tx1">
              <a:lumMod val="95000"/>
            </a:schemeClr>
          </a:solidFill>
        </p:spPr>
        <p:txBody>
          <a:bodyPr wrap="square" lIns="88779" tIns="44390" rIns="88779" bIns="44390" rtlCol="0">
            <a:spAutoFit/>
          </a:bodyPr>
          <a:lstStyle/>
          <a:p>
            <a:r>
              <a:rPr lang="en-US" dirty="0">
                <a:solidFill>
                  <a:schemeClr val="bg1"/>
                </a:solidFill>
              </a:rPr>
              <a:t>The Liberation War, Language Movement</a:t>
            </a:r>
            <a:endParaRPr lang="en-US" dirty="0">
              <a:solidFill>
                <a:schemeClr val="bg1"/>
              </a:solidFill>
              <a:latin typeface="Courier New" panose="02070309020205020404" pitchFamily="49" charset="0"/>
              <a:ea typeface="Courier New" panose="02070309020205020404" pitchFamily="49" charset="0"/>
            </a:endParaRPr>
          </a:p>
          <a:p>
            <a:endParaRPr lang="en-US" sz="1300" dirty="0">
              <a:solidFill>
                <a:schemeClr val="bg1"/>
              </a:solidFill>
            </a:endParaRPr>
          </a:p>
        </p:txBody>
      </p:sp>
      <p:sp>
        <p:nvSpPr>
          <p:cNvPr id="4" name="TextBox 3"/>
          <p:cNvSpPr txBox="1"/>
          <p:nvPr/>
        </p:nvSpPr>
        <p:spPr>
          <a:xfrm>
            <a:off x="2286456" y="3626060"/>
            <a:ext cx="968675" cy="611920"/>
          </a:xfrm>
          <a:prstGeom prst="rect">
            <a:avLst/>
          </a:prstGeom>
          <a:noFill/>
        </p:spPr>
        <p:txBody>
          <a:bodyPr wrap="square" lIns="88779" tIns="44390" rIns="88779" bIns="44390" rtlCol="0">
            <a:spAutoFit/>
          </a:bodyPr>
          <a:lstStyle/>
          <a:p>
            <a:r>
              <a:rPr lang="en-US" dirty="0">
                <a:solidFill>
                  <a:schemeClr val="bg1"/>
                </a:solidFill>
              </a:rPr>
              <a:t>film maker</a:t>
            </a:r>
          </a:p>
        </p:txBody>
      </p:sp>
      <p:sp>
        <p:nvSpPr>
          <p:cNvPr id="8" name="TextBox 7"/>
          <p:cNvSpPr txBox="1"/>
          <p:nvPr/>
        </p:nvSpPr>
        <p:spPr>
          <a:xfrm>
            <a:off x="3648014" y="3590246"/>
            <a:ext cx="1411120" cy="905255"/>
          </a:xfrm>
          <a:prstGeom prst="rect">
            <a:avLst/>
          </a:prstGeom>
          <a:noFill/>
        </p:spPr>
        <p:txBody>
          <a:bodyPr wrap="square" lIns="88779" tIns="44390" rIns="88779" bIns="44390" rtlCol="0">
            <a:spAutoFit/>
          </a:bodyPr>
          <a:lstStyle/>
          <a:p>
            <a:r>
              <a:rPr lang="en-US" sz="2000" dirty="0">
                <a:solidFill>
                  <a:schemeClr val="bg1"/>
                </a:solidFill>
              </a:rPr>
              <a:t>Stop Genocide</a:t>
            </a:r>
            <a:endParaRPr lang="en-US" sz="2000" dirty="0">
              <a:solidFill>
                <a:schemeClr val="bg1"/>
              </a:solidFill>
              <a:latin typeface="Courier New" panose="02070309020205020404" pitchFamily="49" charset="0"/>
              <a:ea typeface="Courier New" panose="02070309020205020404" pitchFamily="49" charset="0"/>
            </a:endParaRPr>
          </a:p>
          <a:p>
            <a:endParaRPr lang="en-US" sz="1300" dirty="0">
              <a:solidFill>
                <a:schemeClr val="bg1"/>
              </a:solidFill>
            </a:endParaRPr>
          </a:p>
        </p:txBody>
      </p:sp>
      <p:sp>
        <p:nvSpPr>
          <p:cNvPr id="9" name="TextBox 8"/>
          <p:cNvSpPr txBox="1"/>
          <p:nvPr/>
        </p:nvSpPr>
        <p:spPr>
          <a:xfrm>
            <a:off x="5393637" y="3724406"/>
            <a:ext cx="1379738" cy="1005296"/>
          </a:xfrm>
          <a:prstGeom prst="rect">
            <a:avLst/>
          </a:prstGeom>
          <a:noFill/>
        </p:spPr>
        <p:txBody>
          <a:bodyPr wrap="square" lIns="88779" tIns="44390" rIns="88779" bIns="44390" rtlCol="0">
            <a:spAutoFit/>
          </a:bodyPr>
          <a:lstStyle/>
          <a:p>
            <a:r>
              <a:rPr lang="en-US" sz="2000" dirty="0">
                <a:solidFill>
                  <a:schemeClr val="bg1"/>
                </a:solidFill>
              </a:rPr>
              <a:t>’Jibon Theke Neya</a:t>
            </a:r>
            <a:r>
              <a:rPr lang="en-US" sz="1300" dirty="0">
                <a:solidFill>
                  <a:schemeClr val="bg1"/>
                </a:solidFill>
              </a:rPr>
              <a:t>’</a:t>
            </a:r>
          </a:p>
        </p:txBody>
      </p:sp>
      <p:sp>
        <p:nvSpPr>
          <p:cNvPr id="10" name="TextBox 9"/>
          <p:cNvSpPr txBox="1"/>
          <p:nvPr/>
        </p:nvSpPr>
        <p:spPr>
          <a:xfrm>
            <a:off x="6661024" y="3668236"/>
            <a:ext cx="1396471" cy="1120698"/>
          </a:xfrm>
          <a:prstGeom prst="rect">
            <a:avLst/>
          </a:prstGeom>
          <a:noFill/>
        </p:spPr>
        <p:txBody>
          <a:bodyPr wrap="square" lIns="88779" tIns="44390" rIns="88779" bIns="44390" rtlCol="0">
            <a:spAutoFit/>
          </a:bodyPr>
          <a:lstStyle/>
          <a:p>
            <a:r>
              <a:rPr lang="en-US" sz="1800" dirty="0">
                <a:solidFill>
                  <a:schemeClr val="bg1"/>
                </a:solidFill>
              </a:rPr>
              <a:t>30 December, 1971</a:t>
            </a:r>
            <a:endParaRPr lang="en-US" sz="1800" dirty="0">
              <a:solidFill>
                <a:schemeClr val="bg1"/>
              </a:solidFill>
              <a:latin typeface="Courier New" panose="02070309020205020404" pitchFamily="49" charset="0"/>
              <a:ea typeface="Courier New" panose="02070309020205020404" pitchFamily="49" charset="0"/>
            </a:endParaRPr>
          </a:p>
          <a:p>
            <a:endParaRPr lang="en-US" sz="1300" dirty="0">
              <a:solidFill>
                <a:schemeClr val="bg1"/>
              </a:solidFill>
            </a:endParaRPr>
          </a:p>
        </p:txBody>
      </p:sp>
      <p:sp>
        <p:nvSpPr>
          <p:cNvPr id="11" name="TextBox 10"/>
          <p:cNvSpPr txBox="1"/>
          <p:nvPr/>
        </p:nvSpPr>
        <p:spPr>
          <a:xfrm>
            <a:off x="8026648" y="3626060"/>
            <a:ext cx="1298230" cy="1201985"/>
          </a:xfrm>
          <a:prstGeom prst="rect">
            <a:avLst/>
          </a:prstGeom>
          <a:noFill/>
        </p:spPr>
        <p:txBody>
          <a:bodyPr wrap="square" lIns="88779" tIns="44390" rIns="88779" bIns="44390" rtlCol="0">
            <a:spAutoFit/>
          </a:bodyPr>
          <a:lstStyle/>
          <a:p>
            <a:r>
              <a:rPr lang="en-US" sz="2000" dirty="0">
                <a:solidFill>
                  <a:schemeClr val="bg1"/>
                </a:solidFill>
              </a:rPr>
              <a:t>a democratic society</a:t>
            </a:r>
          </a:p>
          <a:p>
            <a:endParaRPr lang="en-US" sz="1300" dirty="0">
              <a:solidFill>
                <a:schemeClr val="bg1"/>
              </a:solidFill>
            </a:endParaRPr>
          </a:p>
        </p:txBody>
      </p:sp>
    </p:spTree>
    <p:extLst>
      <p:ext uri="{BB962C8B-B14F-4D97-AF65-F5344CB8AC3E}">
        <p14:creationId xmlns:p14="http://schemas.microsoft.com/office/powerpoint/2010/main" val="29090389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fade">
                                      <p:cBhvr>
                                        <p:cTn id="42" dur="1000"/>
                                        <p:tgtEl>
                                          <p:spTgt spid="11">
                                            <p:txEl>
                                              <p:pRg st="0" end="0"/>
                                            </p:txEl>
                                          </p:spTgt>
                                        </p:tgtEl>
                                      </p:cBhvr>
                                    </p:animEffect>
                                    <p:anim calcmode="lin" valueType="num">
                                      <p:cBhvr>
                                        <p:cTn id="4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1218938" y="1078460"/>
            <a:ext cx="8292009" cy="766755"/>
          </a:xfrm>
          <a:prstGeom prst="rect">
            <a:avLst/>
          </a:prstGeom>
          <a:noFill/>
        </p:spPr>
        <p:txBody>
          <a:bodyPr wrap="square" lIns="88779" tIns="44390" rIns="88779" bIns="4439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4400" b="1" dirty="0">
                <a:solidFill>
                  <a:schemeClr val="bg1"/>
                </a:solidFill>
              </a:rPr>
              <a:t>Let’s watch a video-</a:t>
            </a:r>
          </a:p>
        </p:txBody>
      </p:sp>
      <p:sp>
        <p:nvSpPr>
          <p:cNvPr id="6" name="TextBox 5"/>
          <p:cNvSpPr txBox="1"/>
          <p:nvPr/>
        </p:nvSpPr>
        <p:spPr>
          <a:xfrm>
            <a:off x="867198" y="4943439"/>
            <a:ext cx="8104958" cy="828311"/>
          </a:xfrm>
          <a:prstGeom prst="rect">
            <a:avLst/>
          </a:prstGeom>
          <a:noFill/>
        </p:spPr>
        <p:txBody>
          <a:bodyPr wrap="square" lIns="88779" tIns="44390" rIns="88779" bIns="44390" rtlCol="0">
            <a:spAutoFit/>
          </a:bodyPr>
          <a:lstStyle/>
          <a:p>
            <a:r>
              <a:rPr lang="en-US" sz="2400" dirty="0">
                <a:solidFill>
                  <a:schemeClr val="bg1"/>
                </a:solidFill>
              </a:rPr>
              <a:t>How was the video? How much information have you got from it?</a:t>
            </a:r>
          </a:p>
        </p:txBody>
      </p:sp>
    </p:spTree>
    <p:extLst>
      <p:ext uri="{BB962C8B-B14F-4D97-AF65-F5344CB8AC3E}">
        <p14:creationId xmlns:p14="http://schemas.microsoft.com/office/powerpoint/2010/main" val="2135867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633" y="1340671"/>
            <a:ext cx="9237782" cy="3321301"/>
          </a:xfrm>
          <a:prstGeom prst="rect">
            <a:avLst/>
          </a:prstGeom>
        </p:spPr>
        <p:txBody>
          <a:bodyPr wrap="square" lIns="88779" tIns="44390" rIns="88779" bIns="44390">
            <a:spAutoFit/>
          </a:bodyPr>
          <a:lstStyle/>
          <a:p>
            <a:pPr>
              <a:lnSpc>
                <a:spcPts val="1785"/>
              </a:lnSpc>
              <a:buClr>
                <a:srgbClr val="000000"/>
              </a:buClr>
              <a:buSzPts val="1200"/>
              <a:tabLst>
                <a:tab pos="392570" algn="l"/>
                <a:tab pos="2897805" algn="l"/>
              </a:tabLst>
            </a:pPr>
            <a:r>
              <a:rPr lang="en-US"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Zahir Raihan is famous as……………………………………..</a:t>
            </a:r>
          </a:p>
          <a:p>
            <a:pPr>
              <a:lnSpc>
                <a:spcPts val="1785"/>
              </a:lnSpc>
              <a:buClr>
                <a:srgbClr val="000000"/>
              </a:buClr>
              <a:buSzPts val="1200"/>
              <a:tabLst>
                <a:tab pos="392570" algn="l"/>
                <a:tab pos="2897805" algn="l"/>
              </a:tabLst>
            </a:pP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85"/>
              </a:lnSpc>
              <a:buClr>
                <a:srgbClr val="000000"/>
              </a:buClr>
              <a:buSzPts val="1200"/>
              <a:tabLst>
                <a:tab pos="392570" algn="l"/>
                <a:tab pos="2897805" algn="l"/>
              </a:tabLst>
            </a:pP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2. Raihan was imprisoned because……………………………………..</a:t>
            </a:r>
          </a:p>
          <a:p>
            <a:pPr>
              <a:lnSpc>
                <a:spcPts val="1785"/>
              </a:lnSpc>
              <a:buClr>
                <a:srgbClr val="000000"/>
              </a:buClr>
              <a:buSzPts val="1200"/>
              <a:tabLst>
                <a:tab pos="392570" algn="l"/>
                <a:tab pos="2897805" algn="l"/>
              </a:tabLst>
            </a:pP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85"/>
              </a:lnSpc>
              <a:buClr>
                <a:srgbClr val="000000"/>
              </a:buClr>
              <a:buSzPts val="1200"/>
              <a:tabLst>
                <a:tab pos="392570" algn="l"/>
                <a:tab pos="2897805" algn="l"/>
              </a:tabLst>
            </a:pP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He participated in</a:t>
            </a:r>
            <a:r>
              <a:rPr lang="en-US" sz="20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20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85"/>
              </a:lnSpc>
              <a:buClr>
                <a:srgbClr val="000000"/>
              </a:buClr>
              <a:buSzPts val="1200"/>
              <a:tabLst>
                <a:tab pos="392570" algn="l"/>
                <a:tab pos="2897805" algn="l"/>
              </a:tabLst>
            </a:pP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85"/>
              </a:lnSpc>
              <a:buClr>
                <a:srgbClr val="000000"/>
              </a:buClr>
              <a:buSzPts val="1200"/>
              <a:tabLst>
                <a:tab pos="392570" algn="l"/>
                <a:tab pos="3653815" algn="l"/>
              </a:tabLst>
            </a:pP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 Jibon Theke Neya</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785"/>
              </a:lnSpc>
              <a:buClr>
                <a:srgbClr val="000000"/>
              </a:buClr>
              <a:buSzPts val="1200"/>
              <a:tabLst>
                <a:tab pos="392570" algn="l"/>
                <a:tab pos="3653815" algn="l"/>
              </a:tabLst>
            </a:pP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85"/>
              </a:lnSpc>
              <a:buClr>
                <a:srgbClr val="000000"/>
              </a:buClr>
              <a:buSzPts val="1200"/>
              <a:tabLst>
                <a:tab pos="392570" algn="l"/>
                <a:tab pos="3653815" algn="l"/>
              </a:tabLst>
            </a:pPr>
            <a:r>
              <a:rPr lang="en-US" sz="20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He donated……………………………………..</a:t>
            </a:r>
          </a:p>
          <a:p>
            <a:pPr>
              <a:lnSpc>
                <a:spcPts val="1785"/>
              </a:lnSpc>
              <a:buClr>
                <a:srgbClr val="000000"/>
              </a:buClr>
              <a:buSzPts val="1200"/>
              <a:tabLst>
                <a:tab pos="392570" algn="l"/>
                <a:tab pos="3653815" algn="l"/>
              </a:tabLst>
            </a:pP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ts val="1785"/>
              </a:lnSpc>
              <a:buClr>
                <a:srgbClr val="000000"/>
              </a:buClr>
              <a:buSzPts val="1200"/>
              <a:tabLst>
                <a:tab pos="392570" algn="l"/>
                <a:tab pos="3653815" algn="l"/>
              </a:tabLst>
            </a:pP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6. He worked to organize…………………………………………………….by ………………………… </a:t>
            </a:r>
            <a:r>
              <a:rPr lang="en-US" sz="2000" dirty="0">
                <a:solidFill>
                  <a:schemeClr val="bg1"/>
                </a:solidFill>
                <a:latin typeface="Times New Roman" panose="02020603050405020304" pitchFamily="18" charset="0"/>
                <a:ea typeface="Times New Roman" panose="02020603050405020304" pitchFamily="18" charset="0"/>
              </a:rPr>
              <a:t>his great documentary.</a:t>
            </a:r>
          </a:p>
          <a:p>
            <a:pPr>
              <a:lnSpc>
                <a:spcPts val="1785"/>
              </a:lnSpc>
              <a:buClr>
                <a:srgbClr val="000000"/>
              </a:buClr>
              <a:buSzPts val="1200"/>
              <a:tabLst>
                <a:tab pos="392570" algn="l"/>
                <a:tab pos="3653815" algn="l"/>
              </a:tabLst>
            </a:pPr>
            <a:r>
              <a:rPr lang="en-US" sz="2000" dirty="0">
                <a:solidFill>
                  <a:schemeClr val="bg1"/>
                </a:solidFill>
                <a:latin typeface="Times New Roman" panose="02020603050405020304" pitchFamily="18" charset="0"/>
                <a:ea typeface="Times New Roman" panose="02020603050405020304" pitchFamily="18" charset="0"/>
              </a:rPr>
              <a:t> </a:t>
            </a:r>
            <a:r>
              <a:rPr lang="en-US" sz="2400"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solidFill>
                <a:schemeClr val="bg1"/>
              </a:solidFill>
              <a:latin typeface="Times New Roman" panose="02020603050405020304" pitchFamily="18" charset="0"/>
              <a:ea typeface="Times New Roman" panose="02020603050405020304" pitchFamily="18" charset="0"/>
            </a:endParaRPr>
          </a:p>
          <a:p>
            <a:pPr>
              <a:lnSpc>
                <a:spcPts val="1785"/>
              </a:lnSpc>
              <a:buClr>
                <a:srgbClr val="000000"/>
              </a:buClr>
              <a:buSzPts val="1200"/>
              <a:tabLst>
                <a:tab pos="392570" algn="l"/>
                <a:tab pos="3389327" algn="l"/>
              </a:tabLst>
            </a:pP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7.  His disappearance is a great……………………………………..</a:t>
            </a:r>
          </a:p>
        </p:txBody>
      </p:sp>
      <p:sp>
        <p:nvSpPr>
          <p:cNvPr id="3" name="Rectangle 2"/>
          <p:cNvSpPr/>
          <p:nvPr/>
        </p:nvSpPr>
        <p:spPr>
          <a:xfrm>
            <a:off x="304800" y="191873"/>
            <a:ext cx="9202615" cy="710804"/>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88779" tIns="44390" rIns="88779" bIns="44390" rtlCol="0" anchor="ctr"/>
          <a:lstStyle/>
          <a:p>
            <a:pPr marL="397656" indent="-397656">
              <a:lnSpc>
                <a:spcPts val="1785"/>
              </a:lnSpc>
            </a:pPr>
            <a:r>
              <a:rPr lang="en-US" sz="3200" dirty="0">
                <a:solidFill>
                  <a:schemeClr val="bg1"/>
                </a:solidFill>
                <a:latin typeface="Times New Roman" panose="02020603050405020304" pitchFamily="18" charset="0"/>
                <a:ea typeface="Times New Roman" panose="02020603050405020304" pitchFamily="18" charset="0"/>
              </a:rPr>
              <a:t>    Read the following sentences and complete them.</a:t>
            </a:r>
          </a:p>
        </p:txBody>
      </p:sp>
      <p:sp>
        <p:nvSpPr>
          <p:cNvPr id="5" name="TextBox 4"/>
          <p:cNvSpPr txBox="1"/>
          <p:nvPr/>
        </p:nvSpPr>
        <p:spPr>
          <a:xfrm>
            <a:off x="1135070" y="5436815"/>
            <a:ext cx="1834455" cy="289702"/>
          </a:xfrm>
          <a:prstGeom prst="rect">
            <a:avLst/>
          </a:prstGeom>
          <a:noFill/>
        </p:spPr>
        <p:txBody>
          <a:bodyPr wrap="square" lIns="88779" tIns="44390" rIns="88779" bIns="44390" rtlCol="0">
            <a:spAutoFit/>
          </a:bodyPr>
          <a:lstStyle/>
          <a:p>
            <a:r>
              <a:rPr lang="en-US" sz="1300" dirty="0">
                <a:solidFill>
                  <a:schemeClr val="bg1"/>
                </a:solidFill>
              </a:rPr>
              <a:t>film maker.</a:t>
            </a:r>
          </a:p>
        </p:txBody>
      </p:sp>
      <p:sp>
        <p:nvSpPr>
          <p:cNvPr id="6" name="TextBox 5"/>
          <p:cNvSpPr txBox="1"/>
          <p:nvPr/>
        </p:nvSpPr>
        <p:spPr>
          <a:xfrm>
            <a:off x="2475828" y="5436815"/>
            <a:ext cx="4288040" cy="289702"/>
          </a:xfrm>
          <a:prstGeom prst="rect">
            <a:avLst/>
          </a:prstGeom>
          <a:noFill/>
        </p:spPr>
        <p:txBody>
          <a:bodyPr wrap="square" lIns="88779" tIns="44390" rIns="88779" bIns="44390" rtlCol="0">
            <a:spAutoFit/>
          </a:bodyPr>
          <a:lstStyle/>
          <a:p>
            <a:r>
              <a:rPr lang="en-US" sz="1300" dirty="0">
                <a:solidFill>
                  <a:schemeClr val="bg1"/>
                </a:solidFill>
              </a:rPr>
              <a:t>He participated in the procession on 21 February, 1952.</a:t>
            </a:r>
          </a:p>
        </p:txBody>
      </p:sp>
      <p:sp>
        <p:nvSpPr>
          <p:cNvPr id="7" name="TextBox 6"/>
          <p:cNvSpPr txBox="1"/>
          <p:nvPr/>
        </p:nvSpPr>
        <p:spPr>
          <a:xfrm>
            <a:off x="6902143" y="5436815"/>
            <a:ext cx="1834455" cy="289702"/>
          </a:xfrm>
          <a:prstGeom prst="rect">
            <a:avLst/>
          </a:prstGeom>
          <a:noFill/>
        </p:spPr>
        <p:txBody>
          <a:bodyPr wrap="square" lIns="88779" tIns="44390" rIns="88779" bIns="44390" rtlCol="0">
            <a:spAutoFit/>
          </a:bodyPr>
          <a:lstStyle/>
          <a:p>
            <a:r>
              <a:rPr lang="en-US" sz="1300" dirty="0">
                <a:solidFill>
                  <a:schemeClr val="bg1"/>
                </a:solidFill>
              </a:rPr>
              <a:t>Language Movement </a:t>
            </a:r>
          </a:p>
        </p:txBody>
      </p:sp>
      <p:sp>
        <p:nvSpPr>
          <p:cNvPr id="8" name="TextBox 7"/>
          <p:cNvSpPr txBox="1"/>
          <p:nvPr/>
        </p:nvSpPr>
        <p:spPr>
          <a:xfrm>
            <a:off x="304800" y="5760885"/>
            <a:ext cx="2935129" cy="289702"/>
          </a:xfrm>
          <a:prstGeom prst="rect">
            <a:avLst/>
          </a:prstGeom>
          <a:noFill/>
        </p:spPr>
        <p:txBody>
          <a:bodyPr wrap="square" lIns="88779" tIns="44390" rIns="88779" bIns="44390" rtlCol="0">
            <a:spAutoFit/>
          </a:bodyPr>
          <a:lstStyle/>
          <a:p>
            <a:r>
              <a:rPr lang="en-US" sz="1300" dirty="0">
                <a:solidFill>
                  <a:schemeClr val="bg1"/>
                </a:solidFill>
              </a:rPr>
              <a:t>The Language Movement of 1952.</a:t>
            </a:r>
          </a:p>
        </p:txBody>
      </p:sp>
      <p:sp>
        <p:nvSpPr>
          <p:cNvPr id="9" name="TextBox 8"/>
          <p:cNvSpPr txBox="1"/>
          <p:nvPr/>
        </p:nvSpPr>
        <p:spPr>
          <a:xfrm>
            <a:off x="269633" y="4939633"/>
            <a:ext cx="1834455" cy="289702"/>
          </a:xfrm>
          <a:prstGeom prst="rect">
            <a:avLst/>
          </a:prstGeom>
          <a:noFill/>
        </p:spPr>
        <p:txBody>
          <a:bodyPr wrap="square" lIns="88779" tIns="44390" rIns="88779" bIns="44390" rtlCol="0">
            <a:spAutoFit/>
          </a:bodyPr>
          <a:lstStyle/>
          <a:p>
            <a:r>
              <a:rPr lang="en-US" sz="1300" dirty="0">
                <a:solidFill>
                  <a:schemeClr val="bg1"/>
                </a:solidFill>
              </a:rPr>
              <a:t>Liberation War.</a:t>
            </a:r>
          </a:p>
        </p:txBody>
      </p:sp>
      <p:sp>
        <p:nvSpPr>
          <p:cNvPr id="10" name="TextBox 9"/>
          <p:cNvSpPr txBox="1"/>
          <p:nvPr/>
        </p:nvSpPr>
        <p:spPr>
          <a:xfrm>
            <a:off x="2983427" y="5760885"/>
            <a:ext cx="3292465" cy="289702"/>
          </a:xfrm>
          <a:prstGeom prst="rect">
            <a:avLst/>
          </a:prstGeom>
          <a:noFill/>
        </p:spPr>
        <p:txBody>
          <a:bodyPr wrap="square" lIns="88779" tIns="44390" rIns="88779" bIns="44390" rtlCol="0">
            <a:spAutoFit/>
          </a:bodyPr>
          <a:lstStyle/>
          <a:p>
            <a:r>
              <a:rPr lang="en-US" sz="1300" dirty="0">
                <a:solidFill>
                  <a:schemeClr val="bg1"/>
                </a:solidFill>
              </a:rPr>
              <a:t>money to the Freedom Fighters’ Trust.</a:t>
            </a:r>
          </a:p>
        </p:txBody>
      </p:sp>
      <p:sp>
        <p:nvSpPr>
          <p:cNvPr id="11" name="TextBox 10"/>
          <p:cNvSpPr txBox="1"/>
          <p:nvPr/>
        </p:nvSpPr>
        <p:spPr>
          <a:xfrm>
            <a:off x="1989802" y="5045999"/>
            <a:ext cx="3600119" cy="289702"/>
          </a:xfrm>
          <a:prstGeom prst="rect">
            <a:avLst/>
          </a:prstGeom>
          <a:noFill/>
        </p:spPr>
        <p:txBody>
          <a:bodyPr wrap="square" lIns="88779" tIns="44390" rIns="88779" bIns="44390" rtlCol="0">
            <a:spAutoFit/>
          </a:bodyPr>
          <a:lstStyle/>
          <a:p>
            <a:r>
              <a:rPr lang="en-US" sz="1300" dirty="0">
                <a:solidFill>
                  <a:schemeClr val="bg1"/>
                </a:solidFill>
              </a:rPr>
              <a:t>world sentiment against Pakistani atrocities</a:t>
            </a:r>
          </a:p>
        </p:txBody>
      </p:sp>
      <p:sp>
        <p:nvSpPr>
          <p:cNvPr id="12" name="TextBox 11"/>
          <p:cNvSpPr txBox="1"/>
          <p:nvPr/>
        </p:nvSpPr>
        <p:spPr>
          <a:xfrm>
            <a:off x="6692046" y="5760885"/>
            <a:ext cx="1834455" cy="289702"/>
          </a:xfrm>
          <a:prstGeom prst="rect">
            <a:avLst/>
          </a:prstGeom>
          <a:noFill/>
        </p:spPr>
        <p:txBody>
          <a:bodyPr wrap="square" lIns="88779" tIns="44390" rIns="88779" bIns="44390" rtlCol="0">
            <a:spAutoFit/>
          </a:bodyPr>
          <a:lstStyle/>
          <a:p>
            <a:r>
              <a:rPr lang="en-US" sz="1300" dirty="0">
                <a:solidFill>
                  <a:schemeClr val="bg1"/>
                </a:solidFill>
              </a:rPr>
              <a:t>Stop Genocide</a:t>
            </a:r>
          </a:p>
        </p:txBody>
      </p:sp>
      <p:sp>
        <p:nvSpPr>
          <p:cNvPr id="13" name="TextBox 12"/>
          <p:cNvSpPr txBox="1"/>
          <p:nvPr/>
        </p:nvSpPr>
        <p:spPr>
          <a:xfrm>
            <a:off x="5721210" y="5045999"/>
            <a:ext cx="3015388" cy="289702"/>
          </a:xfrm>
          <a:prstGeom prst="rect">
            <a:avLst/>
          </a:prstGeom>
          <a:noFill/>
        </p:spPr>
        <p:txBody>
          <a:bodyPr wrap="square" lIns="88779" tIns="44390" rIns="88779" bIns="44390" rtlCol="0">
            <a:spAutoFit/>
          </a:bodyPr>
          <a:lstStyle/>
          <a:p>
            <a:r>
              <a:rPr lang="en-US" sz="1300" dirty="0">
                <a:solidFill>
                  <a:schemeClr val="bg1"/>
                </a:solidFill>
              </a:rPr>
              <a:t>shock in the history of Bangladesh.</a:t>
            </a:r>
          </a:p>
        </p:txBody>
      </p:sp>
    </p:spTree>
    <p:extLst>
      <p:ext uri="{BB962C8B-B14F-4D97-AF65-F5344CB8AC3E}">
        <p14:creationId xmlns:p14="http://schemas.microsoft.com/office/powerpoint/2010/main" val="38144301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2140546"/>
            <a:ext cx="9144000" cy="2346675"/>
          </a:xfrm>
          <a:prstGeom prst="rect">
            <a:avLst/>
          </a:prstGeom>
        </p:spPr>
        <p:txBody>
          <a:bodyPr wrap="square" lIns="88779" tIns="44390" rIns="88779" bIns="44390">
            <a:spAutoFit/>
          </a:bodyPr>
          <a:lstStyle/>
          <a:p>
            <a:pPr marL="249691" indent="-249691">
              <a:buAutoNum type="arabicPeriod"/>
            </a:pPr>
            <a:r>
              <a:rPr lang="en-US" sz="2000" dirty="0">
                <a:solidFill>
                  <a:schemeClr val="bg1"/>
                </a:solidFill>
              </a:rPr>
              <a:t>Why is Zahir Raihan considered a freedom fighter though he was a </a:t>
            </a:r>
            <a:r>
              <a:rPr lang="en-US" sz="2000" u="sng" dirty="0">
                <a:solidFill>
                  <a:schemeClr val="bg1"/>
                </a:solidFill>
              </a:rPr>
              <a:t>fi</a:t>
            </a:r>
            <a:r>
              <a:rPr lang="en-US" sz="2000" dirty="0">
                <a:solidFill>
                  <a:schemeClr val="bg1"/>
                </a:solidFill>
              </a:rPr>
              <a:t>lm maker?</a:t>
            </a:r>
          </a:p>
          <a:p>
            <a:pPr lvl="0"/>
            <a:endParaRPr lang="en-US" sz="2000" dirty="0">
              <a:solidFill>
                <a:schemeClr val="bg1"/>
              </a:solidFill>
            </a:endParaRPr>
          </a:p>
          <a:p>
            <a:pPr lvl="0"/>
            <a:r>
              <a:rPr lang="en-US" sz="2000" dirty="0">
                <a:solidFill>
                  <a:schemeClr val="bg1"/>
                </a:solidFill>
              </a:rPr>
              <a:t>Answer: It is because in 1971 he joined the Liberation War.</a:t>
            </a:r>
          </a:p>
          <a:p>
            <a:pPr lvl="0"/>
            <a:endParaRPr lang="en-US" sz="2000" dirty="0">
              <a:solidFill>
                <a:schemeClr val="bg1"/>
              </a:solidFill>
            </a:endParaRPr>
          </a:p>
          <a:p>
            <a:pPr lvl="0"/>
            <a:r>
              <a:rPr lang="en-US" sz="2000" dirty="0">
                <a:solidFill>
                  <a:schemeClr val="bg1"/>
                </a:solidFill>
              </a:rPr>
              <a:t>2. How does the title of the lesson fit the story of Zahir Raihan?</a:t>
            </a:r>
          </a:p>
          <a:p>
            <a:pPr lvl="0"/>
            <a:endParaRPr lang="en-US" sz="2000" dirty="0">
              <a:solidFill>
                <a:schemeClr val="bg1"/>
              </a:solidFill>
            </a:endParaRPr>
          </a:p>
          <a:p>
            <a:pPr marL="397656" indent="-397656">
              <a:lnSpc>
                <a:spcPts val="1785"/>
              </a:lnSpc>
            </a:pPr>
            <a:r>
              <a:rPr lang="en-US" sz="2000" dirty="0">
                <a:solidFill>
                  <a:schemeClr val="bg1"/>
                </a:solidFill>
              </a:rPr>
              <a:t>Answer: ‘A valiant freedom fighter Zahir Raihan’ fits to the story of Zahir Raihan.</a:t>
            </a:r>
            <a:endParaRPr lang="en-US" sz="2000" dirty="0">
              <a:solidFill>
                <a:schemeClr val="bg1"/>
              </a:solidFill>
              <a:latin typeface="Times New Roman" panose="02020603050405020304" pitchFamily="18" charset="0"/>
              <a:ea typeface="Times New Roman" panose="02020603050405020304" pitchFamily="18" charset="0"/>
            </a:endParaRPr>
          </a:p>
          <a:p>
            <a:pPr marL="249691" indent="-249691">
              <a:lnSpc>
                <a:spcPts val="1417"/>
              </a:lnSpc>
              <a:spcAft>
                <a:spcPts val="940"/>
              </a:spcAft>
              <a:buClr>
                <a:srgbClr val="000000"/>
              </a:buClr>
              <a:buSzPts val="1200"/>
              <a:buFont typeface="+mj-lt"/>
              <a:buAutoNum type="arabicPeriod"/>
              <a:tabLst>
                <a:tab pos="392570" algn="l"/>
              </a:tabLst>
            </a:pPr>
            <a:endParaRPr lang="en-US" sz="1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Flowchart: Punched Tape 3"/>
          <p:cNvSpPr/>
          <p:nvPr/>
        </p:nvSpPr>
        <p:spPr>
          <a:xfrm>
            <a:off x="2045339" y="143173"/>
            <a:ext cx="6283011" cy="994221"/>
          </a:xfrm>
          <a:prstGeom prst="flowChartPunchedTap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88779" tIns="44390" rIns="88779" bIns="44390" rtlCol="0" anchor="ctr"/>
          <a:lstStyle/>
          <a:p>
            <a:pPr algn="ctr"/>
            <a:endParaRPr lang="en-US" sz="1300" dirty="0">
              <a:solidFill>
                <a:schemeClr val="bg1"/>
              </a:solidFill>
              <a:latin typeface="Times New Roman" panose="02020603050405020304" pitchFamily="18" charset="0"/>
              <a:ea typeface="Times New Roman" panose="02020603050405020304" pitchFamily="18" charset="0"/>
            </a:endParaRPr>
          </a:p>
          <a:p>
            <a:pPr algn="ctr"/>
            <a:r>
              <a:rPr lang="en-US" sz="3200" dirty="0">
                <a:solidFill>
                  <a:schemeClr val="bg1"/>
                </a:solidFill>
                <a:latin typeface="Times New Roman" panose="02020603050405020304" pitchFamily="18" charset="0"/>
                <a:ea typeface="Times New Roman" panose="02020603050405020304" pitchFamily="18" charset="0"/>
              </a:rPr>
              <a:t>Work in pairs. Discuss.</a:t>
            </a:r>
          </a:p>
          <a:p>
            <a:pPr algn="ctr"/>
            <a:endParaRPr lang="en-US" sz="1800" dirty="0">
              <a:solidFill>
                <a:schemeClr val="bg1"/>
              </a:solidFill>
            </a:endParaRPr>
          </a:p>
        </p:txBody>
      </p:sp>
    </p:spTree>
    <p:extLst>
      <p:ext uri="{BB962C8B-B14F-4D97-AF65-F5344CB8AC3E}">
        <p14:creationId xmlns:p14="http://schemas.microsoft.com/office/powerpoint/2010/main" val="26686306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edge">
                                      <p:cBhvr>
                                        <p:cTn id="7" dur="20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edge">
                                      <p:cBhvr>
                                        <p:cTn id="12"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2751684" y="1044947"/>
            <a:ext cx="2820475" cy="1044948"/>
          </a:xfrm>
          <a:prstGeom prst="flowChartPunchedTape">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88779" tIns="44390" rIns="88779" bIns="44390" rtlCol="0" anchor="ctr"/>
          <a:lstStyle/>
          <a:p>
            <a:pPr algn="ctr"/>
            <a:r>
              <a:rPr lang="en-US" sz="4400" b="1" dirty="0">
                <a:solidFill>
                  <a:schemeClr val="bg1"/>
                </a:solidFill>
              </a:rPr>
              <a:t>Project:</a:t>
            </a:r>
          </a:p>
        </p:txBody>
      </p:sp>
      <p:sp>
        <p:nvSpPr>
          <p:cNvPr id="3" name="TextBox 2"/>
          <p:cNvSpPr txBox="1"/>
          <p:nvPr/>
        </p:nvSpPr>
        <p:spPr>
          <a:xfrm>
            <a:off x="871367" y="2475411"/>
            <a:ext cx="8599011" cy="1566974"/>
          </a:xfrm>
          <a:prstGeom prst="rect">
            <a:avLst/>
          </a:prstGeom>
          <a:noFill/>
        </p:spPr>
        <p:txBody>
          <a:bodyPr wrap="square" lIns="88779" tIns="44390" rIns="88779" bIns="44390" rtlCol="0">
            <a:spAutoFit/>
          </a:bodyPr>
          <a:lstStyle/>
          <a:p>
            <a:r>
              <a:rPr lang="en-US" sz="3200" dirty="0">
                <a:solidFill>
                  <a:schemeClr val="bg1"/>
                </a:solidFill>
              </a:rPr>
              <a:t>Work in groups. Meet a valiant freedom fighter in your locality. Interview him/her. Then write a paragraph on him/her.</a:t>
            </a:r>
          </a:p>
        </p:txBody>
      </p:sp>
    </p:spTree>
    <p:extLst>
      <p:ext uri="{BB962C8B-B14F-4D97-AF65-F5344CB8AC3E}">
        <p14:creationId xmlns:p14="http://schemas.microsoft.com/office/powerpoint/2010/main" val="18116516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1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304800"/>
            <a:ext cx="8686800" cy="6096000"/>
            <a:chOff x="457200" y="304800"/>
            <a:chExt cx="8686800" cy="6096000"/>
          </a:xfrm>
        </p:grpSpPr>
        <p:sp>
          <p:nvSpPr>
            <p:cNvPr id="5" name="Rectangle 4"/>
            <p:cNvSpPr/>
            <p:nvPr/>
          </p:nvSpPr>
          <p:spPr>
            <a:xfrm>
              <a:off x="1030285" y="304800"/>
              <a:ext cx="7144648" cy="1015663"/>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smtClean="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rPr>
                <a:t>Teacher’s Information</a:t>
              </a:r>
              <a:endParaRPr lang="en-US" sz="6000" b="1" dirty="0">
                <a:ln w="19050">
                  <a:solidFill>
                    <a:schemeClr val="tx2">
                      <a:tint val="1000"/>
                    </a:schemeClr>
                  </a:solidFill>
                  <a:prstDash val="solid"/>
                </a:ln>
                <a:solidFill>
                  <a:srgbClr val="002060"/>
                </a:solidFill>
                <a:effectLst>
                  <a:outerShdw blurRad="50000" dist="50800" dir="7500000" algn="tl">
                    <a:srgbClr val="000000">
                      <a:shade val="5000"/>
                      <a:alpha val="35000"/>
                    </a:srgbClr>
                  </a:outerShdw>
                </a:effectLst>
              </a:endParaRPr>
            </a:p>
          </p:txBody>
        </p:sp>
        <p:sp>
          <p:nvSpPr>
            <p:cNvPr id="6" name="Rectangle 5"/>
            <p:cNvSpPr/>
            <p:nvPr/>
          </p:nvSpPr>
          <p:spPr>
            <a:xfrm>
              <a:off x="4112036" y="2289080"/>
              <a:ext cx="18473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5400" b="1" cap="none" spc="0" dirty="0">
                <a:ln w="11430"/>
                <a:effectLst>
                  <a:outerShdw blurRad="50800" dist="39000" dir="5460000" algn="tl">
                    <a:srgbClr val="000000">
                      <a:alpha val="38000"/>
                    </a:srgbClr>
                  </a:outerShdw>
                </a:effectLst>
              </a:endParaRPr>
            </a:p>
          </p:txBody>
        </p:sp>
        <p:sp>
          <p:nvSpPr>
            <p:cNvPr id="7" name="Rectangle 6"/>
            <p:cNvSpPr/>
            <p:nvPr/>
          </p:nvSpPr>
          <p:spPr>
            <a:xfrm>
              <a:off x="609600" y="1143000"/>
              <a:ext cx="7772400"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Rectangle 7"/>
            <p:cNvSpPr/>
            <p:nvPr/>
          </p:nvSpPr>
          <p:spPr>
            <a:xfrm flipV="1">
              <a:off x="457200" y="1295400"/>
              <a:ext cx="8305800" cy="4571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9" name="Rectangle 8"/>
            <p:cNvSpPr/>
            <p:nvPr/>
          </p:nvSpPr>
          <p:spPr>
            <a:xfrm>
              <a:off x="685800" y="457200"/>
              <a:ext cx="45719"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 name="Rectangle 9"/>
            <p:cNvSpPr/>
            <p:nvPr/>
          </p:nvSpPr>
          <p:spPr>
            <a:xfrm>
              <a:off x="838200" y="1371600"/>
              <a:ext cx="45719" cy="472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1" name="TextBox 10"/>
            <p:cNvSpPr txBox="1"/>
            <p:nvPr/>
          </p:nvSpPr>
          <p:spPr>
            <a:xfrm>
              <a:off x="1447800" y="3127280"/>
              <a:ext cx="6248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dirty="0"/>
            </a:p>
          </p:txBody>
        </p:sp>
        <p:sp>
          <p:nvSpPr>
            <p:cNvPr id="12" name="TextBox 11"/>
            <p:cNvSpPr txBox="1"/>
            <p:nvPr/>
          </p:nvSpPr>
          <p:spPr>
            <a:xfrm>
              <a:off x="1447800" y="3813080"/>
              <a:ext cx="67056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p>
          </p:txBody>
        </p:sp>
        <p:sp>
          <p:nvSpPr>
            <p:cNvPr id="13" name="TextBox 12"/>
            <p:cNvSpPr txBox="1"/>
            <p:nvPr/>
          </p:nvSpPr>
          <p:spPr>
            <a:xfrm>
              <a:off x="1447800" y="4270280"/>
              <a:ext cx="4495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3600" dirty="0"/>
            </a:p>
          </p:txBody>
        </p:sp>
        <p:sp>
          <p:nvSpPr>
            <p:cNvPr id="14" name="TextBox 13"/>
            <p:cNvSpPr txBox="1"/>
            <p:nvPr/>
          </p:nvSpPr>
          <p:spPr>
            <a:xfrm>
              <a:off x="883919" y="1905000"/>
              <a:ext cx="8260081" cy="42780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4800" b="1" dirty="0" smtClean="0">
                  <a:solidFill>
                    <a:schemeClr val="bg1"/>
                  </a:solidFill>
                  <a:latin typeface="Arial" pitchFamily="34" charset="0"/>
                  <a:cs typeface="Arial" pitchFamily="34" charset="0"/>
                </a:rPr>
                <a:t>Md</a:t>
              </a:r>
              <a:r>
                <a:rPr lang="en-US" sz="4800" b="1" dirty="0">
                  <a:solidFill>
                    <a:schemeClr val="bg1"/>
                  </a:solidFill>
                  <a:latin typeface="Arial" pitchFamily="34" charset="0"/>
                  <a:cs typeface="Arial" pitchFamily="34" charset="0"/>
                </a:rPr>
                <a:t>. Shamsul </a:t>
              </a:r>
              <a:r>
                <a:rPr lang="en-US" sz="4800" b="1" dirty="0" smtClean="0">
                  <a:solidFill>
                    <a:schemeClr val="bg1"/>
                  </a:solidFill>
                  <a:latin typeface="Arial" pitchFamily="34" charset="0"/>
                  <a:cs typeface="Arial" pitchFamily="34" charset="0"/>
                </a:rPr>
                <a:t>Alam</a:t>
              </a:r>
            </a:p>
            <a:p>
              <a:pPr fontAlgn="auto">
                <a:spcBef>
                  <a:spcPts val="0"/>
                </a:spcBef>
                <a:spcAft>
                  <a:spcPts val="0"/>
                </a:spcAft>
                <a:defRPr/>
              </a:pPr>
              <a:r>
                <a:rPr lang="en-US" sz="2800" b="1" dirty="0" smtClean="0">
                  <a:solidFill>
                    <a:schemeClr val="bg1"/>
                  </a:solidFill>
                  <a:latin typeface="Arial" pitchFamily="34" charset="0"/>
                  <a:cs typeface="Arial" pitchFamily="34" charset="0"/>
                </a:rPr>
                <a:t>BA(</a:t>
              </a:r>
              <a:r>
                <a:rPr lang="en-US" sz="2800" b="1" dirty="0" err="1" smtClean="0">
                  <a:solidFill>
                    <a:schemeClr val="bg1"/>
                  </a:solidFill>
                  <a:latin typeface="Arial" pitchFamily="34" charset="0"/>
                  <a:cs typeface="Arial" pitchFamily="34" charset="0"/>
                </a:rPr>
                <a:t>Hons</a:t>
              </a:r>
              <a:r>
                <a:rPr lang="en-US" sz="2800" b="1" dirty="0" smtClean="0">
                  <a:solidFill>
                    <a:schemeClr val="bg1"/>
                  </a:solidFill>
                  <a:latin typeface="Arial" pitchFamily="34" charset="0"/>
                  <a:cs typeface="Arial" pitchFamily="34" charset="0"/>
                </a:rPr>
                <a:t>.)MA in English.</a:t>
              </a:r>
            </a:p>
            <a:p>
              <a:pPr fontAlgn="auto">
                <a:spcBef>
                  <a:spcPts val="0"/>
                </a:spcBef>
                <a:spcAft>
                  <a:spcPts val="0"/>
                </a:spcAft>
                <a:defRPr/>
              </a:pPr>
              <a:r>
                <a:rPr lang="en-US" sz="2800" b="1" dirty="0" smtClean="0">
                  <a:solidFill>
                    <a:schemeClr val="bg1"/>
                  </a:solidFill>
                  <a:latin typeface="Arial" pitchFamily="34" charset="0"/>
                  <a:cs typeface="Arial" pitchFamily="34" charset="0"/>
                </a:rPr>
                <a:t>Assistant Teacher( English)</a:t>
              </a:r>
            </a:p>
            <a:p>
              <a:pPr fontAlgn="auto">
                <a:spcBef>
                  <a:spcPts val="0"/>
                </a:spcBef>
                <a:spcAft>
                  <a:spcPts val="0"/>
                </a:spcAft>
                <a:defRPr/>
              </a:pPr>
              <a:r>
                <a:rPr lang="en-US" sz="2800" b="1" dirty="0" err="1" smtClean="0">
                  <a:solidFill>
                    <a:schemeClr val="bg1"/>
                  </a:solidFill>
                  <a:latin typeface="Arial" pitchFamily="34" charset="0"/>
                  <a:cs typeface="Arial" pitchFamily="34" charset="0"/>
                </a:rPr>
                <a:t>Nabodoy</a:t>
              </a:r>
              <a:r>
                <a:rPr lang="en-US" sz="2800" b="1" dirty="0" smtClean="0">
                  <a:solidFill>
                    <a:schemeClr val="bg1"/>
                  </a:solidFill>
                  <a:latin typeface="Arial" pitchFamily="34" charset="0"/>
                  <a:cs typeface="Arial" pitchFamily="34" charset="0"/>
                </a:rPr>
                <a:t> Girl’s High School</a:t>
              </a:r>
            </a:p>
            <a:p>
              <a:pPr fontAlgn="auto">
                <a:spcBef>
                  <a:spcPts val="0"/>
                </a:spcBef>
                <a:spcAft>
                  <a:spcPts val="0"/>
                </a:spcAft>
                <a:defRPr/>
              </a:pPr>
              <a:r>
                <a:rPr lang="en-US" sz="2800" b="1" dirty="0" err="1" smtClean="0">
                  <a:solidFill>
                    <a:schemeClr val="bg1"/>
                  </a:solidFill>
                  <a:latin typeface="Arial" pitchFamily="34" charset="0"/>
                  <a:cs typeface="Arial" pitchFamily="34" charset="0"/>
                </a:rPr>
                <a:t>Shailkupa</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Jenaidah</a:t>
              </a:r>
              <a:r>
                <a:rPr lang="en-US" sz="2800" b="1" dirty="0" smtClean="0">
                  <a:solidFill>
                    <a:schemeClr val="bg1"/>
                  </a:solidFill>
                  <a:latin typeface="Arial" pitchFamily="34" charset="0"/>
                  <a:cs typeface="Arial" pitchFamily="34" charset="0"/>
                </a:rPr>
                <a:t>.</a:t>
              </a:r>
            </a:p>
            <a:p>
              <a:pPr fontAlgn="auto">
                <a:spcBef>
                  <a:spcPts val="0"/>
                </a:spcBef>
                <a:spcAft>
                  <a:spcPts val="0"/>
                </a:spcAft>
                <a:defRPr/>
              </a:pPr>
              <a:endParaRPr lang="en-US" sz="2800" b="1" dirty="0" smtClean="0">
                <a:solidFill>
                  <a:schemeClr val="bg1"/>
                </a:solidFill>
                <a:latin typeface="Arial" pitchFamily="34" charset="0"/>
                <a:cs typeface="Arial" pitchFamily="34" charset="0"/>
              </a:endParaRPr>
            </a:p>
            <a:p>
              <a:pPr fontAlgn="auto">
                <a:spcBef>
                  <a:spcPts val="0"/>
                </a:spcBef>
                <a:spcAft>
                  <a:spcPts val="0"/>
                </a:spcAft>
                <a:defRPr/>
              </a:pPr>
              <a:r>
                <a:rPr lang="en-US" sz="2800" b="1" dirty="0" smtClean="0">
                  <a:solidFill>
                    <a:schemeClr val="bg1"/>
                  </a:solidFill>
                  <a:latin typeface="Arial" pitchFamily="34" charset="0"/>
                  <a:cs typeface="Arial" pitchFamily="34" charset="0"/>
                </a:rPr>
                <a:t>Phone:01917-452052,01722-922691</a:t>
              </a:r>
            </a:p>
            <a:p>
              <a:pPr fontAlgn="auto">
                <a:spcBef>
                  <a:spcPts val="0"/>
                </a:spcBef>
                <a:spcAft>
                  <a:spcPts val="0"/>
                </a:spcAft>
                <a:defRPr/>
              </a:pPr>
              <a:endParaRPr lang="en-US" sz="2800" b="1" dirty="0" smtClean="0">
                <a:solidFill>
                  <a:schemeClr val="bg1"/>
                </a:solidFill>
                <a:latin typeface="Arial" pitchFamily="34" charset="0"/>
                <a:cs typeface="Arial" pitchFamily="34" charset="0"/>
              </a:endParaRPr>
            </a:p>
            <a:p>
              <a:pPr fontAlgn="auto">
                <a:spcBef>
                  <a:spcPts val="0"/>
                </a:spcBef>
                <a:spcAft>
                  <a:spcPts val="0"/>
                </a:spcAft>
                <a:defRPr/>
              </a:pPr>
              <a:r>
                <a:rPr lang="en-US" sz="2800" b="1" dirty="0" smtClean="0">
                  <a:solidFill>
                    <a:schemeClr val="bg1"/>
                  </a:solidFill>
                  <a:latin typeface="Arial" pitchFamily="34" charset="0"/>
                  <a:cs typeface="Arial" pitchFamily="34" charset="0"/>
                </a:rPr>
                <a:t>Email:shamsul101085@gmail.com</a:t>
              </a:r>
              <a:endParaRPr lang="en-US" sz="2800" b="1" dirty="0">
                <a:solidFill>
                  <a:schemeClr val="bg1"/>
                </a:solidFill>
                <a:latin typeface="Arial" pitchFamily="34" charset="0"/>
                <a:cs typeface="Arial"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545" y="1627092"/>
              <a:ext cx="1323975" cy="13239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792" y="4450521"/>
              <a:ext cx="1935480" cy="1539240"/>
            </a:xfrm>
            <a:prstGeom prst="rect">
              <a:avLst/>
            </a:prstGeom>
          </p:spPr>
        </p:pic>
      </p:grpSp>
    </p:spTree>
    <p:extLst>
      <p:ext uri="{BB962C8B-B14F-4D97-AF65-F5344CB8AC3E}">
        <p14:creationId xmlns:p14="http://schemas.microsoft.com/office/powerpoint/2010/main" val="27366513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5898" y="3758378"/>
            <a:ext cx="7140265" cy="1320753"/>
          </a:xfrm>
          <a:prstGeom prst="rect">
            <a:avLst/>
          </a:prstGeom>
          <a:noFill/>
        </p:spPr>
        <p:txBody>
          <a:bodyPr wrap="square" lIns="88779" tIns="44390" rIns="88779" bIns="44390" rtlCol="0">
            <a:spAutoFit/>
          </a:bodyPr>
          <a:lstStyle/>
          <a:p>
            <a:pPr algn="ctr"/>
            <a:r>
              <a:rPr lang="en-US" sz="8000" b="1" dirty="0">
                <a:solidFill>
                  <a:srgbClr val="002060"/>
                </a:solidFill>
              </a:rPr>
              <a:t>Good bye</a:t>
            </a:r>
          </a:p>
        </p:txBody>
      </p:sp>
      <p:sp>
        <p:nvSpPr>
          <p:cNvPr id="5" name="AutoShape 2" descr="C:\Users\user\Desktop\rising sun with kite.webp"/>
          <p:cNvSpPr>
            <a:spLocks noChangeAspect="1" noChangeArrowheads="1"/>
          </p:cNvSpPr>
          <p:nvPr/>
        </p:nvSpPr>
        <p:spPr bwMode="auto">
          <a:xfrm>
            <a:off x="228033" y="687968"/>
            <a:ext cx="9390641" cy="48348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584" tIns="33292" rIns="66584" bIns="33292" numCol="1" anchor="t" anchorCtr="0" compatLnSpc="1">
            <a:prstTxWarp prst="textNoShape">
              <a:avLst/>
            </a:prstTxWarp>
          </a:bodyPr>
          <a:lstStyle/>
          <a:p>
            <a:endParaRPr lang="en-US" sz="1300"/>
          </a:p>
        </p:txBody>
      </p:sp>
      <p:sp>
        <p:nvSpPr>
          <p:cNvPr id="6" name="AutoShape 4" descr="C:\Users\user\Desktop\rising sun with kite.webp"/>
          <p:cNvSpPr>
            <a:spLocks noChangeAspect="1" noChangeArrowheads="1"/>
          </p:cNvSpPr>
          <p:nvPr/>
        </p:nvSpPr>
        <p:spPr bwMode="auto">
          <a:xfrm>
            <a:off x="124844" y="709031"/>
            <a:ext cx="244594" cy="21643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6584" tIns="33292" rIns="66584" bIns="33292" numCol="1" anchor="t" anchorCtr="0" compatLnSpc="1">
            <a:prstTxWarp prst="textNoShape">
              <a:avLst/>
            </a:prstTxWarp>
          </a:bodyPr>
          <a:lstStyle/>
          <a:p>
            <a:endParaRPr lang="en-US" sz="1300"/>
          </a:p>
        </p:txBody>
      </p:sp>
      <p:sp>
        <p:nvSpPr>
          <p:cNvPr id="8" name="Rectangle 7"/>
          <p:cNvSpPr/>
          <p:nvPr/>
        </p:nvSpPr>
        <p:spPr>
          <a:xfrm>
            <a:off x="1350765" y="1055077"/>
            <a:ext cx="6524543" cy="2800767"/>
          </a:xfrm>
          <a:prstGeom prst="rect">
            <a:avLst/>
          </a:prstGeom>
          <a:noFill/>
        </p:spPr>
        <p:txBody>
          <a:bodyPr wrap="none" lIns="91440" tIns="45720" rIns="91440" bIns="45720">
            <a:spAutoFit/>
          </a:bodyPr>
          <a:lstStyle/>
          <a:p>
            <a:pPr algn="ctr"/>
            <a:r>
              <a:rPr lang="en-US" sz="8800" b="1" cap="none" spc="0" dirty="0" smtClean="0">
                <a:ln w="1905"/>
                <a:solidFill>
                  <a:srgbClr val="7030A0"/>
                </a:solidFill>
                <a:effectLst>
                  <a:innerShdw blurRad="69850" dist="43180" dir="5400000">
                    <a:srgbClr val="000000">
                      <a:alpha val="65000"/>
                    </a:srgbClr>
                  </a:innerShdw>
                </a:effectLst>
                <a:latin typeface="Algerian" pitchFamily="82" charset="0"/>
              </a:rPr>
              <a:t>Thank You </a:t>
            </a:r>
          </a:p>
          <a:p>
            <a:pPr algn="ctr"/>
            <a:r>
              <a:rPr lang="en-US" sz="8800" b="1" cap="none" spc="0" dirty="0" smtClean="0">
                <a:ln w="1905"/>
                <a:solidFill>
                  <a:srgbClr val="7030A0"/>
                </a:solidFill>
                <a:effectLst>
                  <a:innerShdw blurRad="69850" dist="43180" dir="5400000">
                    <a:srgbClr val="000000">
                      <a:alpha val="65000"/>
                    </a:srgbClr>
                  </a:innerShdw>
                </a:effectLst>
                <a:latin typeface="Algerian" pitchFamily="82" charset="0"/>
              </a:rPr>
              <a:t>So Much</a:t>
            </a:r>
            <a:endParaRPr lang="en-US" sz="8800" b="1" cap="none" spc="0" dirty="0">
              <a:ln w="1905"/>
              <a:solidFill>
                <a:srgbClr val="7030A0"/>
              </a:solidFill>
              <a:effectLst>
                <a:innerShdw blurRad="69850" dist="43180" dir="5400000">
                  <a:srgbClr val="000000">
                    <a:alpha val="65000"/>
                  </a:srgbClr>
                </a:innerShdw>
              </a:effectLst>
              <a:latin typeface="Algerian" pitchFamily="82" charset="0"/>
            </a:endParaRPr>
          </a:p>
        </p:txBody>
      </p:sp>
    </p:spTree>
    <p:extLst>
      <p:ext uri="{BB962C8B-B14F-4D97-AF65-F5344CB8AC3E}">
        <p14:creationId xmlns:p14="http://schemas.microsoft.com/office/powerpoint/2010/main" val="688059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4339" y="1471013"/>
            <a:ext cx="4891882" cy="2058331"/>
          </a:xfrm>
          <a:prstGeom prst="rect">
            <a:avLst/>
          </a:prstGeom>
        </p:spPr>
        <p:txBody>
          <a:bodyPr lIns="88779" tIns="44390" rIns="88779" bIns="44390">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900" b="1" dirty="0">
              <a:solidFill>
                <a:schemeClr val="bg1"/>
              </a:solidFill>
            </a:endParaRPr>
          </a:p>
        </p:txBody>
      </p:sp>
      <p:sp>
        <p:nvSpPr>
          <p:cNvPr id="5" name="TextBox 4"/>
          <p:cNvSpPr txBox="1"/>
          <p:nvPr/>
        </p:nvSpPr>
        <p:spPr>
          <a:xfrm>
            <a:off x="1582615" y="2745857"/>
            <a:ext cx="6646985" cy="2059417"/>
          </a:xfrm>
          <a:prstGeom prst="rect">
            <a:avLst/>
          </a:prstGeom>
          <a:noFill/>
          <a:ln>
            <a:solidFill>
              <a:schemeClr val="accent1"/>
            </a:solidFill>
          </a:ln>
        </p:spPr>
        <p:txBody>
          <a:bodyPr wrap="square" lIns="88779" tIns="44390" rIns="88779" bIns="44390" rtlCol="0">
            <a:spAutoFit/>
          </a:bodyPr>
          <a:lstStyle/>
          <a:p>
            <a:r>
              <a:rPr lang="en-US" sz="3200" b="1" dirty="0">
                <a:solidFill>
                  <a:schemeClr val="bg1"/>
                </a:solidFill>
              </a:rPr>
              <a:t>English </a:t>
            </a:r>
            <a:r>
              <a:rPr lang="en-US" sz="3200" b="1" dirty="0" smtClean="0">
                <a:solidFill>
                  <a:schemeClr val="bg1"/>
                </a:solidFill>
              </a:rPr>
              <a:t>First Paper</a:t>
            </a:r>
          </a:p>
          <a:p>
            <a:r>
              <a:rPr lang="en-US" sz="3200" b="1" dirty="0" smtClean="0">
                <a:solidFill>
                  <a:schemeClr val="bg1"/>
                </a:solidFill>
              </a:rPr>
              <a:t>Class: 9-10</a:t>
            </a:r>
          </a:p>
          <a:p>
            <a:r>
              <a:rPr lang="en-US" sz="3200" b="1" dirty="0">
                <a:solidFill>
                  <a:schemeClr val="bg1"/>
                </a:solidFill>
              </a:rPr>
              <a:t>Date: 16-07-2021</a:t>
            </a:r>
          </a:p>
          <a:p>
            <a:r>
              <a:rPr lang="en-US" sz="3200" b="1" dirty="0" smtClean="0">
                <a:solidFill>
                  <a:schemeClr val="bg1"/>
                </a:solidFill>
              </a:rPr>
              <a:t>Time:45 minutes</a:t>
            </a:r>
          </a:p>
        </p:txBody>
      </p:sp>
      <p:pic>
        <p:nvPicPr>
          <p:cNvPr id="6" name="Picture 5"/>
          <p:cNvPicPr>
            <a:picLocks noChangeAspect="1"/>
          </p:cNvPicPr>
          <p:nvPr/>
        </p:nvPicPr>
        <p:blipFill>
          <a:blip r:embed="rId2"/>
          <a:stretch>
            <a:fillRect/>
          </a:stretch>
        </p:blipFill>
        <p:spPr>
          <a:xfrm>
            <a:off x="6049109" y="2792749"/>
            <a:ext cx="2274277" cy="2037947"/>
          </a:xfrm>
          <a:prstGeom prst="rect">
            <a:avLst/>
          </a:prstGeom>
        </p:spPr>
      </p:pic>
      <p:sp>
        <p:nvSpPr>
          <p:cNvPr id="2" name="TextBox 1"/>
          <p:cNvSpPr txBox="1"/>
          <p:nvPr/>
        </p:nvSpPr>
        <p:spPr>
          <a:xfrm>
            <a:off x="1641231" y="621323"/>
            <a:ext cx="6928338" cy="830997"/>
          </a:xfrm>
          <a:prstGeom prst="rect">
            <a:avLst/>
          </a:prstGeom>
          <a:noFill/>
        </p:spPr>
        <p:txBody>
          <a:bodyPr wrap="square" rtlCol="0">
            <a:spAutoFit/>
          </a:bodyPr>
          <a:lstStyle/>
          <a:p>
            <a:r>
              <a:rPr lang="en-US" sz="4800" b="1" dirty="0" smtClean="0">
                <a:solidFill>
                  <a:schemeClr val="bg1"/>
                </a:solidFill>
              </a:rPr>
              <a:t>Introduction of Lesson</a:t>
            </a:r>
            <a:endParaRPr lang="en-US" sz="4800" b="1" dirty="0">
              <a:solidFill>
                <a:schemeClr val="bg1"/>
              </a:solidFill>
            </a:endParaRPr>
          </a:p>
        </p:txBody>
      </p:sp>
    </p:spTree>
    <p:extLst>
      <p:ext uri="{BB962C8B-B14F-4D97-AF65-F5344CB8AC3E}">
        <p14:creationId xmlns:p14="http://schemas.microsoft.com/office/powerpoint/2010/main" val="6196600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87577" y="1207476"/>
            <a:ext cx="3771838" cy="2607102"/>
          </a:xfrm>
          <a:prstGeom prst="rect">
            <a:avLst/>
          </a:prstGeom>
        </p:spPr>
      </p:pic>
      <p:sp>
        <p:nvSpPr>
          <p:cNvPr id="5" name="Vertical Scroll 4"/>
          <p:cNvSpPr/>
          <p:nvPr/>
        </p:nvSpPr>
        <p:spPr>
          <a:xfrm>
            <a:off x="750278" y="147682"/>
            <a:ext cx="7795845" cy="1059794"/>
          </a:xfrm>
          <a:prstGeom prst="verticalScroll">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88779" tIns="44390" rIns="88779" bIns="44390" rtlCol="0" anchor="ctr"/>
          <a:lstStyle/>
          <a:p>
            <a:pPr algn="ctr"/>
            <a:r>
              <a:rPr lang="en-US" sz="2300" b="1" dirty="0">
                <a:solidFill>
                  <a:schemeClr val="bg1"/>
                </a:solidFill>
              </a:rPr>
              <a:t>Look at the picture. He is a great son of our country. </a:t>
            </a:r>
          </a:p>
        </p:txBody>
      </p:sp>
      <p:sp>
        <p:nvSpPr>
          <p:cNvPr id="6" name="Vertical Scroll 5"/>
          <p:cNvSpPr/>
          <p:nvPr/>
        </p:nvSpPr>
        <p:spPr>
          <a:xfrm>
            <a:off x="468923" y="3903786"/>
            <a:ext cx="8405446" cy="2020946"/>
          </a:xfrm>
          <a:prstGeom prst="verticalScroll">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lIns="88779" tIns="44390" rIns="88779" bIns="44390" rtlCol="0" anchor="ctr"/>
          <a:lstStyle/>
          <a:p>
            <a:pPr marL="332922" indent="-332922" algn="ctr">
              <a:buFont typeface="Wingdings" panose="05000000000000000000" pitchFamily="2" charset="2"/>
              <a:buChar char="q"/>
            </a:pPr>
            <a:endParaRPr lang="en-US" sz="2000" b="1" dirty="0">
              <a:solidFill>
                <a:schemeClr val="bg1"/>
              </a:solidFill>
            </a:endParaRPr>
          </a:p>
          <a:p>
            <a:pPr marL="332922" indent="-332922" algn="ctr">
              <a:buFont typeface="Wingdings" panose="05000000000000000000" pitchFamily="2" charset="2"/>
              <a:buChar char="q"/>
            </a:pPr>
            <a:endParaRPr lang="en-US" sz="2000" b="1" dirty="0">
              <a:solidFill>
                <a:schemeClr val="bg1"/>
              </a:solidFill>
            </a:endParaRPr>
          </a:p>
          <a:p>
            <a:pPr marL="332922" indent="-332922">
              <a:buFont typeface="Wingdings" panose="05000000000000000000" pitchFamily="2" charset="2"/>
              <a:buChar char="q"/>
            </a:pPr>
            <a:r>
              <a:rPr lang="en-US" sz="2000" b="1" dirty="0">
                <a:solidFill>
                  <a:schemeClr val="bg1"/>
                </a:solidFill>
              </a:rPr>
              <a:t>Who is he?</a:t>
            </a:r>
          </a:p>
          <a:p>
            <a:r>
              <a:rPr lang="en-US" sz="2000" b="1" dirty="0">
                <a:solidFill>
                  <a:schemeClr val="bg1"/>
                </a:solidFill>
              </a:rPr>
              <a:t>Ans: He was a great film maker.</a:t>
            </a:r>
          </a:p>
          <a:p>
            <a:pPr marL="332922" indent="-332922">
              <a:buFont typeface="Wingdings" panose="05000000000000000000" pitchFamily="2" charset="2"/>
              <a:buChar char="q"/>
            </a:pPr>
            <a:r>
              <a:rPr lang="en-US" sz="2000" b="1" dirty="0">
                <a:solidFill>
                  <a:schemeClr val="bg1"/>
                </a:solidFill>
              </a:rPr>
              <a:t>What do you know about him?</a:t>
            </a:r>
          </a:p>
          <a:p>
            <a:r>
              <a:rPr lang="en-US" sz="2000" b="1" dirty="0">
                <a:solidFill>
                  <a:schemeClr val="bg1"/>
                </a:solidFill>
              </a:rPr>
              <a:t>Ans: He contributed much to the Language Movement an Liberation War of Bangladesh.</a:t>
            </a:r>
          </a:p>
          <a:p>
            <a:pPr marL="332922" indent="-332922">
              <a:buFont typeface="Wingdings" panose="05000000000000000000" pitchFamily="2" charset="2"/>
              <a:buChar char="q"/>
            </a:pPr>
            <a:endParaRPr lang="en-US" sz="2800" b="1" dirty="0">
              <a:solidFill>
                <a:schemeClr val="bg1"/>
              </a:solidFill>
            </a:endParaRPr>
          </a:p>
          <a:p>
            <a:pPr algn="ctr"/>
            <a:endParaRPr lang="en-US" sz="2800" b="1" dirty="0">
              <a:solidFill>
                <a:schemeClr val="bg1"/>
              </a:solidFill>
            </a:endParaRPr>
          </a:p>
        </p:txBody>
      </p:sp>
    </p:spTree>
    <p:extLst>
      <p:ext uri="{BB962C8B-B14F-4D97-AF65-F5344CB8AC3E}">
        <p14:creationId xmlns:p14="http://schemas.microsoft.com/office/powerpoint/2010/main" val="180337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1000"/>
                                        <p:tgtEl>
                                          <p:spTgt spid="6">
                                            <p:txEl>
                                              <p:pRg st="4" end="4"/>
                                            </p:txEl>
                                          </p:spTgt>
                                        </p:tgtEl>
                                      </p:cBhvr>
                                    </p:animEffect>
                                    <p:anim calcmode="lin" valueType="num">
                                      <p:cBhvr>
                                        <p:cTn id="1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edge">
                                      <p:cBhvr>
                                        <p:cTn id="21" dur="2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edge">
                                      <p:cBhvr>
                                        <p:cTn id="26"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7991" y="1041774"/>
            <a:ext cx="4583724" cy="2450124"/>
          </a:xfrm>
          <a:prstGeom prst="rect">
            <a:avLst/>
          </a:prstGeom>
        </p:spPr>
      </p:pic>
      <p:sp>
        <p:nvSpPr>
          <p:cNvPr id="2" name="Rectangle 1"/>
          <p:cNvSpPr/>
          <p:nvPr/>
        </p:nvSpPr>
        <p:spPr>
          <a:xfrm>
            <a:off x="2282215" y="256944"/>
            <a:ext cx="4889500" cy="523220"/>
          </a:xfrm>
          <a:prstGeom prst="rect">
            <a:avLst/>
          </a:prstGeom>
          <a:ln>
            <a:solidFill>
              <a:schemeClr val="accent1"/>
            </a:solidFill>
          </a:ln>
        </p:spPr>
        <p:txBody>
          <a:bodyPr>
            <a:spAutoFit/>
          </a:bodyPr>
          <a:lstStyle/>
          <a:p>
            <a:pPr algn="ctr"/>
            <a:r>
              <a:rPr lang="en-US" sz="2800" b="1" dirty="0">
                <a:solidFill>
                  <a:schemeClr val="bg1"/>
                </a:solidFill>
              </a:rPr>
              <a:t>Look at the picture</a:t>
            </a:r>
            <a:r>
              <a:rPr lang="en-US" sz="2800" b="1" dirty="0" smtClean="0">
                <a:solidFill>
                  <a:schemeClr val="bg1"/>
                </a:solidFill>
              </a:rPr>
              <a:t>:</a:t>
            </a:r>
            <a:endParaRPr lang="en-US" sz="2800" b="1" dirty="0">
              <a:solidFill>
                <a:schemeClr val="bg1"/>
              </a:solidFill>
            </a:endParaRPr>
          </a:p>
        </p:txBody>
      </p:sp>
      <p:sp>
        <p:nvSpPr>
          <p:cNvPr id="5" name="Rectangle 4"/>
          <p:cNvSpPr/>
          <p:nvPr/>
        </p:nvSpPr>
        <p:spPr>
          <a:xfrm>
            <a:off x="738554" y="4112384"/>
            <a:ext cx="7772399" cy="1138773"/>
          </a:xfrm>
          <a:prstGeom prst="rect">
            <a:avLst/>
          </a:prstGeom>
          <a:ln>
            <a:solidFill>
              <a:schemeClr val="accent1"/>
            </a:solidFill>
          </a:ln>
        </p:spPr>
        <p:txBody>
          <a:bodyPr wrap="square">
            <a:spAutoFit/>
          </a:bodyPr>
          <a:lstStyle/>
          <a:p>
            <a:pPr algn="ctr"/>
            <a:r>
              <a:rPr lang="en-US" sz="3200" b="1" dirty="0">
                <a:solidFill>
                  <a:schemeClr val="bg1"/>
                </a:solidFill>
              </a:rPr>
              <a:t>Can you tell his name now?</a:t>
            </a:r>
          </a:p>
          <a:p>
            <a:pPr algn="ctr"/>
            <a:r>
              <a:rPr lang="en-US" sz="3200" b="1" dirty="0">
                <a:solidFill>
                  <a:schemeClr val="bg1"/>
                </a:solidFill>
              </a:rPr>
              <a:t>Answer: yes, he is </a:t>
            </a:r>
            <a:r>
              <a:rPr lang="en-US" sz="3600" b="1" dirty="0" err="1">
                <a:solidFill>
                  <a:schemeClr val="bg1"/>
                </a:solidFill>
              </a:rPr>
              <a:t>Zahir</a:t>
            </a:r>
            <a:r>
              <a:rPr lang="en-US" sz="3600" b="1" dirty="0">
                <a:solidFill>
                  <a:schemeClr val="bg1"/>
                </a:solidFill>
              </a:rPr>
              <a:t> </a:t>
            </a:r>
            <a:r>
              <a:rPr lang="en-US" sz="3600" b="1" dirty="0" err="1" smtClean="0">
                <a:solidFill>
                  <a:schemeClr val="bg1"/>
                </a:solidFill>
              </a:rPr>
              <a:t>Raihan</a:t>
            </a:r>
            <a:r>
              <a:rPr lang="en-US" sz="3600" b="1" dirty="0" smtClean="0">
                <a:solidFill>
                  <a:schemeClr val="bg1"/>
                </a:solidFill>
              </a:rPr>
              <a:t>.</a:t>
            </a:r>
            <a:endParaRPr lang="en-US" sz="3200" b="1" dirty="0">
              <a:solidFill>
                <a:schemeClr val="bg1"/>
              </a:solidFill>
            </a:endParaRPr>
          </a:p>
        </p:txBody>
      </p:sp>
    </p:spTree>
    <p:extLst>
      <p:ext uri="{BB962C8B-B14F-4D97-AF65-F5344CB8AC3E}">
        <p14:creationId xmlns:p14="http://schemas.microsoft.com/office/powerpoint/2010/main" val="3249573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1693" y="2547205"/>
            <a:ext cx="8757138" cy="2044028"/>
          </a:xfrm>
          <a:prstGeom prst="rect">
            <a:avLst/>
          </a:prstGeom>
          <a:noFill/>
        </p:spPr>
        <p:txBody>
          <a:bodyPr wrap="square" lIns="88779" tIns="44390" rIns="88779" bIns="44390" rtlCol="0">
            <a:spAutoFit/>
          </a:bodyPr>
          <a:lstStyle/>
          <a:p>
            <a:pPr algn="ctr"/>
            <a:r>
              <a:rPr lang="en-US" sz="5200" dirty="0">
                <a:solidFill>
                  <a:schemeClr val="bg1"/>
                </a:solidFill>
                <a:latin typeface="Arial Black" panose="020B0A04020102020204" pitchFamily="34" charset="0"/>
              </a:rPr>
              <a:t>They had dreams 2</a:t>
            </a:r>
          </a:p>
          <a:p>
            <a:pPr algn="ctr"/>
            <a:endParaRPr lang="en-US" sz="2300" dirty="0">
              <a:solidFill>
                <a:schemeClr val="bg1"/>
              </a:solidFill>
              <a:latin typeface="Arial Black" panose="020B0A04020102020204" pitchFamily="34" charset="0"/>
            </a:endParaRPr>
          </a:p>
          <a:p>
            <a:pPr algn="ctr"/>
            <a:r>
              <a:rPr lang="en-US" sz="5200" dirty="0">
                <a:solidFill>
                  <a:schemeClr val="bg1"/>
                </a:solidFill>
              </a:rPr>
              <a:t>Unit 10, Lesson 4</a:t>
            </a:r>
          </a:p>
        </p:txBody>
      </p:sp>
      <p:sp>
        <p:nvSpPr>
          <p:cNvPr id="4" name="TextBox 3"/>
          <p:cNvSpPr txBox="1"/>
          <p:nvPr/>
        </p:nvSpPr>
        <p:spPr>
          <a:xfrm>
            <a:off x="451559" y="1036365"/>
            <a:ext cx="8692497" cy="1028366"/>
          </a:xfrm>
          <a:prstGeom prst="rect">
            <a:avLst/>
          </a:prstGeom>
          <a:noFill/>
        </p:spPr>
        <p:txBody>
          <a:bodyPr wrap="square" lIns="88779" tIns="44390" rIns="88779" bIns="44390" rtlCol="0">
            <a:spAutoFit/>
          </a:bodyPr>
          <a:lstStyle/>
          <a:p>
            <a:pPr algn="ctr"/>
            <a:r>
              <a:rPr lang="en-US" sz="4800" dirty="0">
                <a:solidFill>
                  <a:schemeClr val="bg1"/>
                </a:solidFill>
                <a:latin typeface="Arial Black" pitchFamily="34" charset="0"/>
                <a:cs typeface="Andalus" pitchFamily="18" charset="-78"/>
              </a:rPr>
              <a:t>Our today’s lesson is-</a:t>
            </a:r>
            <a:endParaRPr lang="en-US" sz="4800" dirty="0">
              <a:solidFill>
                <a:schemeClr val="bg1"/>
              </a:solidFill>
            </a:endParaRPr>
          </a:p>
          <a:p>
            <a:endParaRPr lang="en-US" sz="1300" dirty="0">
              <a:solidFill>
                <a:schemeClr val="bg1"/>
              </a:solidFill>
            </a:endParaRPr>
          </a:p>
        </p:txBody>
      </p:sp>
    </p:spTree>
    <p:extLst>
      <p:ext uri="{BB962C8B-B14F-4D97-AF65-F5344CB8AC3E}">
        <p14:creationId xmlns:p14="http://schemas.microsoft.com/office/powerpoint/2010/main" val="2070606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5398" y="749782"/>
            <a:ext cx="7295891" cy="689811"/>
          </a:xfrm>
          <a:prstGeom prst="rect">
            <a:avLst/>
          </a:prstGeom>
          <a:noFill/>
          <a:ln>
            <a:solidFill>
              <a:schemeClr val="accent1"/>
            </a:solidFill>
          </a:ln>
        </p:spPr>
        <p:txBody>
          <a:bodyPr wrap="square" lIns="88779" tIns="44390" rIns="88779" bIns="44390" rtlCol="0">
            <a:spAutoFit/>
          </a:bodyPr>
          <a:lstStyle/>
          <a:p>
            <a:pPr algn="ctr"/>
            <a:r>
              <a:rPr lang="en-US" sz="3900" b="1" dirty="0">
                <a:solidFill>
                  <a:schemeClr val="bg1"/>
                </a:solidFill>
                <a:latin typeface="Arial Black" pitchFamily="34" charset="0"/>
                <a:cs typeface="Andalus" pitchFamily="2" charset="-78"/>
              </a:rPr>
              <a:t>Learning outcomes</a:t>
            </a:r>
            <a:endParaRPr lang="en-US" sz="3900" dirty="0">
              <a:solidFill>
                <a:schemeClr val="bg1"/>
              </a:solidFill>
            </a:endParaRPr>
          </a:p>
        </p:txBody>
      </p:sp>
      <p:sp>
        <p:nvSpPr>
          <p:cNvPr id="23" name="Rectangle 22"/>
          <p:cNvSpPr/>
          <p:nvPr/>
        </p:nvSpPr>
        <p:spPr>
          <a:xfrm>
            <a:off x="433754" y="2223472"/>
            <a:ext cx="8593015" cy="3798355"/>
          </a:xfrm>
          <a:prstGeom prst="rect">
            <a:avLst/>
          </a:prstGeom>
          <a:ln>
            <a:solidFill>
              <a:schemeClr val="accent1"/>
            </a:solidFill>
          </a:ln>
        </p:spPr>
        <p:txBody>
          <a:bodyPr wrap="square" lIns="88779" tIns="44390" rIns="88779" bIns="44390">
            <a:spAutoFit/>
          </a:bodyPr>
          <a:lstStyle/>
          <a:p>
            <a:r>
              <a:rPr lang="en-US" sz="2300" dirty="0">
                <a:solidFill>
                  <a:schemeClr val="bg1"/>
                </a:solidFill>
                <a:latin typeface="Berlin Sans FB Demi" pitchFamily="34" charset="0"/>
              </a:rPr>
              <a:t>After we have studied this lesson, we will be able to-</a:t>
            </a:r>
          </a:p>
          <a:p>
            <a:endParaRPr lang="en-US" sz="3200" dirty="0">
              <a:solidFill>
                <a:schemeClr val="bg1"/>
              </a:solidFill>
            </a:endParaRPr>
          </a:p>
          <a:p>
            <a:pPr lvl="0"/>
            <a:r>
              <a:rPr lang="en-US" sz="3200" dirty="0">
                <a:solidFill>
                  <a:schemeClr val="bg1"/>
                </a:solidFill>
                <a:latin typeface="Arial Black"/>
              </a:rPr>
              <a:t>►</a:t>
            </a:r>
            <a:r>
              <a:rPr lang="en-US" sz="1800" dirty="0">
                <a:solidFill>
                  <a:schemeClr val="bg1"/>
                </a:solidFill>
                <a:latin typeface="Arial Black"/>
              </a:rPr>
              <a:t> </a:t>
            </a:r>
            <a:r>
              <a:rPr lang="en-US" sz="3200" b="1" dirty="0">
                <a:solidFill>
                  <a:schemeClr val="bg1"/>
                </a:solidFill>
              </a:rPr>
              <a:t>listen for specific information</a:t>
            </a:r>
          </a:p>
          <a:p>
            <a:pPr lvl="0"/>
            <a:r>
              <a:rPr lang="en-US" sz="3200" b="1" dirty="0">
                <a:solidFill>
                  <a:schemeClr val="bg1"/>
                </a:solidFill>
                <a:latin typeface="Arial Black"/>
              </a:rPr>
              <a:t>► </a:t>
            </a:r>
            <a:r>
              <a:rPr lang="en-US" sz="3200" b="1" dirty="0">
                <a:solidFill>
                  <a:schemeClr val="bg1"/>
                </a:solidFill>
              </a:rPr>
              <a:t>participate in conversations and discussions</a:t>
            </a:r>
          </a:p>
          <a:p>
            <a:pPr lvl="0"/>
            <a:r>
              <a:rPr lang="en-US" sz="3200" b="1" dirty="0">
                <a:solidFill>
                  <a:schemeClr val="bg1"/>
                </a:solidFill>
                <a:latin typeface="Arial Black"/>
              </a:rPr>
              <a:t>► </a:t>
            </a:r>
            <a:r>
              <a:rPr lang="en-US" sz="3200" b="1" dirty="0">
                <a:solidFill>
                  <a:schemeClr val="bg1"/>
                </a:solidFill>
              </a:rPr>
              <a:t>understand and narrate problems </a:t>
            </a:r>
          </a:p>
          <a:p>
            <a:pPr lvl="0"/>
            <a:r>
              <a:rPr lang="en-US" sz="3200" b="1" dirty="0">
                <a:solidFill>
                  <a:schemeClr val="bg1"/>
                </a:solidFill>
                <a:latin typeface="Arial Black"/>
              </a:rPr>
              <a:t>►</a:t>
            </a:r>
            <a:r>
              <a:rPr lang="en-US" sz="3200" b="1" dirty="0">
                <a:solidFill>
                  <a:schemeClr val="bg1"/>
                </a:solidFill>
              </a:rPr>
              <a:t> take and give interviews</a:t>
            </a:r>
          </a:p>
          <a:p>
            <a:r>
              <a:rPr lang="en-US" sz="3200" b="1" dirty="0">
                <a:solidFill>
                  <a:schemeClr val="bg1"/>
                </a:solidFill>
                <a:latin typeface="Arial Black"/>
              </a:rPr>
              <a:t>►</a:t>
            </a:r>
            <a:r>
              <a:rPr lang="en-US" sz="3200" b="1" dirty="0">
                <a:solidFill>
                  <a:schemeClr val="bg1"/>
                </a:solidFill>
              </a:rPr>
              <a:t> complete a grid.</a:t>
            </a:r>
          </a:p>
          <a:p>
            <a:endParaRPr lang="en-US" sz="1300" dirty="0">
              <a:solidFill>
                <a:schemeClr val="bg1"/>
              </a:solidFill>
            </a:endParaRPr>
          </a:p>
          <a:p>
            <a:endParaRPr lang="en-US" sz="1300" dirty="0">
              <a:solidFill>
                <a:schemeClr val="bg1"/>
              </a:solidFill>
            </a:endParaRPr>
          </a:p>
        </p:txBody>
      </p:sp>
    </p:spTree>
    <p:extLst>
      <p:ext uri="{BB962C8B-B14F-4D97-AF65-F5344CB8AC3E}">
        <p14:creationId xmlns:p14="http://schemas.microsoft.com/office/powerpoint/2010/main" val="1810048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Effect transition="in" filter="fade">
                                      <p:cBhvr>
                                        <p:cTn id="7" dur="1000"/>
                                        <p:tgtEl>
                                          <p:spTgt spid="23">
                                            <p:txEl>
                                              <p:pRg st="2" end="2"/>
                                            </p:txEl>
                                          </p:spTgt>
                                        </p:tgtEl>
                                      </p:cBhvr>
                                    </p:animEffect>
                                    <p:anim calcmode="lin" valueType="num">
                                      <p:cBhvr>
                                        <p:cTn id="8"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3" end="3"/>
                                            </p:txEl>
                                          </p:spTgt>
                                        </p:tgtEl>
                                        <p:attrNameLst>
                                          <p:attrName>style.visibility</p:attrName>
                                        </p:attrNameLst>
                                      </p:cBhvr>
                                      <p:to>
                                        <p:strVal val="visible"/>
                                      </p:to>
                                    </p:set>
                                    <p:animEffect transition="in" filter="fade">
                                      <p:cBhvr>
                                        <p:cTn id="14" dur="1000"/>
                                        <p:tgtEl>
                                          <p:spTgt spid="23">
                                            <p:txEl>
                                              <p:pRg st="3" end="3"/>
                                            </p:txEl>
                                          </p:spTgt>
                                        </p:tgtEl>
                                      </p:cBhvr>
                                    </p:animEffect>
                                    <p:anim calcmode="lin" valueType="num">
                                      <p:cBhvr>
                                        <p:cTn id="15"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fade">
                                      <p:cBhvr>
                                        <p:cTn id="21" dur="1000"/>
                                        <p:tgtEl>
                                          <p:spTgt spid="23">
                                            <p:txEl>
                                              <p:pRg st="4" end="4"/>
                                            </p:txEl>
                                          </p:spTgt>
                                        </p:tgtEl>
                                      </p:cBhvr>
                                    </p:animEffect>
                                    <p:anim calcmode="lin" valueType="num">
                                      <p:cBhvr>
                                        <p:cTn id="22"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5" end="5"/>
                                            </p:txEl>
                                          </p:spTgt>
                                        </p:tgtEl>
                                        <p:attrNameLst>
                                          <p:attrName>style.visibility</p:attrName>
                                        </p:attrNameLst>
                                      </p:cBhvr>
                                      <p:to>
                                        <p:strVal val="visible"/>
                                      </p:to>
                                    </p:set>
                                    <p:animEffect transition="in" filter="fade">
                                      <p:cBhvr>
                                        <p:cTn id="28" dur="1000"/>
                                        <p:tgtEl>
                                          <p:spTgt spid="23">
                                            <p:txEl>
                                              <p:pRg st="5" end="5"/>
                                            </p:txEl>
                                          </p:spTgt>
                                        </p:tgtEl>
                                      </p:cBhvr>
                                    </p:animEffect>
                                    <p:anim calcmode="lin" valueType="num">
                                      <p:cBhvr>
                                        <p:cTn id="29"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3">
                                            <p:txEl>
                                              <p:pRg st="6" end="6"/>
                                            </p:txEl>
                                          </p:spTgt>
                                        </p:tgtEl>
                                        <p:attrNameLst>
                                          <p:attrName>style.visibility</p:attrName>
                                        </p:attrNameLst>
                                      </p:cBhvr>
                                      <p:to>
                                        <p:strVal val="visible"/>
                                      </p:to>
                                    </p:set>
                                    <p:animEffect transition="in" filter="fade">
                                      <p:cBhvr>
                                        <p:cTn id="35" dur="1000"/>
                                        <p:tgtEl>
                                          <p:spTgt spid="23">
                                            <p:txEl>
                                              <p:pRg st="6" end="6"/>
                                            </p:txEl>
                                          </p:spTgt>
                                        </p:tgtEl>
                                      </p:cBhvr>
                                    </p:animEffect>
                                    <p:anim calcmode="lin" valueType="num">
                                      <p:cBhvr>
                                        <p:cTn id="3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5" y="600592"/>
            <a:ext cx="8886092" cy="541334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384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31" y="515815"/>
            <a:ext cx="9179169" cy="5462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74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493</TotalTime>
  <Words>1069</Words>
  <Application>Microsoft Office PowerPoint</Application>
  <PresentationFormat>Custom</PresentationFormat>
  <Paragraphs>151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Samsul</cp:lastModifiedBy>
  <cp:revision>56</cp:revision>
  <dcterms:created xsi:type="dcterms:W3CDTF">2020-11-27T15:18:44Z</dcterms:created>
  <dcterms:modified xsi:type="dcterms:W3CDTF">2021-07-15T15:32:27Z</dcterms:modified>
</cp:coreProperties>
</file>