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3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3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8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6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28F7E5-30F1-43B8-A862-31FFD110A01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0353" y="137654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48393" y="3257213"/>
            <a:ext cx="77588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0176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528811" y="412124"/>
            <a:ext cx="4778062" cy="15712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019" y="3389170"/>
            <a:ext cx="9144000" cy="132343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পুঁইশাক চাষ করলে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যত্ন 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 তার একটি তালিকা তৈরি করে আনবে।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8" y="2717443"/>
            <a:ext cx="9310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09605" y="153404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7652227" y="2909934"/>
            <a:ext cx="4016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তারিখঃ15/০7/২০২1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069" y="263293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/>
              <a:t>মোঃকামরুল</a:t>
            </a:r>
            <a:r>
              <a:rPr lang="en-US" sz="2800" dirty="0"/>
              <a:t> </a:t>
            </a:r>
            <a:r>
              <a:rPr lang="en-US" sz="2800" dirty="0" err="1"/>
              <a:t>হাসান</a:t>
            </a:r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/>
              <a:t>সহকারি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(ICT)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/>
              <a:t>দক্ষিণ</a:t>
            </a:r>
            <a:r>
              <a:rPr lang="en-US" sz="2800" dirty="0"/>
              <a:t> </a:t>
            </a:r>
            <a:r>
              <a:rPr lang="en-US" sz="2800" dirty="0" err="1"/>
              <a:t>লালমোহন</a:t>
            </a:r>
            <a:r>
              <a:rPr lang="en-US" sz="2800" dirty="0"/>
              <a:t> </a:t>
            </a:r>
            <a:r>
              <a:rPr lang="en-US" sz="2800" dirty="0" err="1"/>
              <a:t>মাধ্যমিক</a:t>
            </a:r>
            <a:r>
              <a:rPr lang="en-US" sz="2800" dirty="0"/>
              <a:t> </a:t>
            </a:r>
            <a:r>
              <a:rPr lang="en-US" sz="2800" dirty="0" err="1"/>
              <a:t>বিদ্যালয়</a:t>
            </a:r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/>
              <a:t>লালমোহন</a:t>
            </a:r>
            <a:r>
              <a:rPr lang="en-US" sz="2800" dirty="0"/>
              <a:t> ,</a:t>
            </a:r>
            <a:r>
              <a:rPr lang="en-US" sz="2800" dirty="0" err="1"/>
              <a:t>ভোলা</a:t>
            </a:r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/>
              <a:t>ই </a:t>
            </a:r>
            <a:r>
              <a:rPr lang="en-US" sz="2800" dirty="0" err="1"/>
              <a:t>মেইল</a:t>
            </a:r>
            <a:endParaRPr lang="en-US" sz="2800" dirty="0"/>
          </a:p>
          <a:p>
            <a:r>
              <a:rPr lang="en-US" sz="2800" dirty="0" smtClean="0"/>
              <a:t>mdkamrulhasanbd18@gmail.com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47" y="499334"/>
            <a:ext cx="1905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1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603" y="939016"/>
            <a:ext cx="4020056" cy="1198877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922986" y="2808781"/>
            <a:ext cx="7788462" cy="2502569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250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225" y="862729"/>
            <a:ext cx="257942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247428" y="4047968"/>
            <a:ext cx="7465325" cy="10772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পুঁইশাকের জাত চিহ্নিত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পুঁইশাকের চাষ পদ্ধতি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247428" y="2836036"/>
            <a:ext cx="381919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531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4" y="1807840"/>
            <a:ext cx="4142291" cy="2201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76" y="1807839"/>
            <a:ext cx="3719720" cy="2201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08499" y="4635252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পুঁইশাক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958" y="4573697"/>
            <a:ext cx="1861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পুঁইশাক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crush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8985" y="300215"/>
            <a:ext cx="43476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038" y="3360243"/>
            <a:ext cx="9183924" cy="1015663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8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350913" y="599474"/>
            <a:ext cx="33613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শাকের 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" y="1438285"/>
            <a:ext cx="4286498" cy="165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15" y="1438285"/>
            <a:ext cx="3898480" cy="1611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211" r="46496" b="20875"/>
          <a:stretch/>
        </p:blipFill>
        <p:spPr>
          <a:xfrm>
            <a:off x="620305" y="4199319"/>
            <a:ext cx="4286498" cy="186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3" y="4099076"/>
            <a:ext cx="3463893" cy="192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64296" y="3344966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299" y="3244334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585" y="6135474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নিড়ানি দিয়ে মাটি ঝুরঝুরা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4310" y="6110942"/>
            <a:ext cx="308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91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2359" y="476364"/>
            <a:ext cx="2423948" cy="8309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3078052" y="1670770"/>
            <a:ext cx="5460641" cy="32344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68758" y="5448918"/>
            <a:ext cx="5569935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 ক্ষেতের পরিচর্যার ধাপ 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689177" y="502121"/>
            <a:ext cx="1809093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5" y="1739376"/>
            <a:ext cx="2563155" cy="227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80329" y="4155689"/>
            <a:ext cx="50722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 দেহের কিসের চাহিদা পূরণ 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329" y="5021948"/>
            <a:ext cx="716734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 চাষ করতে কোন সার কী পরিমান দেওয়া প্রয়োজন?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143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</cp:revision>
  <dcterms:created xsi:type="dcterms:W3CDTF">2020-02-08T15:37:16Z</dcterms:created>
  <dcterms:modified xsi:type="dcterms:W3CDTF">2021-07-15T06:32:57Z</dcterms:modified>
</cp:coreProperties>
</file>