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9" r:id="rId2"/>
    <p:sldId id="299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5" autoAdjust="0"/>
    <p:restoredTop sz="94609" autoAdjust="0"/>
  </p:normalViewPr>
  <p:slideViewPr>
    <p:cSldViewPr>
      <p:cViewPr>
        <p:scale>
          <a:sx n="28" d="100"/>
          <a:sy n="28" d="100"/>
        </p:scale>
        <p:origin x="-744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F68B8F-B159-43F5-AFD7-BBF255EFC9EA}" type="doc">
      <dgm:prSet loTypeId="urn:microsoft.com/office/officeart/2005/8/layout/process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8762879-74B1-49E1-BD6F-B49BC15F6281}">
      <dgm:prSet phldrT="[Text]" custT="1"/>
      <dgm:spPr/>
      <dgm:t>
        <a:bodyPr/>
        <a:lstStyle/>
        <a:p>
          <a:r>
            <a:rPr lang="en-US" sz="4000" u="sng" dirty="0" smtClean="0">
              <a:latin typeface="NikoshBAN" pitchFamily="2" charset="0"/>
              <a:cs typeface="NikoshBAN" pitchFamily="2" charset="0"/>
            </a:rPr>
            <a:t>পাঠ পরিচিতি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0463CAC6-FD9C-4A64-8E84-5B471C8EE0D6}" type="parTrans" cxnId="{788EB9ED-37D4-4D72-925F-769B6A6C9FA8}">
      <dgm:prSet/>
      <dgm:spPr/>
      <dgm:t>
        <a:bodyPr/>
        <a:lstStyle/>
        <a:p>
          <a:endParaRPr lang="en-US" sz="4000"/>
        </a:p>
      </dgm:t>
    </dgm:pt>
    <dgm:pt modelId="{EFABB3A7-9047-4C84-BF17-CF6CE13E5AA2}" type="sibTrans" cxnId="{788EB9ED-37D4-4D72-925F-769B6A6C9FA8}">
      <dgm:prSet/>
      <dgm:spPr/>
      <dgm:t>
        <a:bodyPr/>
        <a:lstStyle/>
        <a:p>
          <a:endParaRPr lang="en-US" sz="4000"/>
        </a:p>
      </dgm:t>
    </dgm:pt>
    <dgm:pt modelId="{588B18B1-C390-4875-B911-E524E01DC8F2}">
      <dgm:prSet phldrT="[Text]" custT="1"/>
      <dgm:spPr/>
      <dgm:t>
        <a:bodyPr/>
        <a:lstStyle/>
        <a:p>
          <a:r>
            <a:rPr lang="en-US" sz="4000" b="1" dirty="0" err="1" smtClean="0">
              <a:latin typeface="NikoshBAN" pitchFamily="2" charset="0"/>
              <a:cs typeface="NikoshBAN" pitchFamily="2" charset="0"/>
            </a:rPr>
            <a:t>বিষয়</a:t>
          </a:r>
          <a:r>
            <a:rPr lang="en-US" sz="4000" b="1" dirty="0" smtClean="0">
              <a:latin typeface="NikoshBAN" pitchFamily="2" charset="0"/>
              <a:cs typeface="NikoshBAN" pitchFamily="2" charset="0"/>
            </a:rPr>
            <a:t> - </a:t>
          </a:r>
          <a:r>
            <a:rPr lang="bn-BD" sz="4000" b="1" dirty="0" smtClean="0">
              <a:latin typeface="NikoshBAN" pitchFamily="2" charset="0"/>
              <a:cs typeface="NikoshBAN" pitchFamily="2" charset="0"/>
            </a:rPr>
            <a:t>জেনারেল</a:t>
          </a:r>
          <a:r>
            <a:rPr lang="en-US" sz="40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4000" b="1" dirty="0" smtClean="0">
              <a:latin typeface="NikoshBAN" pitchFamily="2" charset="0"/>
              <a:cs typeface="NikoshBAN" pitchFamily="2" charset="0"/>
            </a:rPr>
            <a:t>ইলেকট্রিক্যাল ওয়ার্কাস-১</a:t>
          </a:r>
          <a:endParaRPr lang="en-US" sz="4000" b="1" dirty="0">
            <a:latin typeface="NikoshBAN" pitchFamily="2" charset="0"/>
            <a:cs typeface="NikoshBAN" pitchFamily="2" charset="0"/>
          </a:endParaRPr>
        </a:p>
      </dgm:t>
    </dgm:pt>
    <dgm:pt modelId="{637E154A-577B-4F65-8515-929A3AA30A74}" type="parTrans" cxnId="{A5294C13-5CD7-41F2-AB2B-9A8F90EFAB00}">
      <dgm:prSet/>
      <dgm:spPr/>
      <dgm:t>
        <a:bodyPr/>
        <a:lstStyle/>
        <a:p>
          <a:endParaRPr lang="en-US" sz="4000"/>
        </a:p>
      </dgm:t>
    </dgm:pt>
    <dgm:pt modelId="{127F8E61-F9D3-432F-9417-B9333C9801DF}" type="sibTrans" cxnId="{A5294C13-5CD7-41F2-AB2B-9A8F90EFAB00}">
      <dgm:prSet/>
      <dgm:spPr/>
      <dgm:t>
        <a:bodyPr/>
        <a:lstStyle/>
        <a:p>
          <a:endParaRPr lang="en-US" sz="4000"/>
        </a:p>
      </dgm:t>
    </dgm:pt>
    <dgm:pt modelId="{D28888FB-4BA1-490D-A104-B13C1209B03D}">
      <dgm:prSet phldrT="[Text]" custT="1"/>
      <dgm:spPr/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সময়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- ৫০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মিঃ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6E78B90B-AD63-4A3B-A6DF-54DD1A582A71}" type="parTrans" cxnId="{F6BB2AD0-2C30-48BA-9A8F-54E0F95C4D57}">
      <dgm:prSet/>
      <dgm:spPr/>
      <dgm:t>
        <a:bodyPr/>
        <a:lstStyle/>
        <a:p>
          <a:endParaRPr lang="en-US" sz="4000"/>
        </a:p>
      </dgm:t>
    </dgm:pt>
    <dgm:pt modelId="{F9FFE1A6-22B6-438B-8E57-E6F709E7D951}" type="sibTrans" cxnId="{F6BB2AD0-2C30-48BA-9A8F-54E0F95C4D57}">
      <dgm:prSet/>
      <dgm:spPr/>
      <dgm:t>
        <a:bodyPr/>
        <a:lstStyle/>
        <a:p>
          <a:endParaRPr lang="en-US" sz="4000"/>
        </a:p>
      </dgm:t>
    </dgm:pt>
    <dgm:pt modelId="{8B700932-D15A-4D10-8ECF-B22A04632129}">
      <dgm:prSet phldrT="[Text]" custT="1"/>
      <dgm:spPr/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তারিখ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-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15/0</a:t>
          </a:r>
          <a:r>
            <a:rPr lang="bn-BD" sz="4000" dirty="0" smtClean="0">
              <a:latin typeface="NikoshBAN" pitchFamily="2" charset="0"/>
              <a:cs typeface="NikoshBAN" pitchFamily="2" charset="0"/>
            </a:rPr>
            <a:t>৭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/20</a:t>
          </a:r>
          <a:r>
            <a:rPr lang="bn-BD" sz="4000" dirty="0" smtClean="0">
              <a:latin typeface="NikoshBAN" pitchFamily="2" charset="0"/>
              <a:cs typeface="NikoshBAN" pitchFamily="2" charset="0"/>
            </a:rPr>
            <a:t>২১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D4C576F0-9B76-4201-A63B-819191B9AC12}" type="parTrans" cxnId="{8683635B-4BED-48F5-B9AC-F4321460B3AC}">
      <dgm:prSet/>
      <dgm:spPr/>
      <dgm:t>
        <a:bodyPr/>
        <a:lstStyle/>
        <a:p>
          <a:endParaRPr lang="en-US" sz="4000"/>
        </a:p>
      </dgm:t>
    </dgm:pt>
    <dgm:pt modelId="{9BC8B59F-AB8F-485A-9033-C43D961BA912}" type="sibTrans" cxnId="{8683635B-4BED-48F5-B9AC-F4321460B3AC}">
      <dgm:prSet/>
      <dgm:spPr/>
      <dgm:t>
        <a:bodyPr/>
        <a:lstStyle/>
        <a:p>
          <a:endParaRPr lang="en-US" sz="4000"/>
        </a:p>
      </dgm:t>
    </dgm:pt>
    <dgm:pt modelId="{393AEC8E-118F-41DC-8EBD-FC58029B31DE}">
      <dgm:prSet custT="1"/>
      <dgm:spPr/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শ্রেণি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- </a:t>
          </a:r>
          <a:r>
            <a:rPr lang="en-US" sz="4000" dirty="0" err="1" smtClean="0">
              <a:latin typeface="NikoshBAN" pitchFamily="2" charset="0"/>
              <a:cs typeface="NikoshBAN" pitchFamily="2" charset="0"/>
            </a:rPr>
            <a:t>নবম</a:t>
          </a:r>
          <a:endParaRPr lang="en-US" sz="4000" dirty="0" smtClean="0">
            <a:latin typeface="NikoshBAN" pitchFamily="2" charset="0"/>
            <a:cs typeface="NikoshBAN" pitchFamily="2" charset="0"/>
          </a:endParaRPr>
        </a:p>
      </dgm:t>
    </dgm:pt>
    <dgm:pt modelId="{FB56E78E-1A6D-4233-BC51-D94BB006455A}" type="parTrans" cxnId="{7DD16AB0-8137-4C01-9E59-CE40712F4237}">
      <dgm:prSet/>
      <dgm:spPr/>
      <dgm:t>
        <a:bodyPr/>
        <a:lstStyle/>
        <a:p>
          <a:endParaRPr lang="en-US" sz="4000"/>
        </a:p>
      </dgm:t>
    </dgm:pt>
    <dgm:pt modelId="{0D92378D-BF60-4E30-B39D-DA869FB54273}" type="sibTrans" cxnId="{7DD16AB0-8137-4C01-9E59-CE40712F4237}">
      <dgm:prSet/>
      <dgm:spPr/>
      <dgm:t>
        <a:bodyPr/>
        <a:lstStyle/>
        <a:p>
          <a:endParaRPr lang="en-US" sz="4000"/>
        </a:p>
      </dgm:t>
    </dgm:pt>
    <dgm:pt modelId="{E089E1BA-BACE-40C1-B627-A7D85439CDA6}">
      <dgm:prSet custT="1"/>
      <dgm:spPr/>
      <dgm:t>
        <a:bodyPr/>
        <a:lstStyle/>
        <a:p>
          <a:r>
            <a:rPr lang="en-US" sz="4000" dirty="0" err="1" smtClean="0">
              <a:latin typeface="NikoshBAN" pitchFamily="2" charset="0"/>
              <a:cs typeface="NikoshBAN" pitchFamily="2" charset="0"/>
            </a:rPr>
            <a:t>অধ্যায়</a:t>
          </a:r>
          <a:r>
            <a:rPr lang="en-US" sz="4000" dirty="0" smtClean="0">
              <a:latin typeface="NikoshBAN" pitchFamily="2" charset="0"/>
              <a:cs typeface="NikoshBAN" pitchFamily="2" charset="0"/>
            </a:rPr>
            <a:t> -  3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5079B7E4-37F4-40D7-9E26-0406984E781F}" type="parTrans" cxnId="{0DA43E26-6525-4232-9A37-8B15CB3573B9}">
      <dgm:prSet/>
      <dgm:spPr/>
      <dgm:t>
        <a:bodyPr/>
        <a:lstStyle/>
        <a:p>
          <a:endParaRPr lang="en-US" sz="4000"/>
        </a:p>
      </dgm:t>
    </dgm:pt>
    <dgm:pt modelId="{F64DA883-370D-46BD-B064-9ACE09407AA1}" type="sibTrans" cxnId="{0DA43E26-6525-4232-9A37-8B15CB3573B9}">
      <dgm:prSet/>
      <dgm:spPr/>
      <dgm:t>
        <a:bodyPr/>
        <a:lstStyle/>
        <a:p>
          <a:endParaRPr lang="en-US" sz="4000"/>
        </a:p>
      </dgm:t>
    </dgm:pt>
    <dgm:pt modelId="{2EC8C3B0-139C-48F6-B410-61D2547BB26D}" type="pres">
      <dgm:prSet presAssocID="{51F68B8F-B159-43F5-AFD7-BBF255EFC9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170633-44DC-4A25-A5BF-A54BB60F5576}" type="pres">
      <dgm:prSet presAssocID="{8B700932-D15A-4D10-8ECF-B22A04632129}" presName="boxAndChildren" presStyleCnt="0"/>
      <dgm:spPr/>
    </dgm:pt>
    <dgm:pt modelId="{BF1EE291-16B2-43BB-8706-4877A85D4F3F}" type="pres">
      <dgm:prSet presAssocID="{8B700932-D15A-4D10-8ECF-B22A04632129}" presName="parentTextBox" presStyleLbl="node1" presStyleIdx="0" presStyleCnt="3" custLinFactNeighborY="3991"/>
      <dgm:spPr/>
      <dgm:t>
        <a:bodyPr/>
        <a:lstStyle/>
        <a:p>
          <a:endParaRPr lang="en-US"/>
        </a:p>
      </dgm:t>
    </dgm:pt>
    <dgm:pt modelId="{4888F464-4A0F-4BAC-874A-15F433B68737}" type="pres">
      <dgm:prSet presAssocID="{127F8E61-F9D3-432F-9417-B9333C9801DF}" presName="sp" presStyleCnt="0"/>
      <dgm:spPr/>
    </dgm:pt>
    <dgm:pt modelId="{DA23CF32-658B-478F-B7F1-53B69A958855}" type="pres">
      <dgm:prSet presAssocID="{588B18B1-C390-4875-B911-E524E01DC8F2}" presName="arrowAndChildren" presStyleCnt="0"/>
      <dgm:spPr/>
    </dgm:pt>
    <dgm:pt modelId="{3A4EAB2E-8464-4152-9A3F-6E41882C3C00}" type="pres">
      <dgm:prSet presAssocID="{588B18B1-C390-4875-B911-E524E01DC8F2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290AE2C2-0399-4B04-BA32-2EC85CBB08A0}" type="pres">
      <dgm:prSet presAssocID="{588B18B1-C390-4875-B911-E524E01DC8F2}" presName="arrow" presStyleLbl="node1" presStyleIdx="1" presStyleCnt="3" custLinFactNeighborX="935" custLinFactNeighborY="-6284"/>
      <dgm:spPr/>
      <dgm:t>
        <a:bodyPr/>
        <a:lstStyle/>
        <a:p>
          <a:endParaRPr lang="en-US"/>
        </a:p>
      </dgm:t>
    </dgm:pt>
    <dgm:pt modelId="{B7A1334B-5C8F-4C4A-A3D2-DDF46D01C226}" type="pres">
      <dgm:prSet presAssocID="{588B18B1-C390-4875-B911-E524E01DC8F2}" presName="descendantArrow" presStyleCnt="0"/>
      <dgm:spPr/>
    </dgm:pt>
    <dgm:pt modelId="{0073A041-F9B7-43F8-B513-FC3355813D4F}" type="pres">
      <dgm:prSet presAssocID="{D28888FB-4BA1-490D-A104-B13C1209B03D}" presName="childTextArrow" presStyleLbl="fgAccFollowNode1" presStyleIdx="0" presStyleCnt="3" custScaleX="35589" custScaleY="99999" custLinFactY="1391" custLinFactNeighborX="4563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1C6D8-3C02-4F89-875D-91518CDD2E5D}" type="pres">
      <dgm:prSet presAssocID="{E089E1BA-BACE-40C1-B627-A7D85439CDA6}" presName="childTextArrow" presStyleLbl="fgAccFollowNode1" presStyleIdx="1" presStyleCnt="3" custScaleX="30447" custScaleY="125692" custLinFactY="132" custLinFactNeighborX="-4509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6F8453-88F7-46DE-97B0-0CF6CF786DD0}" type="pres">
      <dgm:prSet presAssocID="{EFABB3A7-9047-4C84-BF17-CF6CE13E5AA2}" presName="sp" presStyleCnt="0"/>
      <dgm:spPr/>
    </dgm:pt>
    <dgm:pt modelId="{DEBBC031-6230-4143-A53A-FEDC11349593}" type="pres">
      <dgm:prSet presAssocID="{88762879-74B1-49E1-BD6F-B49BC15F6281}" presName="arrowAndChildren" presStyleCnt="0"/>
      <dgm:spPr/>
    </dgm:pt>
    <dgm:pt modelId="{5FC3AB60-0E03-460D-AEDE-BF8CBC07F5CA}" type="pres">
      <dgm:prSet presAssocID="{88762879-74B1-49E1-BD6F-B49BC15F6281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733C54E8-9328-40C3-BE42-900B0085B86F}" type="pres">
      <dgm:prSet presAssocID="{88762879-74B1-49E1-BD6F-B49BC15F6281}" presName="arrow" presStyleLbl="node1" presStyleIdx="2" presStyleCnt="3"/>
      <dgm:spPr/>
      <dgm:t>
        <a:bodyPr/>
        <a:lstStyle/>
        <a:p>
          <a:endParaRPr lang="en-US"/>
        </a:p>
      </dgm:t>
    </dgm:pt>
    <dgm:pt modelId="{6FD60C47-AE58-4E4E-BD75-835ED64B8B79}" type="pres">
      <dgm:prSet presAssocID="{88762879-74B1-49E1-BD6F-B49BC15F6281}" presName="descendantArrow" presStyleCnt="0"/>
      <dgm:spPr/>
    </dgm:pt>
    <dgm:pt modelId="{0BF23FA0-8870-4F39-8532-10C10257E428}" type="pres">
      <dgm:prSet presAssocID="{393AEC8E-118F-41DC-8EBD-FC58029B31DE}" presName="childTextArrow" presStyleLbl="fgAccFollowNode1" presStyleIdx="2" presStyleCnt="3" custLinFactNeighborX="-5607" custLinFactNeighborY="-188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8EB9ED-37D4-4D72-925F-769B6A6C9FA8}" srcId="{51F68B8F-B159-43F5-AFD7-BBF255EFC9EA}" destId="{88762879-74B1-49E1-BD6F-B49BC15F6281}" srcOrd="0" destOrd="0" parTransId="{0463CAC6-FD9C-4A64-8E84-5B471C8EE0D6}" sibTransId="{EFABB3A7-9047-4C84-BF17-CF6CE13E5AA2}"/>
    <dgm:cxn modelId="{0DA43E26-6525-4232-9A37-8B15CB3573B9}" srcId="{588B18B1-C390-4875-B911-E524E01DC8F2}" destId="{E089E1BA-BACE-40C1-B627-A7D85439CDA6}" srcOrd="1" destOrd="0" parTransId="{5079B7E4-37F4-40D7-9E26-0406984E781F}" sibTransId="{F64DA883-370D-46BD-B064-9ACE09407AA1}"/>
    <dgm:cxn modelId="{FFD8B825-0DEF-41C0-A542-71B7EC873208}" type="presOf" srcId="{E089E1BA-BACE-40C1-B627-A7D85439CDA6}" destId="{C631C6D8-3C02-4F89-875D-91518CDD2E5D}" srcOrd="0" destOrd="0" presId="urn:microsoft.com/office/officeart/2005/8/layout/process4"/>
    <dgm:cxn modelId="{8683635B-4BED-48F5-B9AC-F4321460B3AC}" srcId="{51F68B8F-B159-43F5-AFD7-BBF255EFC9EA}" destId="{8B700932-D15A-4D10-8ECF-B22A04632129}" srcOrd="2" destOrd="0" parTransId="{D4C576F0-9B76-4201-A63B-819191B9AC12}" sibTransId="{9BC8B59F-AB8F-485A-9033-C43D961BA912}"/>
    <dgm:cxn modelId="{B2F88446-6E01-4E08-8AFB-0684E5582DCC}" type="presOf" srcId="{393AEC8E-118F-41DC-8EBD-FC58029B31DE}" destId="{0BF23FA0-8870-4F39-8532-10C10257E428}" srcOrd="0" destOrd="0" presId="urn:microsoft.com/office/officeart/2005/8/layout/process4"/>
    <dgm:cxn modelId="{AF54CFE6-8DE4-4464-9DDD-6F87E614DC05}" type="presOf" srcId="{D28888FB-4BA1-490D-A104-B13C1209B03D}" destId="{0073A041-F9B7-43F8-B513-FC3355813D4F}" srcOrd="0" destOrd="0" presId="urn:microsoft.com/office/officeart/2005/8/layout/process4"/>
    <dgm:cxn modelId="{A5294C13-5CD7-41F2-AB2B-9A8F90EFAB00}" srcId="{51F68B8F-B159-43F5-AFD7-BBF255EFC9EA}" destId="{588B18B1-C390-4875-B911-E524E01DC8F2}" srcOrd="1" destOrd="0" parTransId="{637E154A-577B-4F65-8515-929A3AA30A74}" sibTransId="{127F8E61-F9D3-432F-9417-B9333C9801DF}"/>
    <dgm:cxn modelId="{F6BB2AD0-2C30-48BA-9A8F-54E0F95C4D57}" srcId="{588B18B1-C390-4875-B911-E524E01DC8F2}" destId="{D28888FB-4BA1-490D-A104-B13C1209B03D}" srcOrd="0" destOrd="0" parTransId="{6E78B90B-AD63-4A3B-A6DF-54DD1A582A71}" sibTransId="{F9FFE1A6-22B6-438B-8E57-E6F709E7D951}"/>
    <dgm:cxn modelId="{80F0061C-06D4-43FA-AE70-30F65397813C}" type="presOf" srcId="{88762879-74B1-49E1-BD6F-B49BC15F6281}" destId="{5FC3AB60-0E03-460D-AEDE-BF8CBC07F5CA}" srcOrd="0" destOrd="0" presId="urn:microsoft.com/office/officeart/2005/8/layout/process4"/>
    <dgm:cxn modelId="{4A03F5BB-06A3-4B19-B7CD-2922451216DE}" type="presOf" srcId="{588B18B1-C390-4875-B911-E524E01DC8F2}" destId="{290AE2C2-0399-4B04-BA32-2EC85CBB08A0}" srcOrd="1" destOrd="0" presId="urn:microsoft.com/office/officeart/2005/8/layout/process4"/>
    <dgm:cxn modelId="{992BFEF5-FE11-42C3-9090-3E576617BF13}" type="presOf" srcId="{88762879-74B1-49E1-BD6F-B49BC15F6281}" destId="{733C54E8-9328-40C3-BE42-900B0085B86F}" srcOrd="1" destOrd="0" presId="urn:microsoft.com/office/officeart/2005/8/layout/process4"/>
    <dgm:cxn modelId="{242B3264-8BF4-470C-A594-A717FC36D5BF}" type="presOf" srcId="{588B18B1-C390-4875-B911-E524E01DC8F2}" destId="{3A4EAB2E-8464-4152-9A3F-6E41882C3C00}" srcOrd="0" destOrd="0" presId="urn:microsoft.com/office/officeart/2005/8/layout/process4"/>
    <dgm:cxn modelId="{C2EF18D2-54F4-47E5-AB28-CA6AD89B2EDF}" type="presOf" srcId="{51F68B8F-B159-43F5-AFD7-BBF255EFC9EA}" destId="{2EC8C3B0-139C-48F6-B410-61D2547BB26D}" srcOrd="0" destOrd="0" presId="urn:microsoft.com/office/officeart/2005/8/layout/process4"/>
    <dgm:cxn modelId="{7DD16AB0-8137-4C01-9E59-CE40712F4237}" srcId="{88762879-74B1-49E1-BD6F-B49BC15F6281}" destId="{393AEC8E-118F-41DC-8EBD-FC58029B31DE}" srcOrd="0" destOrd="0" parTransId="{FB56E78E-1A6D-4233-BC51-D94BB006455A}" sibTransId="{0D92378D-BF60-4E30-B39D-DA869FB54273}"/>
    <dgm:cxn modelId="{F1CBD474-9388-47E3-A767-0F4DF2D38DD2}" type="presOf" srcId="{8B700932-D15A-4D10-8ECF-B22A04632129}" destId="{BF1EE291-16B2-43BB-8706-4877A85D4F3F}" srcOrd="0" destOrd="0" presId="urn:microsoft.com/office/officeart/2005/8/layout/process4"/>
    <dgm:cxn modelId="{097C27CE-4925-4B78-A855-9342B34A56CF}" type="presParOf" srcId="{2EC8C3B0-139C-48F6-B410-61D2547BB26D}" destId="{7B170633-44DC-4A25-A5BF-A54BB60F5576}" srcOrd="0" destOrd="0" presId="urn:microsoft.com/office/officeart/2005/8/layout/process4"/>
    <dgm:cxn modelId="{20A4BF91-2D90-45C4-9BCD-8E7AF3617971}" type="presParOf" srcId="{7B170633-44DC-4A25-A5BF-A54BB60F5576}" destId="{BF1EE291-16B2-43BB-8706-4877A85D4F3F}" srcOrd="0" destOrd="0" presId="urn:microsoft.com/office/officeart/2005/8/layout/process4"/>
    <dgm:cxn modelId="{B467DCB4-44B1-4951-966F-A820E44BE14C}" type="presParOf" srcId="{2EC8C3B0-139C-48F6-B410-61D2547BB26D}" destId="{4888F464-4A0F-4BAC-874A-15F433B68737}" srcOrd="1" destOrd="0" presId="urn:microsoft.com/office/officeart/2005/8/layout/process4"/>
    <dgm:cxn modelId="{70A5A3DD-9D6E-472B-B7EA-B32A98EBDBFA}" type="presParOf" srcId="{2EC8C3B0-139C-48F6-B410-61D2547BB26D}" destId="{DA23CF32-658B-478F-B7F1-53B69A958855}" srcOrd="2" destOrd="0" presId="urn:microsoft.com/office/officeart/2005/8/layout/process4"/>
    <dgm:cxn modelId="{21D4704B-6703-4A43-B457-C12A72646A0E}" type="presParOf" srcId="{DA23CF32-658B-478F-B7F1-53B69A958855}" destId="{3A4EAB2E-8464-4152-9A3F-6E41882C3C00}" srcOrd="0" destOrd="0" presId="urn:microsoft.com/office/officeart/2005/8/layout/process4"/>
    <dgm:cxn modelId="{3A6E885C-7249-4FAC-ADAD-EE3E4C51B468}" type="presParOf" srcId="{DA23CF32-658B-478F-B7F1-53B69A958855}" destId="{290AE2C2-0399-4B04-BA32-2EC85CBB08A0}" srcOrd="1" destOrd="0" presId="urn:microsoft.com/office/officeart/2005/8/layout/process4"/>
    <dgm:cxn modelId="{6B9DB1B3-E492-4860-954A-04C5778F0D4F}" type="presParOf" srcId="{DA23CF32-658B-478F-B7F1-53B69A958855}" destId="{B7A1334B-5C8F-4C4A-A3D2-DDF46D01C226}" srcOrd="2" destOrd="0" presId="urn:microsoft.com/office/officeart/2005/8/layout/process4"/>
    <dgm:cxn modelId="{96581476-D400-4AA4-A0FA-96872EF5BCB0}" type="presParOf" srcId="{B7A1334B-5C8F-4C4A-A3D2-DDF46D01C226}" destId="{0073A041-F9B7-43F8-B513-FC3355813D4F}" srcOrd="0" destOrd="0" presId="urn:microsoft.com/office/officeart/2005/8/layout/process4"/>
    <dgm:cxn modelId="{3FD3E8F5-8CC9-4D9F-938E-52C0F53175D6}" type="presParOf" srcId="{B7A1334B-5C8F-4C4A-A3D2-DDF46D01C226}" destId="{C631C6D8-3C02-4F89-875D-91518CDD2E5D}" srcOrd="1" destOrd="0" presId="urn:microsoft.com/office/officeart/2005/8/layout/process4"/>
    <dgm:cxn modelId="{1D6A5C85-DFB5-44AA-8430-F86AE92826CE}" type="presParOf" srcId="{2EC8C3B0-139C-48F6-B410-61D2547BB26D}" destId="{186F8453-88F7-46DE-97B0-0CF6CF786DD0}" srcOrd="3" destOrd="0" presId="urn:microsoft.com/office/officeart/2005/8/layout/process4"/>
    <dgm:cxn modelId="{32AE028A-44E7-4B9E-9968-943F87EB811F}" type="presParOf" srcId="{2EC8C3B0-139C-48F6-B410-61D2547BB26D}" destId="{DEBBC031-6230-4143-A53A-FEDC11349593}" srcOrd="4" destOrd="0" presId="urn:microsoft.com/office/officeart/2005/8/layout/process4"/>
    <dgm:cxn modelId="{DB639DB2-2434-4A7A-8882-DF350E75106C}" type="presParOf" srcId="{DEBBC031-6230-4143-A53A-FEDC11349593}" destId="{5FC3AB60-0E03-460D-AEDE-BF8CBC07F5CA}" srcOrd="0" destOrd="0" presId="urn:microsoft.com/office/officeart/2005/8/layout/process4"/>
    <dgm:cxn modelId="{DDE0DA63-292F-47BF-BF17-B95B78152D46}" type="presParOf" srcId="{DEBBC031-6230-4143-A53A-FEDC11349593}" destId="{733C54E8-9328-40C3-BE42-900B0085B86F}" srcOrd="1" destOrd="0" presId="urn:microsoft.com/office/officeart/2005/8/layout/process4"/>
    <dgm:cxn modelId="{654680C3-B2B7-4B02-A6EB-4154DEA81261}" type="presParOf" srcId="{DEBBC031-6230-4143-A53A-FEDC11349593}" destId="{6FD60C47-AE58-4E4E-BD75-835ED64B8B79}" srcOrd="2" destOrd="0" presId="urn:microsoft.com/office/officeart/2005/8/layout/process4"/>
    <dgm:cxn modelId="{93698B61-9908-4AF0-AD17-704057BCBCAD}" type="presParOf" srcId="{6FD60C47-AE58-4E4E-BD75-835ED64B8B79}" destId="{0BF23FA0-8870-4F39-8532-10C10257E428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90492-4A57-4717-B5AB-855E41CBA7AF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16336-7214-4349-862E-464DAE45E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16336-7214-4349-862E-464DAE45E76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505200" y="685800"/>
            <a:ext cx="1600200" cy="9906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Claw-hamm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1" y="1905000"/>
            <a:ext cx="4648200" cy="2581275"/>
          </a:xfrm>
          <a:prstGeom prst="rect">
            <a:avLst/>
          </a:prstGeom>
        </p:spPr>
      </p:pic>
      <p:pic>
        <p:nvPicPr>
          <p:cNvPr id="11" name="Picture 10" descr="Clamp-too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4495801"/>
            <a:ext cx="4648200" cy="2362200"/>
          </a:xfrm>
          <a:prstGeom prst="rect">
            <a:avLst/>
          </a:prstGeom>
        </p:spPr>
      </p:pic>
      <p:pic>
        <p:nvPicPr>
          <p:cNvPr id="12" name="Picture 11" descr="Pipe-wrench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495800"/>
            <a:ext cx="4467225" cy="2362200"/>
          </a:xfrm>
          <a:prstGeom prst="rect">
            <a:avLst/>
          </a:prstGeom>
        </p:spPr>
      </p:pic>
      <p:pic>
        <p:nvPicPr>
          <p:cNvPr id="13" name="Picture 12" descr="Allen-key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895475"/>
            <a:ext cx="4419600" cy="26003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 ০৫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মিঃ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685800" y="3105835"/>
            <a:ext cx="7315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বিদ্যুৎ</a:t>
            </a:r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পরিবাহী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কি ?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বিদ্যুৎ পরিবাহী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র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নাম লিখ।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download (2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495675" y="2625725"/>
            <a:ext cx="2152650" cy="2124075"/>
          </a:xfrm>
        </p:spPr>
      </p:pic>
      <p:sp>
        <p:nvSpPr>
          <p:cNvPr id="8" name="5-Point Star 7"/>
          <p:cNvSpPr/>
          <p:nvPr/>
        </p:nvSpPr>
        <p:spPr>
          <a:xfrm>
            <a:off x="3886200" y="3733800"/>
            <a:ext cx="533400" cy="304800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67000" y="457200"/>
            <a:ext cx="34788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বিদ্যুৎ পরিবাহী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পদার্থ</a:t>
            </a:r>
            <a:endParaRPr lang="en-US" sz="4000" dirty="0"/>
          </a:p>
        </p:txBody>
      </p:sp>
      <p:sp>
        <p:nvSpPr>
          <p:cNvPr id="12" name="Rectangle 11"/>
          <p:cNvSpPr/>
          <p:nvPr/>
        </p:nvSpPr>
        <p:spPr>
          <a:xfrm>
            <a:off x="3429000" y="4953000"/>
            <a:ext cx="2133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1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জোড়া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- ১০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মিঃ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1" y="3244334"/>
            <a:ext cx="9143999" cy="718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১০টি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বিদ্যুৎ পরিবাহী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পদার্থের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নাম লিখ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457200"/>
            <a:ext cx="2819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990600" y="1676400"/>
            <a:ext cx="7086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১.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বিদ্যুৎ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পরিবাহী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কি?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২.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বিদ্যুৎ পরিবাহী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নাম লিখ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None/>
            </a:pP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13" descr="download (1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06525" y="2616200"/>
            <a:ext cx="2143125" cy="2143125"/>
          </a:xfrm>
        </p:spPr>
      </p:pic>
      <p:pic>
        <p:nvPicPr>
          <p:cNvPr id="15" name="Content Placeholder 14" descr="images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876800" y="2057400"/>
            <a:ext cx="2605087" cy="2809875"/>
          </a:xfrm>
        </p:spPr>
      </p:pic>
      <p:sp>
        <p:nvSpPr>
          <p:cNvPr id="7" name="Rectangle 6"/>
          <p:cNvSpPr/>
          <p:nvPr/>
        </p:nvSpPr>
        <p:spPr>
          <a:xfrm>
            <a:off x="2590800" y="609600"/>
            <a:ext cx="34788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বিদ্যুৎ পরিবাহী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পদার্থ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1371600" y="5181600"/>
            <a:ext cx="2133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1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7800" y="5181600"/>
            <a:ext cx="2133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2362200" y="1676400"/>
            <a:ext cx="4343400" cy="12192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19400" y="2895600"/>
            <a:ext cx="3581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43400" y="3124200"/>
            <a:ext cx="381000" cy="8382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0" y="3200400"/>
            <a:ext cx="685800" cy="381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3124200"/>
            <a:ext cx="609600" cy="5334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62200" y="0"/>
            <a:ext cx="3429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/>
              <a:t>               </a:t>
            </a:r>
          </a:p>
          <a:p>
            <a:r>
              <a:rPr lang="bn-BD" sz="4000" dirty="0" smtClean="0"/>
              <a:t> </a:t>
            </a:r>
            <a:r>
              <a:rPr lang="bn-BD" sz="4000" dirty="0" smtClean="0"/>
              <a:t>  </a:t>
            </a:r>
            <a:r>
              <a:rPr lang="en-US" sz="4000" dirty="0" err="1" smtClean="0"/>
              <a:t>বাড়ির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endParaRPr lang="en-US" sz="4000" dirty="0"/>
          </a:p>
        </p:txBody>
      </p:sp>
      <p:sp>
        <p:nvSpPr>
          <p:cNvPr id="13" name="Rectangle 12"/>
          <p:cNvSpPr/>
          <p:nvPr/>
        </p:nvSpPr>
        <p:spPr>
          <a:xfrm>
            <a:off x="1" y="49530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বিদ্যুৎ পরিবাহী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পদার্থের না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মের  তালিকা লিখ ?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flower_animated_43453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48000" y="2544762"/>
            <a:ext cx="3048000" cy="2286000"/>
          </a:xfrm>
        </p:spPr>
      </p:pic>
      <p:pic>
        <p:nvPicPr>
          <p:cNvPr id="7" name="Content Placeholder 5" descr="flower_animated_4345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2514600"/>
            <a:ext cx="7010400" cy="3943350"/>
          </a:xfrm>
          <a:prstGeom prst="rect">
            <a:avLst/>
          </a:prstGeom>
        </p:spPr>
      </p:pic>
      <p:pic>
        <p:nvPicPr>
          <p:cNvPr id="8" name="Content Placeholder 5" descr="flower_animated_4345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838200"/>
            <a:ext cx="7010400" cy="3943350"/>
          </a:xfrm>
          <a:prstGeom prst="rect">
            <a:avLst/>
          </a:prstGeom>
        </p:spPr>
      </p:pic>
      <p:pic>
        <p:nvPicPr>
          <p:cNvPr id="9" name="Content Placeholder 5" descr="flower_animated_4345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5000" y="3200400"/>
            <a:ext cx="7010400" cy="3943350"/>
          </a:xfrm>
          <a:prstGeom prst="rect">
            <a:avLst/>
          </a:prstGeom>
        </p:spPr>
      </p:pic>
      <p:pic>
        <p:nvPicPr>
          <p:cNvPr id="10" name="Content Placeholder 5" descr="flower_animated_4345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0"/>
            <a:ext cx="7010400" cy="39433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828800" y="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67 -0.05333  C 0.081 -0.06533  0.102 -0.072  0.124 -0.072  C 0.149 -0.072  0.169 -0.06533  0.183 -0.05333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1219200"/>
            <a:ext cx="6324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খায়ের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খন্দকার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ট্রেড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ড.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আখতার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হামিদ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আই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kkhair2003@yahoo.co.in</a:t>
            </a:r>
          </a:p>
          <a:p>
            <a:pPr algn="ctr"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371600"/>
          <a:ext cx="8153400" cy="475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3C54E8-9328-40C3-BE42-900B0085B8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AE2C2-0399-4B04-BA32-2EC85CBB08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EE291-16B2-43BB-8706-4877A85D4F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23FA0-8870-4F39-8532-10C10257E4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3A041-F9B7-43F8-B513-FC3355813D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31C6D8-3C02-4F89-875D-91518CDD2E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 (1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09600" y="2438400"/>
            <a:ext cx="2143125" cy="2143125"/>
          </a:xfrm>
        </p:spPr>
      </p:pic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2438400"/>
            <a:ext cx="2028825" cy="2133600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2438400"/>
            <a:ext cx="2466975" cy="28098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5334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3400" y="5257800"/>
            <a:ext cx="2133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1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0" y="5257800"/>
            <a:ext cx="2209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10400" y="52578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3105835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বিদ্যুৎ পরিবাহী পদার্থ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33800" y="457200"/>
            <a:ext cx="17508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3105835"/>
            <a:ext cx="7772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বিদ্যুৎ পরিবাহী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পদার্থের নাম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বিদ্যুৎ পরিবাহী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720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          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২0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en-US" sz="40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বিদ্যুৎ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পরিবাহী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পদার্থ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aptur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pture 1`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8599" y="228600"/>
            <a:ext cx="8458201" cy="6343651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1483</TotalTime>
  <Words>145</Words>
  <Application>Microsoft Office PowerPoint</Application>
  <PresentationFormat>On-screen Show (4:3)</PresentationFormat>
  <Paragraphs>42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Origin</vt:lpstr>
      <vt:lpstr>স্বাগতম  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ক খ গ ঘ ঙ চ ছ জ ঝ ঞ ট ঠ ড ঢ ন ত থ দ ধ ণ প ফ ব ভ ম য র ল শ স হ ষ  য় ড় ড়</dc:title>
  <dc:creator>User</dc:creator>
  <cp:lastModifiedBy>Pc-Net</cp:lastModifiedBy>
  <cp:revision>292</cp:revision>
  <dcterms:created xsi:type="dcterms:W3CDTF">2006-08-16T00:00:00Z</dcterms:created>
  <dcterms:modified xsi:type="dcterms:W3CDTF">2021-07-14T19:35:20Z</dcterms:modified>
</cp:coreProperties>
</file>