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8" r:id="rId6"/>
    <p:sldId id="259" r:id="rId7"/>
    <p:sldId id="261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8" r:id="rId17"/>
    <p:sldId id="279" r:id="rId18"/>
    <p:sldId id="274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23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30A358-834C-4535-9D23-7B4ACCE08E59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DE71F-0CC2-45BA-BE33-5A324ABF477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১</a:t>
          </a:r>
          <a:endParaRPr lang="en-US" dirty="0">
            <a:solidFill>
              <a:schemeClr val="accent2"/>
            </a:solidFill>
          </a:endParaRPr>
        </a:p>
      </dgm:t>
    </dgm:pt>
    <dgm:pt modelId="{DA5ED50C-74A1-46B0-BA1F-6E91EDAFDA81}" type="parTrans" cxnId="{ACBBA4EC-6A5E-4A89-BD5D-735A073C3962}">
      <dgm:prSet/>
      <dgm:spPr/>
      <dgm:t>
        <a:bodyPr/>
        <a:lstStyle/>
        <a:p>
          <a:endParaRPr lang="en-US"/>
        </a:p>
      </dgm:t>
    </dgm:pt>
    <dgm:pt modelId="{CDFD94F5-C787-444C-98A3-941325CE324C}" type="sibTrans" cxnId="{ACBBA4EC-6A5E-4A89-BD5D-735A073C3962}">
      <dgm:prSet/>
      <dgm:spPr/>
      <dgm:t>
        <a:bodyPr/>
        <a:lstStyle/>
        <a:p>
          <a:endParaRPr lang="en-US"/>
        </a:p>
      </dgm:t>
    </dgm:pt>
    <dgm:pt modelId="{BD48554D-166F-403E-8911-F35F92E7EDC6}">
      <dgm:prSet custT="1"/>
      <dgm:spPr>
        <a:solidFill>
          <a:schemeClr val="tx2">
            <a:lumMod val="20000"/>
            <a:lumOff val="80000"/>
            <a:alpha val="90000"/>
          </a:schemeClr>
        </a:solidFill>
        <a:ln w="38100"/>
      </dgm:spPr>
      <dgm:t>
        <a:bodyPr/>
        <a:lstStyle/>
        <a:p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অপরাধের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dirty="0"/>
        </a:p>
      </dgm:t>
    </dgm:pt>
    <dgm:pt modelId="{69F0701F-909B-470E-9FF9-40E7DD3FF1FB}" type="parTrans" cxnId="{5BD44861-E8FE-476A-959F-E537297BEEC8}">
      <dgm:prSet/>
      <dgm:spPr/>
      <dgm:t>
        <a:bodyPr/>
        <a:lstStyle/>
        <a:p>
          <a:endParaRPr lang="en-US"/>
        </a:p>
      </dgm:t>
    </dgm:pt>
    <dgm:pt modelId="{6163066C-69B7-449D-B416-E257ECF80C06}" type="sibTrans" cxnId="{5BD44861-E8FE-476A-959F-E537297BEEC8}">
      <dgm:prSet/>
      <dgm:spPr/>
      <dgm:t>
        <a:bodyPr/>
        <a:lstStyle/>
        <a:p>
          <a:endParaRPr lang="en-US"/>
        </a:p>
      </dgm:t>
    </dgm:pt>
    <dgm:pt modelId="{78AF5FD6-E654-4DAA-88F4-CFEFA31B39C2}" type="pres">
      <dgm:prSet presAssocID="{B730A358-834C-4535-9D23-7B4ACCE08E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B9DE22-DE98-41F5-9921-9855E53426C3}" type="pres">
      <dgm:prSet presAssocID="{E5DDE71F-0CC2-45BA-BE33-5A324ABF4776}" presName="composite" presStyleCnt="0"/>
      <dgm:spPr/>
    </dgm:pt>
    <dgm:pt modelId="{DACC5E13-3C4B-4F63-A05A-0E77B1CAB184}" type="pres">
      <dgm:prSet presAssocID="{E5DDE71F-0CC2-45BA-BE33-5A324ABF4776}" presName="parentText" presStyleLbl="alignNode1" presStyleIdx="0" presStyleCnt="1" custLinFactNeighborX="-33020" custLinFactNeighborY="70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A667EB-5B24-484C-9C44-EDB014F74DE2}" type="pres">
      <dgm:prSet presAssocID="{E5DDE71F-0CC2-45BA-BE33-5A324ABF4776}" presName="descendantText" presStyleLbl="alignAcc1" presStyleIdx="0" presStyleCnt="1" custScaleX="101050" custScaleY="100000" custLinFactNeighborX="2458" custLinFactNeighborY="19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7A7D2-6643-4BEC-A762-E152D2825136}" type="presOf" srcId="{E5DDE71F-0CC2-45BA-BE33-5A324ABF4776}" destId="{DACC5E13-3C4B-4F63-A05A-0E77B1CAB184}" srcOrd="0" destOrd="0" presId="urn:microsoft.com/office/officeart/2005/8/layout/chevron2"/>
    <dgm:cxn modelId="{51B81ED9-9B58-460E-9469-C974FCE32D9A}" type="presOf" srcId="{B730A358-834C-4535-9D23-7B4ACCE08E59}" destId="{78AF5FD6-E654-4DAA-88F4-CFEFA31B39C2}" srcOrd="0" destOrd="0" presId="urn:microsoft.com/office/officeart/2005/8/layout/chevron2"/>
    <dgm:cxn modelId="{CF662E18-8B6F-4963-A23D-AC18347373E5}" type="presOf" srcId="{BD48554D-166F-403E-8911-F35F92E7EDC6}" destId="{53A667EB-5B24-484C-9C44-EDB014F74DE2}" srcOrd="0" destOrd="0" presId="urn:microsoft.com/office/officeart/2005/8/layout/chevron2"/>
    <dgm:cxn modelId="{ACBBA4EC-6A5E-4A89-BD5D-735A073C3962}" srcId="{B730A358-834C-4535-9D23-7B4ACCE08E59}" destId="{E5DDE71F-0CC2-45BA-BE33-5A324ABF4776}" srcOrd="0" destOrd="0" parTransId="{DA5ED50C-74A1-46B0-BA1F-6E91EDAFDA81}" sibTransId="{CDFD94F5-C787-444C-98A3-941325CE324C}"/>
    <dgm:cxn modelId="{5BD44861-E8FE-476A-959F-E537297BEEC8}" srcId="{E5DDE71F-0CC2-45BA-BE33-5A324ABF4776}" destId="{BD48554D-166F-403E-8911-F35F92E7EDC6}" srcOrd="0" destOrd="0" parTransId="{69F0701F-909B-470E-9FF9-40E7DD3FF1FB}" sibTransId="{6163066C-69B7-449D-B416-E257ECF80C06}"/>
    <dgm:cxn modelId="{B0B6D839-5607-4BAF-8C89-F630444604F2}" type="presParOf" srcId="{78AF5FD6-E654-4DAA-88F4-CFEFA31B39C2}" destId="{1AB9DE22-DE98-41F5-9921-9855E53426C3}" srcOrd="0" destOrd="0" presId="urn:microsoft.com/office/officeart/2005/8/layout/chevron2"/>
    <dgm:cxn modelId="{9C881CDA-E8D5-415C-9FD8-6308FD29F07D}" type="presParOf" srcId="{1AB9DE22-DE98-41F5-9921-9855E53426C3}" destId="{DACC5E13-3C4B-4F63-A05A-0E77B1CAB184}" srcOrd="0" destOrd="0" presId="urn:microsoft.com/office/officeart/2005/8/layout/chevron2"/>
    <dgm:cxn modelId="{802C4D4F-DDCD-40DF-BC4C-C87D7005EAE5}" type="presParOf" srcId="{1AB9DE22-DE98-41F5-9921-9855E53426C3}" destId="{53A667EB-5B24-484C-9C44-EDB014F74DE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C5E13-3C4B-4F63-A05A-0E77B1CAB184}">
      <dsp:nvSpPr>
        <dsp:cNvPr id="0" name=""/>
        <dsp:cNvSpPr/>
      </dsp:nvSpPr>
      <dsp:spPr>
        <a:xfrm rot="5400000">
          <a:off x="-224040" y="205779"/>
          <a:ext cx="1354203" cy="947942"/>
        </a:xfrm>
        <a:prstGeom prst="chevron">
          <a:avLst/>
        </a:prstGeom>
        <a:solidFill>
          <a:schemeClr val="accent2">
            <a:lumMod val="40000"/>
            <a:lumOff val="6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/>
              </a:solidFill>
            </a:rPr>
            <a:t>১</a:t>
          </a:r>
          <a:endParaRPr lang="en-US" sz="2400" kern="1200" dirty="0">
            <a:solidFill>
              <a:schemeClr val="accent2"/>
            </a:solidFill>
          </a:endParaRPr>
        </a:p>
      </dsp:txBody>
      <dsp:txXfrm rot="-5400000">
        <a:off x="-20909" y="476619"/>
        <a:ext cx="947942" cy="406261"/>
      </dsp:txXfrm>
    </dsp:sp>
    <dsp:sp modelId="{53A667EB-5B24-484C-9C44-EDB014F74DE2}">
      <dsp:nvSpPr>
        <dsp:cNvPr id="0" name=""/>
        <dsp:cNvSpPr/>
      </dsp:nvSpPr>
      <dsp:spPr>
        <a:xfrm rot="5400000">
          <a:off x="4469816" y="-3410834"/>
          <a:ext cx="880232" cy="8049442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কিশোর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অপরাধের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000" kern="1200" dirty="0"/>
        </a:p>
      </dsp:txBody>
      <dsp:txXfrm rot="-5400000">
        <a:off x="885212" y="216739"/>
        <a:ext cx="8006473" cy="794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88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0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49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2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92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57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2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7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9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90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21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0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6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8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9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1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127000" y="127000"/>
            <a:ext cx="11950700" cy="6591300"/>
          </a:xfrm>
          <a:prstGeom prst="frame">
            <a:avLst>
              <a:gd name="adj1" fmla="val 1019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6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9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8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34B81-B781-4C2F-9815-68687637020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CA6E0-8D4D-428A-A310-2B643ACDD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A530E-AF11-439F-98C7-0684F00CAAF2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16BE0-5002-4737-A559-2B85FE792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4" y="100098"/>
            <a:ext cx="12192001" cy="71714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883" y="0"/>
            <a:ext cx="12192000" cy="7271592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084" y="81048"/>
            <a:ext cx="8686800" cy="2209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1011">
            <a:off x="4957025" y="2649959"/>
            <a:ext cx="2943225" cy="1971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7997">
            <a:off x="452470" y="3842240"/>
            <a:ext cx="2943225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55958" y="0"/>
            <a:ext cx="13245504" cy="6942513"/>
            <a:chOff x="-514951" y="-14488"/>
            <a:chExt cx="13245504" cy="6942513"/>
          </a:xfrm>
        </p:grpSpPr>
        <p:grpSp>
          <p:nvGrpSpPr>
            <p:cNvPr id="3" name="Group 2"/>
            <p:cNvGrpSpPr/>
            <p:nvPr/>
          </p:nvGrpSpPr>
          <p:grpSpPr>
            <a:xfrm>
              <a:off x="-29497" y="0"/>
              <a:ext cx="12310281" cy="6858000"/>
              <a:chOff x="-29212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-29212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2792" y="5428248"/>
              <a:ext cx="1991869" cy="13273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22792" y="0"/>
              <a:ext cx="2107761" cy="14046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14951" y="-14488"/>
              <a:ext cx="2550590" cy="169972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79266" y="5240871"/>
              <a:ext cx="2531720" cy="168715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280895" y="450819"/>
            <a:ext cx="493933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8202" y="5218787"/>
            <a:ext cx="3985385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টিকিটে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রেল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ভ্রমণ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6" y="1895059"/>
            <a:ext cx="5384435" cy="296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528" y="1982325"/>
            <a:ext cx="5253627" cy="3036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8131448" y="5286898"/>
            <a:ext cx="225824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হামলা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75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lumMod val="5000"/>
                <a:lumOff val="9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69516" y="0"/>
            <a:ext cx="13010229" cy="6858000"/>
            <a:chOff x="-269516" y="0"/>
            <a:chExt cx="13010229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3217" y="5344631"/>
              <a:ext cx="2050287" cy="136632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03862" y="135698"/>
              <a:ext cx="1936851" cy="129072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8909" y="71651"/>
              <a:ext cx="2032959" cy="135477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9516" y="5428843"/>
              <a:ext cx="2067775" cy="137797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42539" y="572793"/>
            <a:ext cx="505861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92584" y="5441518"/>
            <a:ext cx="214269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4718" y="1822985"/>
            <a:ext cx="4738650" cy="3345271"/>
            <a:chOff x="661182" y="1697458"/>
            <a:chExt cx="5148775" cy="36183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513" y="1993027"/>
              <a:ext cx="4599423" cy="3087363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661182" y="1697458"/>
              <a:ext cx="5148775" cy="3618350"/>
            </a:xfrm>
            <a:prstGeom prst="rect">
              <a:avLst/>
            </a:prstGeom>
            <a:noFill/>
            <a:ln w="762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95280" y="1853753"/>
            <a:ext cx="4572324" cy="3239139"/>
            <a:chOff x="6178046" y="1771639"/>
            <a:chExt cx="5148775" cy="360588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6209" y="1985262"/>
              <a:ext cx="4749331" cy="318933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6178046" y="1771639"/>
              <a:ext cx="5148775" cy="3605889"/>
            </a:xfrm>
            <a:prstGeom prst="rect">
              <a:avLst/>
            </a:prstGeom>
            <a:noFill/>
            <a:ln w="76200" cmpd="dbl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01777" y="5463360"/>
            <a:ext cx="214269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31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2">
                <a:lumMod val="0"/>
                <a:lumOff val="100000"/>
              </a:schemeClr>
            </a:gs>
            <a:gs pos="74000">
              <a:schemeClr val="accent2">
                <a:lumMod val="0"/>
                <a:lumOff val="100000"/>
              </a:schemeClr>
            </a:gs>
            <a:gs pos="59000">
              <a:srgbClr val="FFFFFF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820578" y="-317316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70386" y="481727"/>
            <a:ext cx="495113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2028" y="5693353"/>
            <a:ext cx="2964703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আসক্তি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823" y="1909800"/>
            <a:ext cx="5085715" cy="2985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35" y="1892582"/>
            <a:ext cx="5245961" cy="32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1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chemeClr val="accent4">
                <a:lumMod val="5000"/>
                <a:lumOff val="95000"/>
              </a:schemeClr>
            </a:gs>
            <a:gs pos="93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78659" y="0"/>
            <a:ext cx="13371990" cy="6858000"/>
            <a:chOff x="-478659" y="0"/>
            <a:chExt cx="1337199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9199" y="5284929"/>
              <a:ext cx="2314132" cy="15421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16995" y="20472"/>
              <a:ext cx="2276336" cy="151696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78659" y="51391"/>
              <a:ext cx="2257590" cy="150447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33983" y="5440767"/>
              <a:ext cx="1957793" cy="130468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590274" y="503068"/>
            <a:ext cx="4914612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78931" y="5544003"/>
            <a:ext cx="295045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অভ্যাস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99" y="1781799"/>
            <a:ext cx="5107673" cy="3362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359" y="1894384"/>
            <a:ext cx="4774019" cy="31176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320678" y="5413329"/>
            <a:ext cx="201919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মারামারি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28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5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85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341722" y="0"/>
            <a:ext cx="13248265" cy="6858000"/>
            <a:chOff x="-341722" y="0"/>
            <a:chExt cx="13248265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5013" y="5481625"/>
              <a:ext cx="1829637" cy="121928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1167" y="108601"/>
              <a:ext cx="2165376" cy="14430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41722" y="71651"/>
              <a:ext cx="2276270" cy="151692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94130" y="5441046"/>
              <a:ext cx="2049464" cy="136577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872451" y="480692"/>
            <a:ext cx="4930813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7551" y="5286898"/>
            <a:ext cx="491706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গ্যাং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13" y="1903204"/>
            <a:ext cx="5149183" cy="30084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30841" y="5240081"/>
            <a:ext cx="345417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345" y="2007529"/>
            <a:ext cx="4846571" cy="294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54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4">
                <a:lumMod val="5000"/>
                <a:lumOff val="95000"/>
              </a:schemeClr>
            </a:gs>
            <a:gs pos="5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85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0"/>
            <a:ext cx="13527003" cy="7144597"/>
            <a:chOff x="-761913" y="0"/>
            <a:chExt cx="13527003" cy="7144597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40236" y="5346020"/>
              <a:ext cx="2021366" cy="134705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1774" y="1"/>
              <a:ext cx="1933316" cy="128837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10176" y="194947"/>
              <a:ext cx="1640781" cy="10934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982343" y="5383712"/>
            <a:ext cx="2222837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ইভটিজিং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0" y="1992776"/>
            <a:ext cx="5355798" cy="3007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7689442" y="5346019"/>
            <a:ext cx="3142332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অশোভন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002" y="1856614"/>
            <a:ext cx="4662487" cy="31026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85641" y="382826"/>
            <a:ext cx="4494023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4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2">
                <a:lumMod val="0"/>
                <a:lumOff val="100000"/>
              </a:schemeClr>
            </a:gs>
            <a:gs pos="74000">
              <a:schemeClr val="accent2">
                <a:lumMod val="0"/>
                <a:lumOff val="100000"/>
              </a:schemeClr>
            </a:gs>
            <a:gs pos="59000">
              <a:srgbClr val="FFFFFF"/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86203" y="0"/>
            <a:ext cx="13026916" cy="6858000"/>
            <a:chOff x="-286203" y="0"/>
            <a:chExt cx="13026916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7334" y="5456630"/>
              <a:ext cx="1903379" cy="12684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95819" y="115998"/>
              <a:ext cx="1944894" cy="12960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6203" y="163972"/>
              <a:ext cx="1792835" cy="119475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0086" y="5593468"/>
              <a:ext cx="1897539" cy="126453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289617" y="5686115"/>
            <a:ext cx="5257826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বিপত্তি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017" y="1766809"/>
            <a:ext cx="5222989" cy="3603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84" y="1717616"/>
            <a:ext cx="4935422" cy="3701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376321" y="488148"/>
            <a:ext cx="4637512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0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accent6">
                <a:lumMod val="5000"/>
                <a:lumOff val="95000"/>
              </a:schemeClr>
            </a:gs>
            <a:gs pos="100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37859" y="761496"/>
            <a:ext cx="363096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3625" y="5020032"/>
            <a:ext cx="9947321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b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নিরাপত্তামূলক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9766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678" y="1462004"/>
            <a:ext cx="5028356" cy="378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47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TextBox 11"/>
          <p:cNvSpPr txBox="1"/>
          <p:nvPr/>
        </p:nvSpPr>
        <p:spPr>
          <a:xfrm>
            <a:off x="4762560" y="600569"/>
            <a:ext cx="2193174" cy="923330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6" name="TextBox 15"/>
          <p:cNvSpPr txBox="1"/>
          <p:nvPr/>
        </p:nvSpPr>
        <p:spPr>
          <a:xfrm>
            <a:off x="2209027" y="3390361"/>
            <a:ext cx="7774892" cy="707886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নেতিবাচক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sp useBgFill="1">
        <p:nvSpPr>
          <p:cNvPr id="13" name="TextBox 12"/>
          <p:cNvSpPr txBox="1"/>
          <p:nvPr/>
        </p:nvSpPr>
        <p:spPr>
          <a:xfrm>
            <a:off x="2210936" y="2262867"/>
            <a:ext cx="7296421" cy="707886"/>
          </a:xfrm>
          <a:prstGeom prst="rect">
            <a:avLst/>
          </a:prstGeom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1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397829" y="600513"/>
            <a:ext cx="2933403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903" y="4611334"/>
            <a:ext cx="1157145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অপরাধে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হচ্ছি-মতামতসহ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820579" y="-240513"/>
            <a:ext cx="13933060" cy="7439701"/>
            <a:chOff x="-761913" y="-295104"/>
            <a:chExt cx="13933060" cy="7439701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83444" y="-29510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43767"/>
          <a:stretch/>
        </p:blipFill>
        <p:spPr>
          <a:xfrm>
            <a:off x="3772840" y="1784274"/>
            <a:ext cx="4979275" cy="267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7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761913" y="-131331"/>
            <a:ext cx="13933060" cy="7275928"/>
            <a:chOff x="-761913" y="-131331"/>
            <a:chExt cx="13933060" cy="7275928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6891" y="5080390"/>
              <a:ext cx="2744256" cy="18287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90413" y="-131331"/>
              <a:ext cx="2744256" cy="18287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97092" y="-90384"/>
              <a:ext cx="2744256" cy="18287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1913" y="5315808"/>
              <a:ext cx="2744256" cy="1828789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54" t="10542" r="11636" b="37521"/>
          <a:stretch/>
        </p:blipFill>
        <p:spPr>
          <a:xfrm>
            <a:off x="5162843" y="422031"/>
            <a:ext cx="2700998" cy="1012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152" y="1114657"/>
            <a:ext cx="2253615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409" y="4068254"/>
            <a:ext cx="5001207" cy="2466349"/>
          </a:xfrm>
          <a:prstGeom prst="rect">
            <a:avLst/>
          </a:prstGeom>
        </p:spPr>
      </p:pic>
      <p:pic>
        <p:nvPicPr>
          <p:cNvPr id="15" name="Picture 14" descr="9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7580" y="2172667"/>
            <a:ext cx="3092437" cy="3723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1448" y="1926945"/>
            <a:ext cx="1023799" cy="370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29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79696" y="0"/>
            <a:ext cx="13496845" cy="6858000"/>
            <a:chOff x="-509520" y="0"/>
            <a:chExt cx="13496845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91157" y="4257841"/>
              <a:ext cx="3597054" cy="23970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31941" y="122830"/>
              <a:ext cx="3555384" cy="23693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0368" y="122830"/>
              <a:ext cx="3540338" cy="23593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9520" y="4105743"/>
              <a:ext cx="3825291" cy="254919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20" t="10601" r="18514" b="11609"/>
          <a:stretch/>
        </p:blipFill>
        <p:spPr>
          <a:xfrm>
            <a:off x="3149794" y="695765"/>
            <a:ext cx="5796612" cy="5516439"/>
          </a:xfrm>
          <a:prstGeom prst="ellipse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4" t="21574" r="15135" b="43395"/>
          <a:stretch/>
        </p:blipFill>
        <p:spPr>
          <a:xfrm>
            <a:off x="4159045" y="2850709"/>
            <a:ext cx="3391006" cy="125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1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08486" y="0"/>
            <a:ext cx="13303084" cy="6873392"/>
            <a:chOff x="-408486" y="0"/>
            <a:chExt cx="13303084" cy="6873392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49719" y="5248454"/>
              <a:ext cx="2344879" cy="156264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6057" y="123902"/>
              <a:ext cx="2030467" cy="135311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82274" y="82050"/>
              <a:ext cx="2023192" cy="13482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08486" y="5356908"/>
              <a:ext cx="2275616" cy="151648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921059" y="554347"/>
            <a:ext cx="6216609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8623" y="2666090"/>
            <a:ext cx="4756120" cy="3942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6000">
            <a:off x="176662" y="1315249"/>
            <a:ext cx="3988948" cy="3634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287" y="1599848"/>
            <a:ext cx="4096366" cy="33996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026422" y="1544792"/>
            <a:ext cx="4204321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0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89068" y="-90828"/>
            <a:ext cx="13417105" cy="6919800"/>
            <a:chOff x="-476554" y="-61800"/>
            <a:chExt cx="13417105" cy="69198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0811" y="5450567"/>
              <a:ext cx="2042056" cy="136083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60811" y="-61800"/>
              <a:ext cx="2279740" cy="151923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76554" y="0"/>
              <a:ext cx="2089229" cy="13922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57154" y="5611935"/>
              <a:ext cx="1869829" cy="1246065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610402" y="639652"/>
            <a:ext cx="844454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400" dirty="0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400" dirty="0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50800" dist="50800" dir="5400000" sx="1000" sy="1000" algn="ctr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400" dirty="0">
              <a:ln w="0"/>
              <a:effectLst>
                <a:outerShdw blurRad="50800" dist="50800" dir="5400000" sx="1000" sy="1000" algn="ctr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9399" y="2050878"/>
            <a:ext cx="5466745" cy="3392185"/>
            <a:chOff x="369399" y="2050878"/>
            <a:chExt cx="5466745" cy="3392185"/>
          </a:xfrm>
        </p:grpSpPr>
        <p:sp>
          <p:nvSpPr>
            <p:cNvPr id="12" name="Rectangle 11"/>
            <p:cNvSpPr/>
            <p:nvPr/>
          </p:nvSpPr>
          <p:spPr>
            <a:xfrm>
              <a:off x="369399" y="2050878"/>
              <a:ext cx="5466745" cy="3392185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383" y="2172643"/>
              <a:ext cx="5207803" cy="315805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093297" y="2057045"/>
            <a:ext cx="5390623" cy="3360652"/>
            <a:chOff x="6093297" y="2057045"/>
            <a:chExt cx="5390623" cy="3360652"/>
          </a:xfrm>
        </p:grpSpPr>
        <p:sp>
          <p:nvSpPr>
            <p:cNvPr id="19" name="Rectangle 18"/>
            <p:cNvSpPr/>
            <p:nvPr/>
          </p:nvSpPr>
          <p:spPr>
            <a:xfrm>
              <a:off x="6093297" y="2057045"/>
              <a:ext cx="5390623" cy="336065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0607" y="2123449"/>
              <a:ext cx="5156710" cy="3161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558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56166" y="0"/>
            <a:ext cx="13312950" cy="6980830"/>
            <a:chOff x="-413517" y="0"/>
            <a:chExt cx="13312950" cy="698083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605" y="5340176"/>
              <a:ext cx="2200828" cy="146664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8605" y="43057"/>
              <a:ext cx="2200828" cy="146664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67382" y="56421"/>
              <a:ext cx="2180774" cy="145328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3517" y="5496804"/>
              <a:ext cx="2226909" cy="1484026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913196" y="648063"/>
            <a:ext cx="1978924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19978844"/>
              </p:ext>
            </p:extLst>
          </p:nvPr>
        </p:nvGraphicFramePr>
        <p:xfrm>
          <a:off x="1770743" y="3215150"/>
          <a:ext cx="8913744" cy="1356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507476" y="2024112"/>
            <a:ext cx="4790364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 anchor="ctr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5892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Graphic spid="4" grpId="0">
        <p:bldAsOne/>
      </p:bldGraphic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26482" y="-69417"/>
            <a:ext cx="13328306" cy="6927417"/>
            <a:chOff x="-426482" y="-69417"/>
            <a:chExt cx="13328306" cy="6927417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30348" y="5226454"/>
              <a:ext cx="2371476" cy="158036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80547" y="0"/>
              <a:ext cx="2221277" cy="148027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482" y="-69417"/>
              <a:ext cx="2255540" cy="150310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05347" y="5181030"/>
              <a:ext cx="2467007" cy="164402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207549" y="505770"/>
            <a:ext cx="795012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প্রভাবগুলো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8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9483" y="5441181"/>
            <a:ext cx="203560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618" y="2109945"/>
            <a:ext cx="4475545" cy="2822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861" y="2151655"/>
            <a:ext cx="4528442" cy="27391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TextBox 19"/>
          <p:cNvSpPr txBox="1"/>
          <p:nvPr/>
        </p:nvSpPr>
        <p:spPr>
          <a:xfrm>
            <a:off x="7667743" y="5441181"/>
            <a:ext cx="248993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পকেট</a:t>
            </a:r>
            <a:r>
              <a:rPr lang="en-US" sz="48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endParaRPr lang="en-US" sz="44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970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6000">
              <a:schemeClr val="accent4">
                <a:lumMod val="40000"/>
                <a:lumOff val="60000"/>
              </a:schemeClr>
            </a:gs>
            <a:gs pos="99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521537" y="-39609"/>
            <a:ext cx="13409504" cy="6992049"/>
            <a:chOff x="-521537" y="-39609"/>
            <a:chExt cx="13409504" cy="6992049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5880" y="5194486"/>
              <a:ext cx="2402087" cy="160076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07726" y="83221"/>
              <a:ext cx="2358394" cy="15716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44016" y="-39609"/>
              <a:ext cx="2426359" cy="161694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21537" y="5283207"/>
              <a:ext cx="2504828" cy="1669233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85299" y="609320"/>
            <a:ext cx="4980626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3366" y="5390926"/>
            <a:ext cx="331569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খুন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1" y="2153656"/>
            <a:ext cx="5597843" cy="29611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885" y="2193209"/>
            <a:ext cx="5102656" cy="28820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742915" y="5409938"/>
            <a:ext cx="331569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40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নিক্ষেপ</a:t>
            </a:r>
            <a:endParaRPr lang="en-US" sz="40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91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2">
                <a:lumMod val="5000"/>
                <a:lumOff val="95000"/>
              </a:schemeClr>
            </a:gs>
            <a:gs pos="95000">
              <a:schemeClr val="accent2">
                <a:lumMod val="45000"/>
                <a:lumOff val="55000"/>
              </a:schemeClr>
            </a:gs>
            <a:gs pos="98000">
              <a:schemeClr val="accent2">
                <a:lumMod val="45000"/>
                <a:lumOff val="55000"/>
              </a:schemeClr>
            </a:gs>
            <a:gs pos="77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17986" y="0"/>
            <a:ext cx="13158700" cy="6858000"/>
            <a:chOff x="-417986" y="0"/>
            <a:chExt cx="131587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37324" y="5595255"/>
              <a:ext cx="1635639" cy="109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88394" y="144963"/>
              <a:ext cx="1852320" cy="123439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7986" y="48226"/>
              <a:ext cx="2146484" cy="14304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20194" y="5542034"/>
              <a:ext cx="1933073" cy="128821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657191" y="647659"/>
            <a:ext cx="4922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4846" y="5455511"/>
            <a:ext cx="24555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বোমাবাজি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4" y="2058514"/>
            <a:ext cx="4717198" cy="314030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85" y="2058514"/>
            <a:ext cx="4926276" cy="314030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2249549" y="5493924"/>
            <a:ext cx="2455567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</a:t>
            </a:r>
            <a:r>
              <a:rPr lang="en-US" sz="3600" dirty="0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56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89539" y="0"/>
            <a:ext cx="13476637" cy="6893927"/>
            <a:chOff x="-504287" y="-35927"/>
            <a:chExt cx="13476637" cy="6893927"/>
          </a:xfrm>
        </p:grpSpPr>
        <p:grpSp>
          <p:nvGrpSpPr>
            <p:cNvPr id="3" name="Group 2"/>
            <p:cNvGrpSpPr/>
            <p:nvPr/>
          </p:nvGrpSpPr>
          <p:grpSpPr>
            <a:xfrm>
              <a:off x="-1" y="0"/>
              <a:ext cx="12310281" cy="6858000"/>
              <a:chOff x="0" y="0"/>
              <a:chExt cx="12192000" cy="6858000"/>
            </a:xfrm>
          </p:grpSpPr>
          <p:sp>
            <p:nvSpPr>
              <p:cNvPr id="2" name="Frame 1"/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1157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ame 9"/>
              <p:cNvSpPr/>
              <p:nvPr/>
            </p:nvSpPr>
            <p:spPr>
              <a:xfrm>
                <a:off x="109182" y="122830"/>
                <a:ext cx="11955439" cy="6632812"/>
              </a:xfrm>
              <a:prstGeom prst="frame">
                <a:avLst>
                  <a:gd name="adj1" fmla="val 11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42975" y="5371315"/>
              <a:ext cx="2154101" cy="14355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91826" y="0"/>
              <a:ext cx="2380524" cy="158639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504287" y="-35927"/>
              <a:ext cx="2229003" cy="148542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16117" y="5422020"/>
              <a:ext cx="2140833" cy="14266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702562" y="564748"/>
            <a:ext cx="4916275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অপরাধের</a:t>
            </a:r>
            <a:r>
              <a:rPr lang="en-US" sz="4800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3456" y="5583871"/>
            <a:ext cx="22928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অপহরন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34067" y="5563699"/>
            <a:ext cx="2292824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accent2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Front"/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  <a:buSzPct val="108000"/>
            </a:pPr>
            <a:r>
              <a:rPr lang="en-US" sz="3600" dirty="0" err="1" smtClean="0">
                <a:ln>
                  <a:solidFill>
                    <a:srgbClr val="7030A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চাঁদাবাজি</a:t>
            </a:r>
            <a:endParaRPr lang="en-US" sz="3600" dirty="0">
              <a:ln>
                <a:solidFill>
                  <a:srgbClr val="7030A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29" y="2050950"/>
            <a:ext cx="5473306" cy="3162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087" y="2023701"/>
            <a:ext cx="4875454" cy="3292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109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148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217</cp:revision>
  <dcterms:created xsi:type="dcterms:W3CDTF">2021-06-29T09:48:07Z</dcterms:created>
  <dcterms:modified xsi:type="dcterms:W3CDTF">2021-07-09T10:13:05Z</dcterms:modified>
</cp:coreProperties>
</file>