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4" r:id="rId15"/>
    <p:sldId id="271" r:id="rId16"/>
    <p:sldId id="273" r:id="rId17"/>
    <p:sldId id="275" r:id="rId18"/>
    <p:sldId id="276" r:id="rId19"/>
    <p:sldId id="272" r:id="rId20"/>
    <p:sldId id="278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t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8600"/>
            <a:ext cx="7865834" cy="44196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685800" y="4648200"/>
            <a:ext cx="8077200" cy="1905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47800" y="53340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আজকের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ক্লাসে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সবাইকে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স্বাগত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ndex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8348" y="206324"/>
            <a:ext cx="2864527" cy="1600200"/>
          </a:xfrm>
          <a:prstGeom prst="rect">
            <a:avLst/>
          </a:prstGeom>
          <a:solidFill>
            <a:srgbClr val="00B050"/>
          </a:solidFill>
          <a:ln w="38100" cap="sq">
            <a:solidFill>
              <a:srgbClr val="0066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140" y="186396"/>
            <a:ext cx="2756647" cy="1615054"/>
          </a:xfrm>
          <a:prstGeom prst="rect">
            <a:avLst/>
          </a:prstGeom>
          <a:solidFill>
            <a:srgbClr val="00B050"/>
          </a:solidFill>
          <a:ln w="38100" cap="sq">
            <a:solidFill>
              <a:srgbClr val="0066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6" descr="images7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2328" y="152400"/>
            <a:ext cx="2622176" cy="1615054"/>
          </a:xfrm>
          <a:prstGeom prst="rect">
            <a:avLst/>
          </a:prstGeom>
          <a:ln w="38100" cap="sq">
            <a:solidFill>
              <a:srgbClr val="0066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220392" y="2286000"/>
            <a:ext cx="8923608" cy="16002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কোন কাজ সম্পন্ন করার জন্য যে সব যন্ত্রপাতির মাধ্যমে নির্দেশ কম্পিউটারে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দেয়া হয় তাকে ইনপুট ডিভাইস বলে।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" y="3581400"/>
            <a:ext cx="8991600" cy="292608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 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সব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যন্ত্রাংশের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মাধ্যমে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এক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জন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ব্যবহারকারী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কম্পিউটারে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তথ্য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ঢোকাতে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পারেন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কম্পিউটারকে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প্রয়োজনীয়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নির্দেশ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দিতে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পারেন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সেগুলিকে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ইনপুট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ডিভাইস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  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যেমন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বোর্ড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মাউস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অপটিকাল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ক্যারেকটার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রিডার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(ও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আর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),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ম্যাগনেটিক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ইঙ্ক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ক্যারেকটার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রিডার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এম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আই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আর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)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ইত্যাদি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228600" y="25908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228600" y="51816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152400" y="41148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91" y="381000"/>
            <a:ext cx="8748409" cy="5791200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3048000"/>
            <a:ext cx="601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কম্পিউটারের ইনপুট কার্যক্রম নিয়ন্ত্রন করার জন্য যে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দ্বারা নির্দেশনা দেয়া হয়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তাকে কী-বোর্ড বলে ।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3962400"/>
            <a:ext cx="5943600" cy="246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এটি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এমন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ইনপুট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ডিভাইস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যার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সাহায্যে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কম্পিউটারের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মধ্যে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সরাসরি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কোনও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তথ্য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ঢুকিয়ে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দেওয়া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বোর্ডে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অনেকগুলি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বাটন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বোতাম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থাকে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এগুলির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উপরে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সাধারণত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ইংরাজি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বর্ণমালা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মুদ্রিত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থাকে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তার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বিন্যাস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টাইপরাইটারেরই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অনুরূপ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এটি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সর্বাধিক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ব্যবহৃত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ইনপুট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ডিভাইস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ict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56272"/>
            <a:ext cx="3657600" cy="2433967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57200" y="2895600"/>
            <a:ext cx="1066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33400" y="3886200"/>
            <a:ext cx="1066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09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bn-BD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কম্পিউটারের যে কোন মেনু সিলেক্ট করা যায় ও মুভ করা যায় এই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পয়েন্টিং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টিই হচ্ছে মাউস ।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হলেও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পয়েন্টার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ডিভাইসও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0" y="320040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প্রত্যেক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মাউসের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উপরের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তলে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সাধারণত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দু’টি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বোতাম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থাকে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বাঁ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দিকে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ডান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দিকে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বাঁ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দিকের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বোতামকে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এক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বার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টিপলে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বলা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ক্লিক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ডান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দিকের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বোতামটি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এক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বার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টিপলে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রাইট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ক্লিক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বাঁ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দিকের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বোতামটি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ক্লিক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আমরা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কম্পিউটারের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পর্দায়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দৃশ্যমান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কোনও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কিছুকে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বেছে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নিতে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পারি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images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838200"/>
            <a:ext cx="3045759" cy="16663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images77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505200"/>
            <a:ext cx="3294529" cy="1681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7" name="Straight Arrow Connector 6"/>
          <p:cNvCxnSpPr/>
          <p:nvPr/>
        </p:nvCxnSpPr>
        <p:spPr>
          <a:xfrm>
            <a:off x="228600" y="762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8600" y="8382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20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কম্পিউটারের  যে </a:t>
            </a:r>
            <a:r>
              <a:rPr lang="en-US" sz="2000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20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20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দ্বারা </a:t>
            </a:r>
            <a:r>
              <a:rPr lang="en-US" sz="2000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0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কার্যক্রম</a:t>
            </a:r>
            <a:r>
              <a:rPr lang="en-US" sz="20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0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প্রদর্শন</a:t>
            </a:r>
            <a:r>
              <a:rPr lang="bn-BD" sz="20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করা হয় তাকে </a:t>
            </a:r>
            <a:r>
              <a:rPr lang="en-US" sz="2000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bn-BD" sz="20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বলে ।</a:t>
            </a:r>
            <a:endParaRPr lang="en-US" sz="200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743200"/>
            <a:ext cx="6400800" cy="404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ব্যবহারকারী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যখন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কম্পিউটার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তথ্য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ছবিও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হতে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পারে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)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কাগজের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উপরে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মুদ্রিত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অবস্থায়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পেতে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চান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তখন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আউটপুট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ডিভাইসটি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তাঁকে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ব্যবহার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করতে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সেটির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নাম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প্রিন্টার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অনেক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রকেমের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প্রিন্টার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হতে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পারে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প্রিন্টার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অক্ষরই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কেবলমাত্র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একবারে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মুদ্রিত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করতে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পারে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ক্যারেকটার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প্রিন্টার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প্রিন্টার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একবারে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সম্পূর্ণ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লাইন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মুদ্রিত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লাইন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প্রিন্টার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প্রিন্টার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একবারে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পুরো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পৃষ্ঠার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তথ্য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মুদ্রিত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পেজ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প্রিন্টার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ict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8599"/>
            <a:ext cx="3276600" cy="227778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0"/>
            <a:ext cx="7467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36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কম্পিউটারের  যে </a:t>
            </a:r>
            <a:r>
              <a:rPr lang="en-US" sz="3600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36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দ্বারা </a:t>
            </a:r>
            <a:r>
              <a:rPr lang="en-US" sz="3600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সাউন্ড</a:t>
            </a:r>
            <a:r>
              <a:rPr lang="bn-BD" sz="36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প্রদর্শন করা হয় </a:t>
            </a:r>
            <a:endParaRPr lang="en-US" sz="3600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6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তাকে </a:t>
            </a:r>
            <a:r>
              <a:rPr lang="en-US" sz="3600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স্পিকার</a:t>
            </a:r>
            <a:r>
              <a:rPr lang="en-US" sz="36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বলে ।</a:t>
            </a:r>
            <a:endParaRPr lang="en-US" sz="360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peaker.jp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667000" y="609600"/>
            <a:ext cx="3733800" cy="2484674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280" y="3200400"/>
            <a:ext cx="8153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মনিটরের  দৃশ্যটি বড় করে দেখানো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 প্রজেক্টর দ্বারা ক্লাসে পাঠ প্রদর্শন করা যায়।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সেমিনারে কোনো কিছু উপস্থাপন করা যায়। </a:t>
            </a:r>
            <a:endParaRPr lang="bn-BD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67200" y="53340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কম্পিউটারের  যে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মালিমিডিয়া ক্লাসরুমে ব্যবহার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করা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থাকে , তাকে প্রজেক্টর বলে ।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4" name="Picture 3" descr="images1122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3899647" cy="23532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nut 1"/>
          <p:cNvSpPr/>
          <p:nvPr/>
        </p:nvSpPr>
        <p:spPr>
          <a:xfrm>
            <a:off x="944884" y="73852"/>
            <a:ext cx="6858000" cy="2362200"/>
          </a:xfrm>
          <a:prstGeom prst="don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9144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   </a:t>
            </a:r>
            <a:r>
              <a:rPr lang="en-US" sz="4000" dirty="0" err="1" smtClean="0">
                <a:solidFill>
                  <a:srgbClr val="FFFF00"/>
                </a:solidFill>
              </a:rPr>
              <a:t>জোড়ায়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কাজ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57912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এমন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একটি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মনিটর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খুজে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বের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কর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যেটি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ইনপুট</a:t>
            </a:r>
            <a:r>
              <a:rPr lang="en-US" sz="2400" dirty="0" smtClean="0">
                <a:solidFill>
                  <a:schemeClr val="bg1"/>
                </a:solidFill>
              </a:rPr>
              <a:t> ও         </a:t>
            </a:r>
            <a:r>
              <a:rPr lang="en-US" sz="2400" dirty="0" err="1" smtClean="0">
                <a:solidFill>
                  <a:schemeClr val="bg1"/>
                </a:solidFill>
              </a:rPr>
              <a:t>আউটপুট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ডিভাইস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হিসাবে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ব্যবহার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হয়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" name="Picture 3" descr="image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362200"/>
            <a:ext cx="4572000" cy="3278038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1371600" y="304800"/>
            <a:ext cx="6629400" cy="1828800"/>
          </a:xfrm>
          <a:prstGeom prst="star5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দলীয়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কাজ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pic>
        <p:nvPicPr>
          <p:cNvPr id="3" name="Picture 2" descr="ict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209800"/>
            <a:ext cx="4267200" cy="2839628"/>
          </a:xfrm>
          <a:prstGeom prst="rect">
            <a:avLst/>
          </a:prstGeom>
        </p:spPr>
      </p:pic>
      <p:sp>
        <p:nvSpPr>
          <p:cNvPr id="4" name="Flowchart: Alternate Process 3"/>
          <p:cNvSpPr/>
          <p:nvPr/>
        </p:nvSpPr>
        <p:spPr>
          <a:xfrm>
            <a:off x="838200" y="5257800"/>
            <a:ext cx="7467600" cy="12954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ইনপুট</a:t>
            </a:r>
            <a:r>
              <a:rPr lang="en-US" sz="3600" dirty="0" smtClean="0"/>
              <a:t> ও </a:t>
            </a:r>
            <a:r>
              <a:rPr lang="en-US" sz="3600" dirty="0" err="1" smtClean="0"/>
              <a:t>আউট</a:t>
            </a:r>
            <a:r>
              <a:rPr lang="en-US" sz="3600" dirty="0" smtClean="0"/>
              <a:t> </a:t>
            </a:r>
            <a:r>
              <a:rPr lang="en-US" sz="3600" dirty="0" err="1" smtClean="0"/>
              <a:t>ডিভাইসের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পার্থক্য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গুলো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লিখ</a:t>
            </a:r>
            <a:r>
              <a:rPr lang="en-US" sz="3600" dirty="0" smtClean="0"/>
              <a:t>। </a:t>
            </a:r>
            <a:endParaRPr lang="en-US" sz="36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1600200" y="304800"/>
            <a:ext cx="5715000" cy="1295400"/>
          </a:xfrm>
          <a:prstGeom prst="flowChartPredefinedProcess">
            <a:avLst/>
          </a:prstGeom>
          <a:solidFill>
            <a:schemeClr val="tx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মূল্যায়ন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838200" y="2438400"/>
            <a:ext cx="7086600" cy="914400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২ </a:t>
            </a:r>
            <a:r>
              <a:rPr lang="en-US" sz="3600" dirty="0" err="1" smtClean="0"/>
              <a:t>টি</a:t>
            </a:r>
            <a:r>
              <a:rPr lang="en-US" sz="3600" dirty="0" smtClean="0"/>
              <a:t>  </a:t>
            </a:r>
            <a:r>
              <a:rPr lang="en-US" sz="3600" dirty="0" err="1" smtClean="0"/>
              <a:t>ইনপুট</a:t>
            </a:r>
            <a:r>
              <a:rPr lang="en-US" sz="3600" dirty="0" smtClean="0"/>
              <a:t> </a:t>
            </a:r>
            <a:r>
              <a:rPr lang="en-US" sz="3600" dirty="0" err="1" smtClean="0"/>
              <a:t>ডিভাইসের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নাম</a:t>
            </a:r>
            <a:r>
              <a:rPr lang="en-US" sz="3600" dirty="0" smtClean="0"/>
              <a:t> </a:t>
            </a:r>
            <a:r>
              <a:rPr lang="en-US" sz="3600" dirty="0" err="1" smtClean="0"/>
              <a:t>বল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914400" y="3733800"/>
            <a:ext cx="7086600" cy="914400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২টি  </a:t>
            </a:r>
            <a:r>
              <a:rPr lang="en-US" sz="3600" dirty="0" err="1" smtClean="0"/>
              <a:t>আউটপুট</a:t>
            </a:r>
            <a:r>
              <a:rPr lang="en-US" sz="3600" dirty="0" smtClean="0"/>
              <a:t> </a:t>
            </a:r>
            <a:r>
              <a:rPr lang="en-US" sz="3600" dirty="0" err="1" smtClean="0"/>
              <a:t>ডিভাইসের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নাম</a:t>
            </a:r>
            <a:r>
              <a:rPr lang="en-US" sz="3600" dirty="0" smtClean="0"/>
              <a:t> </a:t>
            </a:r>
            <a:r>
              <a:rPr lang="en-US" sz="3600" dirty="0" err="1" smtClean="0"/>
              <a:t>বল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914400" y="5105400"/>
            <a:ext cx="7086600" cy="914400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ওয়েব</a:t>
            </a:r>
            <a:r>
              <a:rPr lang="en-US" sz="4400" dirty="0" smtClean="0"/>
              <a:t> </a:t>
            </a:r>
            <a:r>
              <a:rPr lang="en-US" sz="4400" dirty="0" err="1" smtClean="0"/>
              <a:t>ক্যাম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r>
              <a:rPr lang="en-US" sz="4400" dirty="0" err="1" smtClean="0"/>
              <a:t>ধরনের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ডিভাইস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1219200" y="0"/>
            <a:ext cx="6477000" cy="2133600"/>
          </a:xfrm>
          <a:prstGeom prst="irregularSeal1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পরিচিতি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3" name="Rounded Rectangle 2"/>
          <p:cNvSpPr/>
          <p:nvPr/>
        </p:nvSpPr>
        <p:spPr>
          <a:xfrm>
            <a:off x="152400" y="2133600"/>
            <a:ext cx="4495800" cy="4724400"/>
          </a:xfrm>
          <a:prstGeom prst="roundRect">
            <a:avLst/>
          </a:prstGeom>
          <a:solidFill>
            <a:srgbClr val="0066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</a:rPr>
              <a:t>গোলাম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ফারুক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US" sz="2800" dirty="0" err="1" smtClean="0"/>
              <a:t>সহকারী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শিক্ষক</a:t>
            </a:r>
            <a:r>
              <a:rPr lang="en-US" sz="2800" dirty="0" smtClean="0"/>
              <a:t> (</a:t>
            </a:r>
            <a:r>
              <a:rPr lang="en-US" sz="2800" dirty="0" err="1" smtClean="0"/>
              <a:t>আইসিটি</a:t>
            </a:r>
            <a:r>
              <a:rPr lang="en-US" dirty="0" smtClean="0"/>
              <a:t>)</a:t>
            </a:r>
          </a:p>
          <a:p>
            <a:pPr algn="ctr"/>
            <a:r>
              <a:rPr lang="en-US" dirty="0" err="1" smtClean="0"/>
              <a:t>দত্তেরচর</a:t>
            </a:r>
            <a:r>
              <a:rPr lang="en-US" dirty="0" smtClean="0"/>
              <a:t> </a:t>
            </a:r>
            <a:r>
              <a:rPr lang="en-US" dirty="0" err="1" smtClean="0"/>
              <a:t>পুরান</a:t>
            </a:r>
            <a:r>
              <a:rPr lang="en-US" dirty="0" smtClean="0"/>
              <a:t> </a:t>
            </a:r>
            <a:r>
              <a:rPr lang="en-US" dirty="0" err="1" smtClean="0"/>
              <a:t>বাট্টাজোড়</a:t>
            </a:r>
            <a:r>
              <a:rPr lang="en-US" dirty="0" smtClean="0"/>
              <a:t> </a:t>
            </a:r>
            <a:r>
              <a:rPr lang="en-US" dirty="0" err="1" smtClean="0"/>
              <a:t>মীর</a:t>
            </a:r>
            <a:r>
              <a:rPr lang="en-US" dirty="0" smtClean="0"/>
              <a:t> </a:t>
            </a:r>
            <a:r>
              <a:rPr lang="en-US" dirty="0" err="1" smtClean="0"/>
              <a:t>কামাল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 </a:t>
            </a:r>
            <a:r>
              <a:rPr lang="en-US" dirty="0" err="1" smtClean="0"/>
              <a:t>দাখিল</a:t>
            </a:r>
            <a:r>
              <a:rPr lang="en-US" dirty="0" smtClean="0"/>
              <a:t> </a:t>
            </a:r>
            <a:r>
              <a:rPr lang="en-US" dirty="0" err="1" smtClean="0"/>
              <a:t>মাদ্রাসা</a:t>
            </a:r>
            <a:r>
              <a:rPr lang="en-US" dirty="0" smtClean="0"/>
              <a:t>।</a:t>
            </a:r>
          </a:p>
          <a:p>
            <a:pPr algn="ctr"/>
            <a:r>
              <a:rPr lang="en-US" sz="2000" dirty="0" err="1" smtClean="0"/>
              <a:t>বকশিগঞ্জ</a:t>
            </a:r>
            <a:r>
              <a:rPr lang="en-US" sz="2000" dirty="0" smtClean="0"/>
              <a:t>, </a:t>
            </a:r>
            <a:r>
              <a:rPr lang="en-US" sz="2000" dirty="0" err="1" smtClean="0"/>
              <a:t>জামালপুর</a:t>
            </a:r>
            <a:r>
              <a:rPr lang="en-US" sz="2000" dirty="0" smtClean="0"/>
              <a:t> । </a:t>
            </a:r>
          </a:p>
          <a:p>
            <a:pPr algn="ctr"/>
            <a:r>
              <a:rPr lang="en-US" sz="2000" dirty="0" err="1" smtClean="0"/>
              <a:t>মোবাইল</a:t>
            </a:r>
            <a:r>
              <a:rPr lang="en-US" sz="2000" dirty="0" smtClean="0"/>
              <a:t>- 01918564472 </a:t>
            </a:r>
          </a:p>
          <a:p>
            <a:pPr algn="ctr"/>
            <a:r>
              <a:rPr lang="en-US" sz="2000" dirty="0" smtClean="0"/>
              <a:t>ই </a:t>
            </a:r>
            <a:r>
              <a:rPr lang="en-US" sz="20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মেইল</a:t>
            </a:r>
            <a:r>
              <a:rPr lang="en-US" sz="2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- glm.farukict@gmail.com</a:t>
            </a:r>
            <a:endParaRPr lang="en-US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48200" y="2133600"/>
            <a:ext cx="4495800" cy="4724400"/>
          </a:xfrm>
          <a:prstGeom prst="roundRect">
            <a:avLst/>
          </a:prstGeom>
          <a:solidFill>
            <a:srgbClr val="0066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বিষয়</a:t>
            </a:r>
            <a:r>
              <a:rPr lang="en-US" sz="2400" dirty="0" smtClean="0"/>
              <a:t>- </a:t>
            </a:r>
            <a:r>
              <a:rPr lang="en-US" sz="2400" dirty="0" err="1" smtClean="0"/>
              <a:t>তথ্য</a:t>
            </a:r>
            <a:r>
              <a:rPr lang="en-US" sz="2400" dirty="0" smtClean="0"/>
              <a:t> ও </a:t>
            </a:r>
            <a:r>
              <a:rPr lang="en-US" sz="2400" dirty="0" err="1" smtClean="0"/>
              <a:t>যোগাযোগ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প্রযুক্তি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3600" dirty="0" err="1" smtClean="0"/>
              <a:t>শ্রেনি</a:t>
            </a:r>
            <a:r>
              <a:rPr lang="en-US" sz="3600" dirty="0" smtClean="0"/>
              <a:t>- </a:t>
            </a:r>
            <a:r>
              <a:rPr lang="en-US" sz="3600" dirty="0" err="1" smtClean="0"/>
              <a:t>সপ্তম</a:t>
            </a:r>
            <a:r>
              <a:rPr lang="en-US" sz="3600" dirty="0" smtClean="0"/>
              <a:t> </a:t>
            </a:r>
          </a:p>
          <a:p>
            <a:pPr algn="ctr"/>
            <a:r>
              <a:rPr lang="en-US" sz="3600" dirty="0" err="1" smtClean="0"/>
              <a:t>অধ্যায়</a:t>
            </a:r>
            <a:r>
              <a:rPr lang="en-US" sz="3600" dirty="0" smtClean="0"/>
              <a:t>- </a:t>
            </a:r>
            <a:r>
              <a:rPr lang="en-US" sz="3600" dirty="0" err="1" smtClean="0"/>
              <a:t>পঞ্চম</a:t>
            </a:r>
            <a:r>
              <a:rPr lang="en-US" sz="3600" dirty="0" smtClean="0"/>
              <a:t> </a:t>
            </a:r>
          </a:p>
          <a:p>
            <a:pPr algn="ctr"/>
            <a:r>
              <a:rPr lang="en-US" sz="3600" dirty="0" err="1" smtClean="0"/>
              <a:t>সময়</a:t>
            </a:r>
            <a:r>
              <a:rPr lang="en-US" sz="3600" dirty="0" smtClean="0"/>
              <a:t> – ৪০ </a:t>
            </a:r>
            <a:r>
              <a:rPr lang="en-US" sz="3600" dirty="0" err="1" smtClean="0"/>
              <a:t>মিনিট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5" name="Bevel 4"/>
          <p:cNvSpPr/>
          <p:nvPr/>
        </p:nvSpPr>
        <p:spPr>
          <a:xfrm>
            <a:off x="762000" y="2209800"/>
            <a:ext cx="3505200" cy="1066800"/>
          </a:xfrm>
          <a:prstGeom prst="bevel">
            <a:avLst/>
          </a:prstGeom>
          <a:solidFill>
            <a:schemeClr val="accent3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শিক্ষক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পরিচিতি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6" name="Bevel 5"/>
          <p:cNvSpPr/>
          <p:nvPr/>
        </p:nvSpPr>
        <p:spPr>
          <a:xfrm>
            <a:off x="5181600" y="2209800"/>
            <a:ext cx="3505200" cy="1066800"/>
          </a:xfrm>
          <a:prstGeom prst="bevel">
            <a:avLst/>
          </a:prstGeom>
          <a:solidFill>
            <a:schemeClr val="accent3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পাঠ</a:t>
            </a:r>
            <a:r>
              <a:rPr lang="en-US" sz="4400" dirty="0" smtClean="0"/>
              <a:t> </a:t>
            </a:r>
            <a:r>
              <a:rPr lang="en-US" sz="4400" dirty="0" err="1" smtClean="0"/>
              <a:t>পরিচিতি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pic>
        <p:nvPicPr>
          <p:cNvPr id="7" name="Picture 6" descr="faru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3192" y="172328"/>
            <a:ext cx="1447800" cy="18278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1676400" y="228600"/>
            <a:ext cx="5715000" cy="1143000"/>
          </a:xfrm>
          <a:prstGeom prst="flowChartPredefinedProcess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বাড়ীর</a:t>
            </a:r>
            <a:r>
              <a:rPr lang="en-US" sz="6600" dirty="0" smtClean="0"/>
              <a:t> </a:t>
            </a:r>
            <a:r>
              <a:rPr lang="en-US" sz="6600" dirty="0" err="1" smtClean="0"/>
              <a:t>কাজ</a:t>
            </a:r>
            <a:r>
              <a:rPr lang="en-US" sz="6600" dirty="0" smtClean="0"/>
              <a:t> </a:t>
            </a:r>
            <a:endParaRPr lang="en-US" sz="6600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101988" y="5943600"/>
            <a:ext cx="8915400" cy="914400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মনিটর</a:t>
            </a:r>
            <a:r>
              <a:rPr lang="en-US" sz="3600" dirty="0" smtClean="0"/>
              <a:t> ও 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</a:t>
            </a:r>
            <a:r>
              <a:rPr lang="en-US" sz="3600" dirty="0" err="1" smtClean="0"/>
              <a:t>বোর্ডের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গুরুত্ব</a:t>
            </a:r>
            <a:r>
              <a:rPr lang="en-US" sz="3600" dirty="0" smtClean="0"/>
              <a:t>  </a:t>
            </a:r>
            <a:r>
              <a:rPr lang="en-US" sz="3600" dirty="0" err="1" smtClean="0"/>
              <a:t>লিখে</a:t>
            </a:r>
            <a:r>
              <a:rPr lang="en-US" sz="3600" dirty="0" smtClean="0"/>
              <a:t> </a:t>
            </a:r>
            <a:r>
              <a:rPr lang="en-US" sz="3600" dirty="0" err="1" smtClean="0"/>
              <a:t>আনবে</a:t>
            </a:r>
            <a:r>
              <a:rPr lang="en-US" sz="3600" dirty="0" smtClean="0"/>
              <a:t> । </a:t>
            </a:r>
            <a:endParaRPr lang="en-US" sz="3600" dirty="0"/>
          </a:p>
        </p:txBody>
      </p:sp>
      <p:sp>
        <p:nvSpPr>
          <p:cNvPr id="2050" name="AutoShape 2" descr="bangladesh village house designs 4 bedroom - YouTube | Village house design,  Home design images, House design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bangladesh village house designs 4 bedroom - YouTube | Village house design,  Home design images, House design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bar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24000"/>
            <a:ext cx="5791200" cy="4337810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ank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675" y="3615396"/>
            <a:ext cx="4423591" cy="3200400"/>
          </a:xfrm>
          <a:prstGeom prst="rect">
            <a:avLst/>
          </a:prstGeom>
          <a:noFill/>
        </p:spPr>
      </p:pic>
      <p:pic>
        <p:nvPicPr>
          <p:cNvPr id="7" name="Picture 6" descr="flow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01988"/>
            <a:ext cx="4419600" cy="3505200"/>
          </a:xfrm>
          <a:prstGeom prst="rect">
            <a:avLst/>
          </a:prstGeom>
        </p:spPr>
      </p:pic>
    </p:spTree>
  </p:cSld>
  <p:clrMapOvr>
    <a:masterClrMapping/>
  </p:clrMapOvr>
  <p:transition spd="slow" advTm="74000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t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429000"/>
            <a:ext cx="4351311" cy="2895600"/>
          </a:xfrm>
          <a:prstGeom prst="rect">
            <a:avLst/>
          </a:prstGeom>
        </p:spPr>
      </p:pic>
      <p:pic>
        <p:nvPicPr>
          <p:cNvPr id="3" name="Picture 2" descr="ict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429000"/>
            <a:ext cx="4419600" cy="2941042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533400" y="228600"/>
            <a:ext cx="8229600" cy="28194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নিচের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ছবিটিতে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r>
              <a:rPr lang="en-US" sz="4400" dirty="0" err="1" smtClean="0"/>
              <a:t>দেখলে</a:t>
            </a:r>
            <a:r>
              <a:rPr lang="en-US" sz="4400" dirty="0" smtClean="0"/>
              <a:t> </a:t>
            </a:r>
            <a:r>
              <a:rPr lang="en-US" sz="4400" dirty="0" err="1" smtClean="0"/>
              <a:t>তোমরা</a:t>
            </a:r>
            <a:r>
              <a:rPr lang="en-US" sz="4400" dirty="0" smtClean="0"/>
              <a:t>?  </a:t>
            </a:r>
            <a:endParaRPr lang="en-US" sz="44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304800" y="152400"/>
            <a:ext cx="8458200" cy="3810000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কম্পিউটারের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সকল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কাজকর্ম</a:t>
            </a:r>
            <a:r>
              <a:rPr lang="en-US" sz="4000" dirty="0" smtClean="0"/>
              <a:t>  ও </a:t>
            </a:r>
            <a:r>
              <a:rPr lang="en-US" sz="4000" dirty="0" err="1" smtClean="0"/>
              <a:t>যন্ত্রপাতি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পরিচালনা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করতে</a:t>
            </a:r>
            <a:r>
              <a:rPr lang="en-US" sz="4000" dirty="0" smtClean="0"/>
              <a:t>  </a:t>
            </a:r>
            <a:r>
              <a:rPr lang="en-US" sz="4000" dirty="0" err="1" smtClean="0"/>
              <a:t>কোন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সিষ্টেম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ব্যবহার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। 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762000" y="4191000"/>
            <a:ext cx="7772400" cy="243840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কোন</a:t>
            </a:r>
            <a:r>
              <a:rPr lang="en-US" sz="4400" dirty="0" smtClean="0"/>
              <a:t> </a:t>
            </a:r>
            <a:r>
              <a:rPr lang="en-US" sz="4400" dirty="0" err="1" smtClean="0"/>
              <a:t>সিশটেমের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মাধ্যমে</a:t>
            </a:r>
            <a:r>
              <a:rPr lang="en-US" sz="4400" dirty="0" smtClean="0"/>
              <a:t> </a:t>
            </a:r>
            <a:r>
              <a:rPr lang="en-US" sz="4400" dirty="0" err="1" smtClean="0"/>
              <a:t>কম্পিউটার</a:t>
            </a:r>
            <a:r>
              <a:rPr lang="en-US" sz="4400" dirty="0" smtClean="0"/>
              <a:t> ও </a:t>
            </a:r>
            <a:r>
              <a:rPr lang="en-US" sz="4400" dirty="0" err="1" smtClean="0"/>
              <a:t>ব্যবহারকারীর</a:t>
            </a:r>
            <a:r>
              <a:rPr lang="en-US" sz="4400" dirty="0" smtClean="0"/>
              <a:t> </a:t>
            </a:r>
            <a:r>
              <a:rPr lang="en-US" sz="4400" dirty="0" err="1" smtClean="0"/>
              <a:t>মধ্য</a:t>
            </a:r>
            <a:r>
              <a:rPr lang="en-US" sz="4400" dirty="0" smtClean="0"/>
              <a:t>  </a:t>
            </a:r>
            <a:r>
              <a:rPr lang="en-US" sz="4400" dirty="0" err="1" smtClean="0"/>
              <a:t>যোগাযোগ</a:t>
            </a:r>
            <a:r>
              <a:rPr lang="en-US" sz="4400" dirty="0" smtClean="0"/>
              <a:t> </a:t>
            </a:r>
            <a:r>
              <a:rPr lang="en-US" sz="4400" dirty="0" err="1" smtClean="0"/>
              <a:t>স্থাপিত</a:t>
            </a:r>
            <a:r>
              <a:rPr lang="en-US" sz="4400" dirty="0" smtClean="0"/>
              <a:t> </a:t>
            </a:r>
            <a:r>
              <a:rPr lang="en-US" sz="4400" dirty="0" err="1" smtClean="0"/>
              <a:t>হয়</a:t>
            </a:r>
            <a:r>
              <a:rPr lang="en-US" sz="4400" dirty="0" smtClean="0"/>
              <a:t>।   </a:t>
            </a:r>
            <a:endParaRPr lang="en-US" sz="4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t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8572500" cy="4800600"/>
          </a:xfrm>
          <a:prstGeom prst="rect">
            <a:avLst/>
          </a:prstGeom>
        </p:spPr>
      </p:pic>
      <p:sp>
        <p:nvSpPr>
          <p:cNvPr id="3" name="Flowchart: Punched Tape 2"/>
          <p:cNvSpPr/>
          <p:nvPr/>
        </p:nvSpPr>
        <p:spPr>
          <a:xfrm>
            <a:off x="381000" y="0"/>
            <a:ext cx="8382000" cy="17526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ছবিটি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দেখে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বল</a:t>
            </a:r>
            <a:r>
              <a:rPr lang="en-US" sz="3600" dirty="0" smtClean="0"/>
              <a:t> </a:t>
            </a:r>
            <a:r>
              <a:rPr lang="en-US" sz="3600" dirty="0" err="1" smtClean="0"/>
              <a:t>এটা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কোন</a:t>
            </a:r>
            <a:r>
              <a:rPr lang="en-US" sz="3600" dirty="0" smtClean="0"/>
              <a:t> </a:t>
            </a:r>
            <a:r>
              <a:rPr lang="en-US" sz="3600" dirty="0" err="1" smtClean="0"/>
              <a:t>ধরনের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ডিভাইস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t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587500"/>
            <a:ext cx="6324600" cy="527050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1066800" y="0"/>
            <a:ext cx="72390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নিচের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ছবি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দেখে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বল</a:t>
            </a:r>
            <a:r>
              <a:rPr lang="en-US" sz="4000" dirty="0" smtClean="0"/>
              <a:t>  </a:t>
            </a:r>
            <a:r>
              <a:rPr lang="en-US" sz="4000" dirty="0" err="1" smtClean="0"/>
              <a:t>ইহা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কোন</a:t>
            </a:r>
            <a:r>
              <a:rPr lang="en-US" sz="4000" dirty="0" smtClean="0"/>
              <a:t> </a:t>
            </a:r>
            <a:r>
              <a:rPr lang="en-US" sz="4000" dirty="0" err="1" smtClean="0"/>
              <a:t>ধরনের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ডিভাইস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0" y="0"/>
            <a:ext cx="8839200" cy="6324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ইনপুট</a:t>
            </a:r>
            <a:r>
              <a:rPr lang="en-US" sz="6000" dirty="0" smtClean="0"/>
              <a:t>  </a:t>
            </a:r>
            <a:r>
              <a:rPr lang="en-US" sz="6000" dirty="0" err="1" smtClean="0"/>
              <a:t>আউটপুট</a:t>
            </a:r>
            <a:r>
              <a:rPr lang="en-US" sz="6000" dirty="0" smtClean="0"/>
              <a:t>  </a:t>
            </a:r>
            <a:r>
              <a:rPr lang="en-US" sz="6000" dirty="0" err="1" smtClean="0"/>
              <a:t>ডিভাইস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2272" y="457200"/>
            <a:ext cx="57912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এ </a:t>
            </a:r>
            <a:r>
              <a:rPr lang="en-US" sz="4400" dirty="0" err="1" smtClean="0"/>
              <a:t>অধ্যায়</a:t>
            </a:r>
            <a:r>
              <a:rPr lang="en-US" sz="4400" dirty="0" smtClean="0"/>
              <a:t> </a:t>
            </a:r>
            <a:r>
              <a:rPr lang="en-US" sz="4400" dirty="0" err="1" smtClean="0"/>
              <a:t>শেষে</a:t>
            </a:r>
            <a:r>
              <a:rPr lang="en-US" sz="4400" dirty="0" smtClean="0"/>
              <a:t> </a:t>
            </a:r>
            <a:r>
              <a:rPr lang="en-US" sz="4400" dirty="0" err="1" smtClean="0"/>
              <a:t>শিক্ষার্থীরা</a:t>
            </a:r>
            <a:r>
              <a:rPr lang="en-US" sz="4400" dirty="0" smtClean="0"/>
              <a:t> </a:t>
            </a:r>
            <a:r>
              <a:rPr lang="en-US" sz="4400" dirty="0" err="1" smtClean="0"/>
              <a:t>যা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বলতে</a:t>
            </a:r>
            <a:r>
              <a:rPr lang="en-US" sz="4400" dirty="0" smtClean="0"/>
              <a:t> ............।</a:t>
            </a:r>
          </a:p>
          <a:p>
            <a:endParaRPr lang="en-US" dirty="0" smtClean="0"/>
          </a:p>
          <a:p>
            <a:pPr algn="ctr"/>
            <a:r>
              <a:rPr lang="en-US" sz="2400" dirty="0" err="1" smtClean="0"/>
              <a:t>ইনপুট</a:t>
            </a:r>
            <a:r>
              <a:rPr lang="en-US" sz="2400" dirty="0" smtClean="0"/>
              <a:t> ও </a:t>
            </a:r>
            <a:r>
              <a:rPr lang="en-US" sz="2400" dirty="0" err="1" smtClean="0"/>
              <a:t>আউটপুট</a:t>
            </a:r>
            <a:r>
              <a:rPr lang="en-US" sz="2400" dirty="0" smtClean="0"/>
              <a:t> </a:t>
            </a:r>
            <a:r>
              <a:rPr lang="en-US" sz="2400" dirty="0" err="1" smtClean="0"/>
              <a:t>ডিভাইস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তা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endParaRPr lang="en-US" sz="24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ইনপুট</a:t>
            </a:r>
            <a:r>
              <a:rPr lang="en-US" sz="3200" dirty="0" smtClean="0"/>
              <a:t> </a:t>
            </a:r>
            <a:r>
              <a:rPr lang="en-US" sz="3200" dirty="0" err="1" smtClean="0"/>
              <a:t>আউটপুট</a:t>
            </a:r>
            <a:r>
              <a:rPr lang="en-US" sz="3200" dirty="0" smtClean="0"/>
              <a:t> </a:t>
            </a:r>
            <a:r>
              <a:rPr lang="en-US" sz="3200" dirty="0" err="1" smtClean="0"/>
              <a:t>ডিভাইসের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পার্থক্য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নির্নয়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 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ইনপুট</a:t>
            </a:r>
            <a:r>
              <a:rPr lang="en-US" sz="3200" dirty="0" smtClean="0"/>
              <a:t> </a:t>
            </a:r>
            <a:r>
              <a:rPr lang="en-US" sz="3200" dirty="0" err="1" smtClean="0"/>
              <a:t>আউটপুট</a:t>
            </a:r>
            <a:r>
              <a:rPr lang="en-US" sz="3200" dirty="0" smtClean="0"/>
              <a:t> </a:t>
            </a:r>
            <a:r>
              <a:rPr lang="en-US" sz="3200" dirty="0" err="1" smtClean="0"/>
              <a:t>ডিভাইসের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কাজগুলো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বর্ননা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 ।  </a:t>
            </a:r>
          </a:p>
          <a:p>
            <a:endParaRPr lang="en-US" sz="3200" dirty="0"/>
          </a:p>
        </p:txBody>
      </p:sp>
      <p:sp>
        <p:nvSpPr>
          <p:cNvPr id="3" name="Right Arrow 2"/>
          <p:cNvSpPr/>
          <p:nvPr/>
        </p:nvSpPr>
        <p:spPr>
          <a:xfrm>
            <a:off x="1219200" y="2971800"/>
            <a:ext cx="978408" cy="484632"/>
          </a:xfrm>
          <a:prstGeom prst="rightArrow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1219200" y="1981200"/>
            <a:ext cx="978408" cy="484632"/>
          </a:xfrm>
          <a:prstGeom prst="rightArrow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295400" y="4343400"/>
            <a:ext cx="978408" cy="484632"/>
          </a:xfrm>
          <a:prstGeom prst="rightArrow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Sequential Access Storage 5"/>
          <p:cNvSpPr/>
          <p:nvPr/>
        </p:nvSpPr>
        <p:spPr>
          <a:xfrm>
            <a:off x="457200" y="533400"/>
            <a:ext cx="1905000" cy="381000"/>
          </a:xfrm>
          <a:prstGeom prst="flowChartMagnetic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685800"/>
            <a:ext cx="4191000" cy="21731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Block Arc 2"/>
          <p:cNvSpPr/>
          <p:nvPr/>
        </p:nvSpPr>
        <p:spPr>
          <a:xfrm>
            <a:off x="2057400" y="3657600"/>
            <a:ext cx="5105400" cy="2209800"/>
          </a:xfrm>
          <a:prstGeom prst="blockArc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30480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</a:t>
            </a:r>
            <a:r>
              <a:rPr lang="en-US" sz="4000" dirty="0" err="1" smtClean="0"/>
              <a:t>ডিভাইস</a:t>
            </a:r>
            <a:r>
              <a:rPr lang="en-US" sz="4000" dirty="0" smtClean="0"/>
              <a:t> </a:t>
            </a:r>
            <a:r>
              <a:rPr lang="en-US" sz="4000" dirty="0" err="1" smtClean="0"/>
              <a:t>দুই</a:t>
            </a:r>
            <a:r>
              <a:rPr lang="en-US" sz="4000" dirty="0" smtClean="0"/>
              <a:t> </a:t>
            </a:r>
            <a:r>
              <a:rPr lang="en-US" sz="4000" dirty="0" err="1" smtClean="0"/>
              <a:t>ধরনের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48006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ইনপুট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4876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আউটপুট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541</Words>
  <Application>Microsoft Office PowerPoint</Application>
  <PresentationFormat>On-screen Show (4:3)</PresentationFormat>
  <Paragraphs>56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comuter</dc:creator>
  <cp:lastModifiedBy>comuter</cp:lastModifiedBy>
  <cp:revision>67</cp:revision>
  <dcterms:created xsi:type="dcterms:W3CDTF">2006-08-16T00:00:00Z</dcterms:created>
  <dcterms:modified xsi:type="dcterms:W3CDTF">2021-07-10T10:01:43Z</dcterms:modified>
</cp:coreProperties>
</file>