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8" r:id="rId7"/>
    <p:sldId id="257" r:id="rId8"/>
    <p:sldId id="258" r:id="rId9"/>
    <p:sldId id="259" r:id="rId10"/>
    <p:sldId id="260" r:id="rId11"/>
    <p:sldId id="277" r:id="rId12"/>
    <p:sldId id="267" r:id="rId13"/>
    <p:sldId id="268" r:id="rId14"/>
    <p:sldId id="262" r:id="rId15"/>
    <p:sldId id="279" r:id="rId16"/>
    <p:sldId id="265" r:id="rId17"/>
    <p:sldId id="266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4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9.jpeg"/><Relationship Id="rId7" Type="http://schemas.openxmlformats.org/officeDocument/2006/relationships/image" Target="../media/image9.jpeg"/><Relationship Id="rId12" Type="http://schemas.openxmlformats.org/officeDocument/2006/relationships/image" Target="../media/image4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image" Target="../media/image41.jpeg"/><Relationship Id="rId10" Type="http://schemas.openxmlformats.org/officeDocument/2006/relationships/image" Target="../media/image45.jpeg"/><Relationship Id="rId4" Type="http://schemas.openxmlformats.org/officeDocument/2006/relationships/image" Target="../media/image40.jpeg"/><Relationship Id="rId9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9562106ac15e3c8271d8e30c218b468a_dd3911d2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505200"/>
            <a:ext cx="9144000" cy="1524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800"/>
            <a:ext cx="3505200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" y="4064000"/>
            <a:ext cx="8953500" cy="2743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ধীর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গতিতে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সরবরাহের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যেগুলো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উত্তরনে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কোনোভাবেই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কয়লার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আকরিক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উত্তরণে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ধ্বংসপ্রাপ্ত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atural-gas-ener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7800"/>
            <a:ext cx="4038600" cy="1752600"/>
          </a:xfrm>
          <a:prstGeom prst="rect">
            <a:avLst/>
          </a:prstGeom>
        </p:spPr>
      </p:pic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082800"/>
            <a:ext cx="3505200" cy="1676400"/>
          </a:xfrm>
          <a:prstGeom prst="rect">
            <a:avLst/>
          </a:prstGeo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082800"/>
            <a:ext cx="4038600" cy="167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01600"/>
            <a:ext cx="19050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254000"/>
            <a:ext cx="1905000" cy="304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235200"/>
            <a:ext cx="16002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কয়লা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2082800"/>
            <a:ext cx="16002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কাঠ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987800"/>
            <a:ext cx="3505200" cy="6604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অনবায়নযোগ্য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28" y="3886200"/>
            <a:ext cx="90387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যথাসম্ভব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অধিকসংখ্যক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সময়ব্যাপী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জীবনাচরণ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অর্থনীতিবিদদের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14600" y="-87616"/>
            <a:ext cx="3505200" cy="697215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4" b="13776"/>
          <a:stretch/>
        </p:blipFill>
        <p:spPr>
          <a:xfrm>
            <a:off x="762000" y="457200"/>
            <a:ext cx="7620000" cy="27861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28" y="3433822"/>
            <a:ext cx="8953500" cy="3352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নবায়নযোগ্য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সম্ভবপর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অনবায়নযোগ্য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সম্পূর্ণরূপে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নবায়নযোগ্য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সৌরশক্তিকে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সৌরবিদ্যু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পানিশক্তিকে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জলবিদ্যুৎশক্তি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764" y="3433822"/>
            <a:ext cx="8915400" cy="3314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রিসাইক্লিং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সম্পদরূপে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অজৈব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প্রাথমিকভাবে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বাড়লেও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পরবর্তিতে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সাধনের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ব্যাপারটি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অকৃষি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বনায়নের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মৃত্তিকাকে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5" y="569508"/>
            <a:ext cx="4358185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2" y="593959"/>
            <a:ext cx="4347936" cy="2528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4" y="569508"/>
            <a:ext cx="4386036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13" y="547318"/>
            <a:ext cx="4358185" cy="25748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62" y="555859"/>
            <a:ext cx="4386036" cy="2584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0" y="593959"/>
            <a:ext cx="4374250" cy="2546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2" y="555858"/>
            <a:ext cx="4347936" cy="25663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3200400"/>
            <a:ext cx="8839200" cy="3505200"/>
          </a:xfrm>
          <a:prstGeom prst="rect">
            <a:avLst/>
          </a:prstGeom>
          <a:solidFill>
            <a:srgbClr val="00B0F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স্থায়িত্ব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পুনব্যবহার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পুননবায়ন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 animBg="1"/>
      <p:bldP spid="5" grpId="0" animBg="1"/>
      <p:bldP spid="5" grpId="1" animBg="1"/>
      <p:bldP spid="6" grpId="0" animBg="1"/>
      <p:bldP spid="6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অর্থনীতিবিদদের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(খ)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সসীম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(গ)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(ঘ)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ধারনার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জীবনাচরন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সত্যাচরণ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(গ)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ন্যায়বিচার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(ঘ)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ধীর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গতিতে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   </a:t>
            </a:r>
          </a:p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সৌরশক্তি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(খ)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পানিশক্তি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নবায়নযোগ্য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(ঘ)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অনবায়নযোগ্য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নবায়নযোগ্য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(ক)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পুনঃসংগঠনশীল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সংগঠনশীল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ধ্বংসপ্রাপ্ত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উত্তোরণে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ধ্বংসপ্রাপ্ত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বায়ুশক্তি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পানিশক্তি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সৌরশক্তি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(ঘ)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14600" y="1295400"/>
            <a:ext cx="533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8378" y="2368455"/>
            <a:ext cx="609600" cy="44469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00600" y="4038600"/>
            <a:ext cx="533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3620" y="5105400"/>
            <a:ext cx="584579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0800" y="6248400"/>
            <a:ext cx="5334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সময়ব্যাপী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জরুরী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(গ)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(ঘ)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মৃত্তিকা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(গ)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কয়লার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(ঘ)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সোপান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অকৃষি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মৃত্তিকাকে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আবর্তনের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(খ)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সোপান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বনায়নের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(ঘ)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নবায়নযোগ্য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উৎকৃষ্ট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(খ)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(ঘ)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জলবিদ্যু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ৎ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1524000"/>
            <a:ext cx="6858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67200" y="2438400"/>
            <a:ext cx="6858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3505200"/>
            <a:ext cx="6858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4953000"/>
            <a:ext cx="6858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86600" y="5867400"/>
            <a:ext cx="6858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8194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পণ্যসামগ্রী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সেবাকার্যের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মানবীয়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প্রকাশই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3886200"/>
            <a:ext cx="3200400" cy="5334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6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562600"/>
            <a:ext cx="2057400" cy="5334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5562600"/>
            <a:ext cx="2057400" cy="5334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5562600"/>
            <a:ext cx="2057400" cy="5334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1600" y="4953000"/>
            <a:ext cx="6400800" cy="158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" idx="2"/>
          </p:cNvCxnSpPr>
          <p:nvPr/>
        </p:nvCxnSpPr>
        <p:spPr>
          <a:xfrm rot="5400000">
            <a:off x="4419600" y="4648200"/>
            <a:ext cx="457200" cy="15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143794" y="5180806"/>
            <a:ext cx="457200" cy="15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420394" y="5180806"/>
            <a:ext cx="457200" cy="15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544594" y="5180806"/>
            <a:ext cx="457200" cy="15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3048000"/>
            <a:ext cx="5486400" cy="685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কার্যাবলির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93793" y="3136853"/>
            <a:ext cx="2128482" cy="18334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6703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 </a:t>
            </a:r>
          </a:p>
          <a:p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কার্যাবলিতে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1" descr="1496943916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206213"/>
            <a:ext cx="2133600" cy="1790984"/>
          </a:xfrm>
          <a:prstGeom prst="ellipse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13" name="Picture 12" descr="db3c72141dbb3cff601950fa1a4c73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854" y="1205537"/>
            <a:ext cx="2133600" cy="1790984"/>
          </a:xfrm>
          <a:prstGeom prst="ellipse">
            <a:avLst/>
          </a:prstGeom>
        </p:spPr>
      </p:pic>
      <p:pic>
        <p:nvPicPr>
          <p:cNvPr id="14" name="Picture 13" descr="chatching-Fish-2201603301154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130867"/>
            <a:ext cx="2188308" cy="1790984"/>
          </a:xfrm>
          <a:prstGeom prst="ellipse">
            <a:avLst/>
          </a:prstGeom>
        </p:spPr>
      </p:pic>
      <p:pic>
        <p:nvPicPr>
          <p:cNvPr id="15" name="Picture 14" descr="63592_i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68" y="3199607"/>
            <a:ext cx="2133600" cy="1808205"/>
          </a:xfrm>
          <a:prstGeom prst="ellipse">
            <a:avLst/>
          </a:prstGeom>
        </p:spPr>
      </p:pic>
      <p:pic>
        <p:nvPicPr>
          <p:cNvPr id="16" name="Picture 15" descr="goat-farming-project-repor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5941" y="5060027"/>
            <a:ext cx="2133600" cy="1790984"/>
          </a:xfrm>
          <a:prstGeom prst="ellipse">
            <a:avLst/>
          </a:prstGeom>
        </p:spPr>
      </p:pic>
      <p:pic>
        <p:nvPicPr>
          <p:cNvPr id="17" name="Picture 16" descr="download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6892" y="5044395"/>
            <a:ext cx="2188308" cy="1790984"/>
          </a:xfrm>
          <a:prstGeom prst="ellipse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03209" y="2449062"/>
            <a:ext cx="21336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0598" y="1420029"/>
            <a:ext cx="21336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72637" y="5123938"/>
            <a:ext cx="21336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পশুপালন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5468" y="4372401"/>
            <a:ext cx="21336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চেরাই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31708" y="4406186"/>
            <a:ext cx="21336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মৎস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81600" y="5792497"/>
            <a:ext cx="21336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26415" y="3411211"/>
            <a:ext cx="15488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endParaRPr lang="en-US" sz="2800" dirty="0" smtClean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999222" y="2947070"/>
            <a:ext cx="253192" cy="3361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26415" y="4871796"/>
            <a:ext cx="228296" cy="3728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421452" y="4813718"/>
            <a:ext cx="253784" cy="3533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910214" y="4099238"/>
            <a:ext cx="490586" cy="3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435708" y="2947070"/>
            <a:ext cx="239528" cy="351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6"/>
          </p:cNvCxnSpPr>
          <p:nvPr/>
        </p:nvCxnSpPr>
        <p:spPr>
          <a:xfrm flipV="1">
            <a:off x="3200968" y="4099594"/>
            <a:ext cx="575646" cy="41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77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124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 </a:t>
            </a:r>
          </a:p>
          <a:p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কার্যাবলিতে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সামগ্রীকে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উপযোগিতা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রন্ধনকার্য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প্রস্তুতকরণ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pj5o4f8_cooking-_625x300_02_May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2819400" cy="1524000"/>
          </a:xfrm>
          <a:prstGeom prst="rect">
            <a:avLst/>
          </a:prstGeom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819400"/>
            <a:ext cx="2590800" cy="1524000"/>
          </a:xfrm>
          <a:prstGeom prst="rect">
            <a:avLst/>
          </a:prstGeo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819400"/>
            <a:ext cx="2543175" cy="1600200"/>
          </a:xfrm>
          <a:prstGeom prst="rect">
            <a:avLst/>
          </a:prstGeom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876800"/>
            <a:ext cx="2743200" cy="15240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4876800"/>
            <a:ext cx="2743200" cy="1524000"/>
          </a:xfrm>
          <a:prstGeom prst="rect">
            <a:avLst/>
          </a:prstGeom>
        </p:spPr>
      </p:pic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4876800"/>
            <a:ext cx="2743200" cy="152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4343400"/>
            <a:ext cx="25146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রন্ধনকার্য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6400800"/>
            <a:ext cx="25146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6400800"/>
            <a:ext cx="25146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ইস্পাত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6400800"/>
            <a:ext cx="25146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পাইপ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4343400"/>
            <a:ext cx="25146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টিন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4343400"/>
            <a:ext cx="25146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পেরেক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 </a:t>
            </a:r>
          </a:p>
          <a:p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কার্যাবলিতে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বস্তুসমূহের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উপযোগীতা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সেবাকার্য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1371600" cy="1676400"/>
          </a:xfrm>
          <a:prstGeom prst="rect">
            <a:avLst/>
          </a:prstGeom>
        </p:spPr>
      </p:pic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38400"/>
            <a:ext cx="1447800" cy="1676400"/>
          </a:xfrm>
          <a:prstGeom prst="rect">
            <a:avLst/>
          </a:prstGeom>
        </p:spPr>
      </p:pic>
      <p:pic>
        <p:nvPicPr>
          <p:cNvPr id="5" name="Picture 4" descr="2-3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438400"/>
            <a:ext cx="1447800" cy="1676400"/>
          </a:xfrm>
          <a:prstGeom prst="rect">
            <a:avLst/>
          </a:prstGeom>
        </p:spPr>
      </p:pic>
      <p:pic>
        <p:nvPicPr>
          <p:cNvPr id="6" name="Picture 5" descr="download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438400"/>
            <a:ext cx="1447800" cy="1685925"/>
          </a:xfrm>
          <a:prstGeom prst="rect">
            <a:avLst/>
          </a:prstGeom>
        </p:spPr>
      </p:pic>
      <p:pic>
        <p:nvPicPr>
          <p:cNvPr id="7" name="Picture 6" descr="Teach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2438400"/>
            <a:ext cx="1524000" cy="1676400"/>
          </a:xfrm>
          <a:prstGeom prst="rect">
            <a:avLst/>
          </a:prstGeom>
        </p:spPr>
      </p:pic>
      <p:pic>
        <p:nvPicPr>
          <p:cNvPr id="8" name="Picture 7" descr="002018_bangladesh_pratidin_Anow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2438400"/>
            <a:ext cx="1524000" cy="1676400"/>
          </a:xfrm>
          <a:prstGeom prst="rect">
            <a:avLst/>
          </a:prstGeom>
        </p:spPr>
      </p:pic>
      <p:pic>
        <p:nvPicPr>
          <p:cNvPr id="9" name="Picture 8" descr="download (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72000"/>
            <a:ext cx="1295400" cy="1676400"/>
          </a:xfrm>
          <a:prstGeom prst="rect">
            <a:avLst/>
          </a:prstGeom>
        </p:spPr>
      </p:pic>
      <p:pic>
        <p:nvPicPr>
          <p:cNvPr id="10" name="Picture 9" descr="image-1975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4572000"/>
            <a:ext cx="1524000" cy="1676400"/>
          </a:xfrm>
          <a:prstGeom prst="rect">
            <a:avLst/>
          </a:prstGeom>
        </p:spPr>
      </p:pic>
      <p:pic>
        <p:nvPicPr>
          <p:cNvPr id="11" name="Picture 10" descr="download (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1800" y="4572000"/>
            <a:ext cx="1447800" cy="1676400"/>
          </a:xfrm>
          <a:prstGeom prst="rect">
            <a:avLst/>
          </a:prstGeom>
        </p:spPr>
      </p:pic>
      <p:pic>
        <p:nvPicPr>
          <p:cNvPr id="12" name="Picture 11" descr="download (9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5800" y="4572000"/>
            <a:ext cx="1447800" cy="1676400"/>
          </a:xfrm>
          <a:prstGeom prst="rect">
            <a:avLst/>
          </a:prstGeom>
        </p:spPr>
      </p:pic>
      <p:pic>
        <p:nvPicPr>
          <p:cNvPr id="13" name="Picture 12" descr="download (10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9800" y="4572000"/>
            <a:ext cx="1524000" cy="1657350"/>
          </a:xfrm>
          <a:prstGeom prst="rect">
            <a:avLst/>
          </a:prstGeom>
        </p:spPr>
      </p:pic>
      <p:pic>
        <p:nvPicPr>
          <p:cNvPr id="14" name="Picture 13" descr="download (11)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0" y="4572000"/>
            <a:ext cx="1524001" cy="16668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4114800"/>
            <a:ext cx="13716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পাইকারি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4114800"/>
            <a:ext cx="14478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খুচরা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1800" y="4114800"/>
            <a:ext cx="14478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ফেরিওয়ালা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800" y="4114800"/>
            <a:ext cx="14478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ব্যাংকার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9800" y="4114800"/>
            <a:ext cx="15240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248400"/>
            <a:ext cx="12954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নার্স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1600" y="6248400"/>
            <a:ext cx="15240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আইনজীবী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6248400"/>
            <a:ext cx="14478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ধোপা</a:t>
            </a:r>
            <a:r>
              <a:rPr lang="en-US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95800" y="6248400"/>
            <a:ext cx="14478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নাপিত</a:t>
            </a:r>
            <a:r>
              <a:rPr lang="en-US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6248400"/>
            <a:ext cx="15240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রিক্সাচালক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6248400"/>
            <a:ext cx="15240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ঠ্যালাচালক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0" y="4114800"/>
            <a:ext cx="15240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endParaRPr lang="en-US" sz="2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২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(খ) ৩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(গ) ৪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(ঘ) ৫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ইস্পাত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(ঘ)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পশুপালন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শিক্ষকতা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ইস্পাত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(ঘ)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চেরাই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লৌহ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(ঘ)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ফেরিওয়ালা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90800" y="2590800"/>
            <a:ext cx="5334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010400" y="3581400"/>
            <a:ext cx="5334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3400" y="4495800"/>
            <a:ext cx="5334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5486400"/>
            <a:ext cx="5334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রুপম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বেড়িবাঁধ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৬০টি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দুগ্ধ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রুপম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চট্টগামে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ইস্পাত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খামারটি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রুপমের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কারখানাটি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উন্নতিতে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কীরূপ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সপক্ষে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itteryDelectableFieldmouse-size_restric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0"/>
            <a:ext cx="2590800" cy="2362200"/>
          </a:xfrm>
          <a:prstGeom prst="rect">
            <a:avLst/>
          </a:prstGeom>
        </p:spPr>
      </p:pic>
      <p:pic>
        <p:nvPicPr>
          <p:cNvPr id="4" name="Picture 3" descr="2944351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10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5638800" cy="1600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57400"/>
            <a:ext cx="4724400" cy="3810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4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এ,জি,একাডেমী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100.jpg"/>
          <p:cNvPicPr>
            <a:picLocks noChangeAspect="1"/>
          </p:cNvPicPr>
          <p:nvPr/>
        </p:nvPicPr>
        <p:blipFill>
          <a:blip r:embed="rId2"/>
          <a:srcRect l="41250" t="23334" r="8750"/>
          <a:stretch>
            <a:fillRect/>
          </a:stretch>
        </p:blipFill>
        <p:spPr>
          <a:xfrm>
            <a:off x="5257800" y="2057400"/>
            <a:ext cx="3352800" cy="3886200"/>
          </a:xfrm>
          <a:prstGeom prst="rect">
            <a:avLst/>
          </a:prstGeom>
          <a:solidFill>
            <a:schemeClr val="accent3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nor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066800"/>
            <a:ext cx="5486400" cy="1371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286000"/>
            <a:ext cx="5334000" cy="32004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৯ম ও ১০ম </a:t>
            </a:r>
          </a:p>
          <a:p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286000"/>
            <a:ext cx="2438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47800"/>
            <a:ext cx="2819400" cy="1981200"/>
          </a:xfrm>
          <a:prstGeom prst="rect">
            <a:avLst/>
          </a:prstGeom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400"/>
            <a:ext cx="2971800" cy="1752600"/>
          </a:xfrm>
          <a:prstGeom prst="rect">
            <a:avLst/>
          </a:prstGeom>
        </p:spPr>
      </p:pic>
      <p:pic>
        <p:nvPicPr>
          <p:cNvPr id="4" name="Picture 3" descr="natural-gas-energ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343400"/>
            <a:ext cx="2895600" cy="1752600"/>
          </a:xfrm>
          <a:prstGeom prst="rect">
            <a:avLst/>
          </a:prstGeom>
        </p:spPr>
      </p:pic>
      <p:pic>
        <p:nvPicPr>
          <p:cNvPr id="5" name="Picture 4" descr="1496943916_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7800"/>
            <a:ext cx="2971800" cy="1981200"/>
          </a:xfrm>
          <a:prstGeom prst="rect">
            <a:avLst/>
          </a:prstGeom>
        </p:spPr>
      </p:pic>
      <p:pic>
        <p:nvPicPr>
          <p:cNvPr id="6" name="Picture 5" descr="goat-farming-project-repor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1447800"/>
            <a:ext cx="2971800" cy="1981200"/>
          </a:xfrm>
          <a:prstGeom prst="rect">
            <a:avLst/>
          </a:prstGeom>
        </p:spPr>
      </p:pic>
      <p:pic>
        <p:nvPicPr>
          <p:cNvPr id="7" name="Picture 6" descr="002018_bangladesh_pratidin_Anow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4267200"/>
            <a:ext cx="2209800" cy="1752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762000"/>
            <a:ext cx="7239000" cy="609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19200"/>
            <a:ext cx="7086600" cy="1905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পাঠ - -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24200"/>
            <a:ext cx="9144000" cy="1905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219200"/>
            <a:ext cx="731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36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--- </a:t>
            </a:r>
          </a:p>
          <a:p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১।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২।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৩।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উৎসাহ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৪।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059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81400"/>
            <a:ext cx="9144000" cy="3276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মেটানোর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কর্মকান্ড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8839200" cy="838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সম্পদের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(Concept of resources)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4516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300" y="4141738"/>
            <a:ext cx="8848299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অপ্রয়োজনীয়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অপ্রয়োজনীয়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বস্তুতে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কার্যকারিতাই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8" y="858887"/>
            <a:ext cx="43434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9" y="858887"/>
            <a:ext cx="4352501" cy="2874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শ্রেণিবিন্যাস</a:t>
            </a:r>
            <a:r>
              <a:rPr lang="en-US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(Classification of resources)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1600200"/>
            <a:ext cx="1524000" cy="4572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971800"/>
            <a:ext cx="2133600" cy="4572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971800"/>
            <a:ext cx="2209800" cy="4572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4648200"/>
            <a:ext cx="4495800" cy="12954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অনবায়নযোগ্য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কাঠ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2971800"/>
            <a:ext cx="2362200" cy="4572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648200"/>
            <a:ext cx="2971800" cy="12954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নবায়নযোগ্য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সৌরশক্তি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বায়ুশক্তি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পানিশক্তি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00" y="2514600"/>
            <a:ext cx="60198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0" y="4191000"/>
            <a:ext cx="55626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2"/>
          </p:cNvCxnSpPr>
          <p:nvPr/>
        </p:nvCxnSpPr>
        <p:spPr>
          <a:xfrm rot="5400000">
            <a:off x="4305300" y="2247900"/>
            <a:ext cx="38100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306094" y="2704306"/>
            <a:ext cx="381000" cy="15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029494" y="3771106"/>
            <a:ext cx="685800" cy="15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181894" y="2704306"/>
            <a:ext cx="381000" cy="15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096397" y="4418409"/>
            <a:ext cx="457200" cy="238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33797" y="4418409"/>
            <a:ext cx="457200" cy="238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7201694" y="2704306"/>
            <a:ext cx="381000" cy="15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151" y="4800600"/>
            <a:ext cx="9069849" cy="1905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নবায়নযোগ্য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পূনঃসংগঠনশীল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ব্যবধানে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7039" y="119587"/>
            <a:ext cx="2646400" cy="1837830"/>
            <a:chOff x="2281558" y="18181"/>
            <a:chExt cx="1577299" cy="1488467"/>
          </a:xfrm>
        </p:grpSpPr>
        <p:sp>
          <p:nvSpPr>
            <p:cNvPr id="15" name="Oval 14"/>
            <p:cNvSpPr/>
            <p:nvPr/>
          </p:nvSpPr>
          <p:spPr>
            <a:xfrm>
              <a:off x="2281558" y="18181"/>
              <a:ext cx="1577299" cy="1488467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2512548" y="236162"/>
              <a:ext cx="1115319" cy="1052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37653" y="125327"/>
            <a:ext cx="2616752" cy="1826349"/>
            <a:chOff x="1426932" y="0"/>
            <a:chExt cx="1790109" cy="1689292"/>
          </a:xfrm>
        </p:grpSpPr>
        <p:sp>
          <p:nvSpPr>
            <p:cNvPr id="21" name="Oval 20"/>
            <p:cNvSpPr/>
            <p:nvPr/>
          </p:nvSpPr>
          <p:spPr>
            <a:xfrm>
              <a:off x="1426932" y="0"/>
              <a:ext cx="1790109" cy="1689292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1689087" y="247391"/>
              <a:ext cx="1265799" cy="1194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35" tIns="26035" rIns="26035" bIns="26035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10168" y="137647"/>
            <a:ext cx="2640756" cy="1857433"/>
            <a:chOff x="2349600" y="0"/>
            <a:chExt cx="1385101" cy="1385101"/>
          </a:xfrm>
        </p:grpSpPr>
        <p:sp>
          <p:nvSpPr>
            <p:cNvPr id="18" name="Oval 17"/>
            <p:cNvSpPr/>
            <p:nvPr/>
          </p:nvSpPr>
          <p:spPr>
            <a:xfrm>
              <a:off x="2349600" y="0"/>
              <a:ext cx="1385101" cy="1385101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2552443" y="202843"/>
              <a:ext cx="979415" cy="979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29683" y="2057400"/>
            <a:ext cx="20574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সৌরশক্তি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5483" y="4495800"/>
            <a:ext cx="20574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6083" y="4495800"/>
            <a:ext cx="2057400" cy="381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জলপ্রপাত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7683" y="2057400"/>
            <a:ext cx="20574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বায়ুশক্তি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1883" y="2057400"/>
            <a:ext cx="2057400" cy="4572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পানিশক্তি</a:t>
            </a:r>
            <a:r>
              <a:rPr lang="en-US" sz="2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151" y="4876800"/>
            <a:ext cx="3174823" cy="6096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নবায়নযোগ্য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3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6127" y="2514601"/>
            <a:ext cx="3497467" cy="1781232"/>
            <a:chOff x="2980645" y="0"/>
            <a:chExt cx="1467764" cy="1385101"/>
          </a:xfrm>
        </p:grpSpPr>
        <p:sp>
          <p:nvSpPr>
            <p:cNvPr id="24" name="Oval 23"/>
            <p:cNvSpPr/>
            <p:nvPr/>
          </p:nvSpPr>
          <p:spPr>
            <a:xfrm>
              <a:off x="2980645" y="0"/>
              <a:ext cx="1467764" cy="1385101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3195594" y="202843"/>
              <a:ext cx="1037866" cy="979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13389" y="2615218"/>
            <a:ext cx="3497466" cy="1779964"/>
            <a:chOff x="3762751" y="653424"/>
            <a:chExt cx="2785309" cy="2628444"/>
          </a:xfrm>
        </p:grpSpPr>
        <p:sp>
          <p:nvSpPr>
            <p:cNvPr id="27" name="Oval 26"/>
            <p:cNvSpPr/>
            <p:nvPr/>
          </p:nvSpPr>
          <p:spPr>
            <a:xfrm>
              <a:off x="3762751" y="653424"/>
              <a:ext cx="2785309" cy="2628444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170650" y="1038351"/>
              <a:ext cx="1969511" cy="1858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1098</Words>
  <Application>Microsoft Office PowerPoint</Application>
  <PresentationFormat>On-screen Show (4:3)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114</cp:revision>
  <dcterms:created xsi:type="dcterms:W3CDTF">2006-08-16T00:00:00Z</dcterms:created>
  <dcterms:modified xsi:type="dcterms:W3CDTF">2021-07-16T14:23:23Z</dcterms:modified>
</cp:coreProperties>
</file>