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84" r:id="rId2"/>
    <p:sldId id="285" r:id="rId3"/>
    <p:sldId id="259" r:id="rId4"/>
    <p:sldId id="279" r:id="rId5"/>
    <p:sldId id="281" r:id="rId6"/>
    <p:sldId id="262" r:id="rId7"/>
    <p:sldId id="263" r:id="rId8"/>
    <p:sldId id="264" r:id="rId9"/>
    <p:sldId id="265" r:id="rId10"/>
    <p:sldId id="271" r:id="rId11"/>
    <p:sldId id="272" r:id="rId12"/>
    <p:sldId id="273" r:id="rId13"/>
    <p:sldId id="269" r:id="rId14"/>
    <p:sldId id="274" r:id="rId15"/>
    <p:sldId id="257" r:id="rId16"/>
    <p:sldId id="258" r:id="rId17"/>
    <p:sldId id="266" r:id="rId18"/>
    <p:sldId id="261" r:id="rId19"/>
    <p:sldId id="275" r:id="rId20"/>
    <p:sldId id="260" r:id="rId21"/>
    <p:sldId id="280" r:id="rId22"/>
    <p:sldId id="276" r:id="rId23"/>
    <p:sldId id="270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8809-2AED-474D-96F3-1C3A9B945A5A}" type="datetimeFigureOut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4A3FA9B-E891-4C72-97CE-5DC6170A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8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8809-2AED-474D-96F3-1C3A9B945A5A}" type="datetimeFigureOut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A3FA9B-E891-4C72-97CE-5DC6170A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8809-2AED-474D-96F3-1C3A9B945A5A}" type="datetimeFigureOut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A3FA9B-E891-4C72-97CE-5DC6170ADE7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91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8809-2AED-474D-96F3-1C3A9B945A5A}" type="datetimeFigureOut">
              <a:rPr lang="en-US" smtClean="0"/>
              <a:t>16-Jul-21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A3FA9B-E891-4C72-97CE-5DC6170A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34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8809-2AED-474D-96F3-1C3A9B945A5A}" type="datetimeFigureOut">
              <a:rPr lang="en-US" smtClean="0"/>
              <a:t>16-Jul-21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A3FA9B-E891-4C72-97CE-5DC6170ADE7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0926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8809-2AED-474D-96F3-1C3A9B945A5A}" type="datetimeFigureOut">
              <a:rPr lang="en-US" smtClean="0"/>
              <a:t>16-Jul-21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A3FA9B-E891-4C72-97CE-5DC6170A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78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8809-2AED-474D-96F3-1C3A9B945A5A}" type="datetimeFigureOut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FA9B-E891-4C72-97CE-5DC6170A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02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8809-2AED-474D-96F3-1C3A9B945A5A}" type="datetimeFigureOut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FA9B-E891-4C72-97CE-5DC6170A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3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8809-2AED-474D-96F3-1C3A9B945A5A}" type="datetimeFigureOut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FA9B-E891-4C72-97CE-5DC6170A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4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8809-2AED-474D-96F3-1C3A9B945A5A}" type="datetimeFigureOut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A3FA9B-E891-4C72-97CE-5DC6170A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3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8809-2AED-474D-96F3-1C3A9B945A5A}" type="datetimeFigureOut">
              <a:rPr lang="en-US" smtClean="0"/>
              <a:t>16-Jul-21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4A3FA9B-E891-4C72-97CE-5DC6170A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5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8809-2AED-474D-96F3-1C3A9B945A5A}" type="datetimeFigureOut">
              <a:rPr lang="en-US" smtClean="0"/>
              <a:t>16-Jul-21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4A3FA9B-E891-4C72-97CE-5DC6170A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8809-2AED-474D-96F3-1C3A9B945A5A}" type="datetimeFigureOut">
              <a:rPr lang="en-US" smtClean="0"/>
              <a:t>16-Jul-21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FA9B-E891-4C72-97CE-5DC6170A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9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8809-2AED-474D-96F3-1C3A9B945A5A}" type="datetimeFigureOut">
              <a:rPr lang="en-US" smtClean="0"/>
              <a:t>16-Jul-21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FA9B-E891-4C72-97CE-5DC6170A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32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8809-2AED-474D-96F3-1C3A9B945A5A}" type="datetimeFigureOut">
              <a:rPr lang="en-US" smtClean="0"/>
              <a:t>16-Jul-21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FA9B-E891-4C72-97CE-5DC6170A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2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8809-2AED-474D-96F3-1C3A9B945A5A}" type="datetimeFigureOut">
              <a:rPr lang="en-US" smtClean="0"/>
              <a:t>16-Jul-21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A3FA9B-E891-4C72-97CE-5DC6170A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9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38809-2AED-474D-96F3-1C3A9B945A5A}" type="datetimeFigureOut">
              <a:rPr lang="en-US" smtClean="0"/>
              <a:t>16-Jul-21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4A3FA9B-E891-4C72-97CE-5DC6170A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6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345" y="624110"/>
            <a:ext cx="10496280" cy="1280890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615" y="2584361"/>
            <a:ext cx="1084401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Flowchart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প্রোগ্রাম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গতিধারা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Flowchart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Flowchart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দু’ভাগে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১)System Flowchart</a:t>
            </a:r>
          </a:p>
          <a:p>
            <a:pPr marL="0" indent="0">
              <a:buNone/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2) Program Flowchart.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3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Flowchart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Flowchart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নিয়মাবলি</a:t>
            </a:r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ফ্রোচার্টের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পরিহার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প্রতীকের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ভেতরে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ফ্লোচার্ট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1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Flowchart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Flowchart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প্রোগ্রাম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পরিবর্ধনে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প্রোগ্রাম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প্রক্রিয়াকরণের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6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797" y="624110"/>
            <a:ext cx="10788203" cy="128089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                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18" y="2120720"/>
            <a:ext cx="11028094" cy="47372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     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কী? 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58" y="3619500"/>
            <a:ext cx="10573554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b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Algorithm</a:t>
            </a:r>
            <a:endParaRPr lang="en-US" sz="4000" b="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arenR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ধাপসমূহের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14350" indent="-514350">
              <a:buAutoNum type="arabicParenR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arenR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প্রোগ্রাম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Flowchart</a:t>
            </a:r>
            <a:endParaRPr lang="en-US" sz="4000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7166957" y="2610211"/>
            <a:ext cx="4192209" cy="40095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ফ্রোচার্ট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ফ্লোচার্ট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ফ্লোচার্ট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প্রোগ্রাম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336" y="115910"/>
            <a:ext cx="11487954" cy="64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5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048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3031" y="173865"/>
            <a:ext cx="11655380" cy="668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Algorithm</a:t>
            </a:r>
            <a:endParaRPr lang="en-US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৫টি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ধাপ-১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ধাপ-২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ধাপ-৩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ধাপ-৪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ধাপ-৫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ছাপি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ধাপ-৬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76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30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7548"/>
            <a:ext cx="6903075" cy="64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en-US" dirty="0" smtClean="0"/>
              <a:t>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Algorithm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16945"/>
            <a:ext cx="1005840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ধাপ-১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ধাপ-২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দু”টি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A,Bএর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ধাপ-৩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(ক) YES</a:t>
            </a: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ছাপি,A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৫ম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(খ) NO </a:t>
            </a: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ধাপ-৪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ছাপি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B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ধাপ-৫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68192" y="663675"/>
            <a:ext cx="10723808" cy="102376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 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87887" y="1972703"/>
            <a:ext cx="4211392" cy="57626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96214" y="2815257"/>
            <a:ext cx="5426652" cy="412075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মুহাম্মাদ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লোকমান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সিকদার </a:t>
            </a:r>
          </a:p>
          <a:p>
            <a:pPr marL="0" indent="0">
              <a:buNone/>
            </a:pP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প্রভাষক,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</a:t>
            </a:r>
          </a:p>
          <a:p>
            <a:pPr marL="0" indent="0">
              <a:buNone/>
            </a:pP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এয়াছিন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শাহ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রাউজান,চট্টগ্রাম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619834" y="1687442"/>
            <a:ext cx="4090835" cy="947082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014434" y="2583087"/>
            <a:ext cx="5340953" cy="435292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শ্রেণিঃ-একাদশ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বিষয়ঃ-আইসিটি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অধ্যায়ঃ-৫ম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সময়ঃ-৪৫মিঃ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তারিখঃ-১৬/০৭ /২০২১ইং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901" y="2737245"/>
            <a:ext cx="1516934" cy="151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62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172929" cy="844062"/>
          </a:xfrm>
        </p:spPr>
        <p:txBody>
          <a:bodyPr/>
          <a:lstStyle/>
          <a:p>
            <a:r>
              <a:rPr lang="en-US" dirty="0" smtClean="0"/>
              <a:t>         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Flowchart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523" y="1408750"/>
            <a:ext cx="7418231" cy="481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‘ক” </a:t>
            </a:r>
            <a:r>
              <a:rPr lang="en-US" sz="3200" b="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b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“খ” </a:t>
            </a:r>
            <a:r>
              <a:rPr lang="en-US" sz="3200" b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b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Flowchart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954" y="3705203"/>
            <a:ext cx="7859601" cy="236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8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   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Algorithm ও Flowchart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লেখ। 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24" y="3024991"/>
            <a:ext cx="8563377" cy="333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A,B,Cএর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Flowchart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832" y="3404316"/>
            <a:ext cx="8098236" cy="34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1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704" y="508200"/>
            <a:ext cx="10745295" cy="128089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    </a:t>
            </a:r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1842" y="2289220"/>
            <a:ext cx="3940934" cy="4314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106" y="2653048"/>
            <a:ext cx="3234475" cy="3586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79" y="3206840"/>
            <a:ext cx="2110233" cy="32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1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433" y="430927"/>
            <a:ext cx="10457645" cy="128089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          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প্রেষনা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875" y="1912513"/>
            <a:ext cx="10431886" cy="494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</a:p>
          <a:p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Algorithm &amp; Flowchart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125" y="1264555"/>
            <a:ext cx="243840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586" y="624110"/>
            <a:ext cx="10483403" cy="128089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----------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অ্যালগোরিদম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ফ্লোচার্ট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অ্যালগোরিদম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ফ্লোচার্ট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ফ্লোচার্টের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বিভিন্ন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Algorithm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অ্যালগোরিদম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সমস্যাকে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পরপর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সসীম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অনুক্রমিক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সেটকে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অ্যালগোরিদম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 algorithm is a step by step procedure for solving a problem.</a:t>
            </a:r>
          </a:p>
          <a:p>
            <a:pPr marL="0" indent="0">
              <a:buNone/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Algorithm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অ্যালগোরিদম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করে।যথা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অ্যালগোরিদম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সহজবোধ্য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29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Algorithm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লিখনের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১)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0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প্রোগ্রাম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পরিবর্ধনে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প্রোগ্রাম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Algorithm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লিখনের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১)প্রোগ্রাম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অ্যালগরিদমের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প্রোগ্রাম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377</TotalTime>
  <Words>581</Words>
  <Application>Microsoft Office PowerPoint</Application>
  <PresentationFormat>Widescreen</PresentationFormat>
  <Paragraphs>104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NikoshBAN</vt:lpstr>
      <vt:lpstr>Wingdings 3</vt:lpstr>
      <vt:lpstr>Wisp</vt:lpstr>
      <vt:lpstr>           সবাইকে শুভেচ্ছা </vt:lpstr>
      <vt:lpstr>   পরিচিতি</vt:lpstr>
      <vt:lpstr>           প্রেষনা দান </vt:lpstr>
      <vt:lpstr>                 পাঠ ঘোষনা </vt:lpstr>
      <vt:lpstr>            শিখন ফল </vt:lpstr>
      <vt:lpstr>              Algorithm</vt:lpstr>
      <vt:lpstr>              Algorithm</vt:lpstr>
      <vt:lpstr>           Algorithm</vt:lpstr>
      <vt:lpstr>             Algorithm</vt:lpstr>
      <vt:lpstr>             Flowchart</vt:lpstr>
      <vt:lpstr>              Flowchart</vt:lpstr>
      <vt:lpstr>           Flowchart</vt:lpstr>
      <vt:lpstr>                 একক কাজ </vt:lpstr>
      <vt:lpstr>                 পার্থক্য </vt:lpstr>
      <vt:lpstr>PowerPoint Presentation</vt:lpstr>
      <vt:lpstr>PowerPoint Presentation</vt:lpstr>
      <vt:lpstr>             Algorithm</vt:lpstr>
      <vt:lpstr>PowerPoint Presentation</vt:lpstr>
      <vt:lpstr>      Algorithm</vt:lpstr>
      <vt:lpstr>                Flowchart</vt:lpstr>
      <vt:lpstr>                    দলীয় কাজ </vt:lpstr>
      <vt:lpstr>               পাঠ মূল্যায়ন         </vt:lpstr>
      <vt:lpstr>                   বাড়ির কাজ </vt:lpstr>
      <vt:lpstr>    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46</cp:revision>
  <dcterms:created xsi:type="dcterms:W3CDTF">2020-04-27T20:54:28Z</dcterms:created>
  <dcterms:modified xsi:type="dcterms:W3CDTF">2021-07-16T07:18:42Z</dcterms:modified>
</cp:coreProperties>
</file>