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C9A-4D16-4B1E-851C-933B6B2E422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66A-AA97-4EF7-BB47-93C73B98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5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C9A-4D16-4B1E-851C-933B6B2E422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66A-AA97-4EF7-BB47-93C73B98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C9A-4D16-4B1E-851C-933B6B2E422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66A-AA97-4EF7-BB47-93C73B98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C9A-4D16-4B1E-851C-933B6B2E422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66A-AA97-4EF7-BB47-93C73B98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3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C9A-4D16-4B1E-851C-933B6B2E422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66A-AA97-4EF7-BB47-93C73B98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7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C9A-4D16-4B1E-851C-933B6B2E422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66A-AA97-4EF7-BB47-93C73B98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C9A-4D16-4B1E-851C-933B6B2E422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66A-AA97-4EF7-BB47-93C73B98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6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C9A-4D16-4B1E-851C-933B6B2E422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66A-AA97-4EF7-BB47-93C73B98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C9A-4D16-4B1E-851C-933B6B2E422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66A-AA97-4EF7-BB47-93C73B98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C9A-4D16-4B1E-851C-933B6B2E422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66A-AA97-4EF7-BB47-93C73B98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7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7C9A-4D16-4B1E-851C-933B6B2E422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BF66A-AA97-4EF7-BB47-93C73B98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7C9A-4D16-4B1E-851C-933B6B2E422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BF66A-AA97-4EF7-BB47-93C73B98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2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170" y="4396901"/>
            <a:ext cx="9834664" cy="2215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3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شكراً         كثيراً  </a:t>
            </a:r>
            <a:endParaRPr lang="en-US" sz="13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00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847" y="0"/>
            <a:ext cx="10593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9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السلام عليكم ورحمة الله</a:t>
            </a:r>
            <a:endParaRPr lang="en-US" sz="9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0784" y="1799617"/>
            <a:ext cx="10418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مرحباً بكم فى الدّرس اليوم</a:t>
            </a:r>
            <a:endParaRPr lang="en-US" sz="8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80" y="2984770"/>
            <a:ext cx="3094045" cy="3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69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24" r="23406" b="26030"/>
          <a:stretch/>
        </p:blipFill>
        <p:spPr>
          <a:xfrm>
            <a:off x="194552" y="183338"/>
            <a:ext cx="2872147" cy="3055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62428" y="8240"/>
            <a:ext cx="234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التّعريف</a:t>
            </a:r>
            <a:endParaRPr lang="en-US" sz="6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" t="3824" r="38430"/>
          <a:stretch/>
        </p:blipFill>
        <p:spPr>
          <a:xfrm>
            <a:off x="5807412" y="894945"/>
            <a:ext cx="2286001" cy="5797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575" y="3638144"/>
            <a:ext cx="4990289" cy="2492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محمّد ذاكر حسن</a:t>
            </a:r>
          </a:p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معلّم المساعدة</a:t>
            </a:r>
          </a:p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كفتي الأمين نوري داخل مدرسة</a:t>
            </a:r>
          </a:p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نتون بازار ، كفتي، رنغامتي.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9" t="16880" r="5282" b="46525"/>
          <a:stretch/>
        </p:blipFill>
        <p:spPr>
          <a:xfrm>
            <a:off x="9214472" y="183338"/>
            <a:ext cx="2461098" cy="2509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937770" y="2918061"/>
            <a:ext cx="4105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الباب الثانى : علم النحو</a:t>
            </a:r>
          </a:p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الدّرس السابع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5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3192" r="11773" b="1679"/>
          <a:stretch/>
        </p:blipFill>
        <p:spPr>
          <a:xfrm>
            <a:off x="622569" y="846308"/>
            <a:ext cx="8011358" cy="48930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871626" y="1478605"/>
            <a:ext cx="28015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6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الدّرس اليوم :</a:t>
            </a:r>
          </a:p>
          <a:p>
            <a:pPr algn="r"/>
            <a:r>
              <a:rPr lang="ar-SA" sz="6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المرفوعات</a:t>
            </a:r>
            <a:endParaRPr lang="en-US" sz="6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2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945" y="145915"/>
            <a:ext cx="5466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اهداف الدّرس</a:t>
            </a:r>
            <a:endParaRPr lang="en-US" sz="6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8925" y="-1699999"/>
            <a:ext cx="5138456" cy="11089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6817" y="2723745"/>
            <a:ext cx="7762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بعد نهاية التّدريس فى هذا الدّرس---------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# يستطيع الطّالب ماهو الأسماء المرفوعات.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## يستطيع الطّالب أن يبيّن أقسام المرفوعات.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8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6" t="24941" r="12731" b="44420"/>
          <a:stretch/>
        </p:blipFill>
        <p:spPr>
          <a:xfrm>
            <a:off x="389107" y="291829"/>
            <a:ext cx="3648474" cy="2383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99" r="12093" b="68440"/>
          <a:stretch/>
        </p:blipFill>
        <p:spPr>
          <a:xfrm>
            <a:off x="466927" y="2966935"/>
            <a:ext cx="11138171" cy="2821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55579" r="11454"/>
          <a:stretch/>
        </p:blipFill>
        <p:spPr>
          <a:xfrm>
            <a:off x="4163438" y="209144"/>
            <a:ext cx="7845330" cy="2548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95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2" t="4137" r="10390" b="3570"/>
          <a:stretch/>
        </p:blipFill>
        <p:spPr>
          <a:xfrm>
            <a:off x="486382" y="311285"/>
            <a:ext cx="10856069" cy="5982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899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7541" r="11560" b="25887"/>
          <a:stretch/>
        </p:blipFill>
        <p:spPr>
          <a:xfrm>
            <a:off x="1284050" y="1371600"/>
            <a:ext cx="9286597" cy="5272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34255" y="184826"/>
            <a:ext cx="4173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التّقييم</a:t>
            </a:r>
            <a:endParaRPr lang="en-US" sz="6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8058" y="2178996"/>
            <a:ext cx="4513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ت – ضمير</a:t>
            </a:r>
          </a:p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الإسلامُ</a:t>
            </a:r>
          </a:p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هذا – الطّالب-ذكيٌّ-لعوب</a:t>
            </a:r>
          </a:p>
          <a:p>
            <a:pPr algn="ctr"/>
            <a:endParaRPr lang="ar-SA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حقُّ</a:t>
            </a:r>
          </a:p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هذا- سوار</a:t>
            </a:r>
          </a:p>
          <a:p>
            <a:pPr algn="ctr"/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5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19073" y="175099"/>
            <a:ext cx="6867728" cy="22179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3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عمل البيت</a:t>
            </a:r>
            <a:endParaRPr lang="en-US" sz="13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79770" y="3336587"/>
            <a:ext cx="9795753" cy="20428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6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الأسماء المرفوعات كم هي وما هي؟ أذكر كلّ قسم باالأمثلة</a:t>
            </a:r>
            <a:endParaRPr lang="en-US" sz="6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1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88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10</cp:revision>
  <dcterms:created xsi:type="dcterms:W3CDTF">2021-03-19T04:17:36Z</dcterms:created>
  <dcterms:modified xsi:type="dcterms:W3CDTF">2021-03-19T06:24:15Z</dcterms:modified>
</cp:coreProperties>
</file>