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5" r:id="rId3"/>
    <p:sldId id="291" r:id="rId4"/>
    <p:sldId id="292" r:id="rId5"/>
    <p:sldId id="287" r:id="rId6"/>
    <p:sldId id="286" r:id="rId7"/>
    <p:sldId id="293" r:id="rId8"/>
    <p:sldId id="294" r:id="rId9"/>
    <p:sldId id="288" r:id="rId10"/>
    <p:sldId id="259" r:id="rId11"/>
    <p:sldId id="260" r:id="rId12"/>
    <p:sldId id="257" r:id="rId13"/>
    <p:sldId id="261" r:id="rId14"/>
    <p:sldId id="262" r:id="rId15"/>
    <p:sldId id="263" r:id="rId16"/>
    <p:sldId id="265" r:id="rId17"/>
    <p:sldId id="266" r:id="rId18"/>
    <p:sldId id="267" r:id="rId19"/>
    <p:sldId id="269" r:id="rId20"/>
    <p:sldId id="270" r:id="rId21"/>
    <p:sldId id="264" r:id="rId22"/>
    <p:sldId id="273" r:id="rId23"/>
    <p:sldId id="275" r:id="rId24"/>
    <p:sldId id="279" r:id="rId25"/>
    <p:sldId id="282" r:id="rId26"/>
    <p:sldId id="280" r:id="rId27"/>
    <p:sldId id="274" r:id="rId28"/>
    <p:sldId id="278" r:id="rId29"/>
    <p:sldId id="283" r:id="rId30"/>
    <p:sldId id="277" r:id="rId31"/>
    <p:sldId id="284" r:id="rId32"/>
    <p:sldId id="285" r:id="rId33"/>
    <p:sldId id="29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3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6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5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4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0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3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8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2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7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20D99-C0E3-40D8-8E2E-A060D2B45CF9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FFEF-E37A-4A9E-9212-80F5FA1E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5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image" Target="../media/image1.jp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08227" y="3196516"/>
            <a:ext cx="62882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331334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5930333" y="-5599000"/>
            <a:ext cx="331334" cy="11529332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0"/>
              <a:ext cx="331334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30333" y="927667"/>
              <a:ext cx="331334" cy="1152933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0"/>
              <a:ext cx="331334" cy="6805748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27" y="1353159"/>
            <a:ext cx="3423816" cy="413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537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3727476" y="1473868"/>
            <a:ext cx="4642340" cy="4445027"/>
            <a:chOff x="3727938" y="1139480"/>
            <a:chExt cx="4642340" cy="4445027"/>
          </a:xfrm>
        </p:grpSpPr>
        <p:sp>
          <p:nvSpPr>
            <p:cNvPr id="2" name="Rectangle 1"/>
            <p:cNvSpPr/>
            <p:nvPr/>
          </p:nvSpPr>
          <p:spPr>
            <a:xfrm>
              <a:off x="3727938" y="1139483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192172" y="113948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56406" y="113948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120640" y="113948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84874" y="113948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49108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13342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77576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41810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06044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56406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6406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56406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56406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56406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56406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56406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56406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56406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27938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27938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27938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27938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27938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727938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27938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27938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727938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20640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120640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20640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20640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20640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120640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20640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20640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20640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92172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92172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192172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192172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192172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92172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192172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192172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192172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584874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584874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584874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584874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584874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584874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584874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584874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584874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049108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049108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049108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49108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49108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049108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049108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49108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049108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513342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513342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13342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513342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513342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513342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513342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513342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513342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977576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977576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977576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977576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977576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977576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77576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977576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977576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441810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441810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441810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441810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441810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441810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441810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441810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441810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906044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906044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906044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7906044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906044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906044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906044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906044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906044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575512" y="465273"/>
            <a:ext cx="10945505" cy="830997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কাগজটিকে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১০×১০ =১০০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-47355" y="0"/>
            <a:ext cx="12192000" cy="6858000"/>
            <a:chOff x="0" y="-52252"/>
            <a:chExt cx="12192000" cy="6858000"/>
          </a:xfrm>
        </p:grpSpPr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34" name="Picture 1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37" name="Picture 1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602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771092" y="646387"/>
            <a:ext cx="10478794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লটারীর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টুকরা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১-১০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71093" y="1869743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1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200389" y="1869743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5500033" y="1869743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7625677" y="1869743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9751319" y="1869743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771092" y="4271749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3200389" y="4271749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5500033" y="4271749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7625677" y="4258101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9751319" y="4258101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1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679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3727938" y="1139480"/>
            <a:ext cx="4642340" cy="4445027"/>
            <a:chOff x="3727938" y="1139480"/>
            <a:chExt cx="4642340" cy="4445027"/>
          </a:xfrm>
        </p:grpSpPr>
        <p:sp>
          <p:nvSpPr>
            <p:cNvPr id="2" name="Rectangle 1"/>
            <p:cNvSpPr/>
            <p:nvPr/>
          </p:nvSpPr>
          <p:spPr>
            <a:xfrm>
              <a:off x="3727938" y="1139483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192172" y="113948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56406" y="113948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120640" y="113948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84874" y="113948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49108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13342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77576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41810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06044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56406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6406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56406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56406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56406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56406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56406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56406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56406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27938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27938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27938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27938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27938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727938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27938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27938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727938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20640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120640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20640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20640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20640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120640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20640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20640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20640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92172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92172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192172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192172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192172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92172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192172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192172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192172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584874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584874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584874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584874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584874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584874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584874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584874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584874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049108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049108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049108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49108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49108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049108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049108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49108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049108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513342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513342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13342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513342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513342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513342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513342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513342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513342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977576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977576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977576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977576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977576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977576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77576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977576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977576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441810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441810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441810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441810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441810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441810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441810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441810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441810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906044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906044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906044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7906044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906044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906044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906044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906044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906044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3727938" y="114655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192172" y="113236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656406" y="1146554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20640" y="114655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5584874" y="1132358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049108" y="114655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6513342" y="114655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6530206" y="2460062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977576" y="113235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7441810" y="1139480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7868986" y="113235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727938" y="1582520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208024" y="159670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672258" y="160377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122189" y="158251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589231" y="158251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6024437" y="160153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6484314" y="160153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6947924" y="159584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7424803" y="1596704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7885993" y="158894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3719435" y="2051154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183669" y="205415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4670920" y="205415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5135154" y="2039810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5572539" y="202545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6051286" y="2039757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6515508" y="205394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7430768" y="206525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733949" y="250268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4195061" y="251544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662184" y="251544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126418" y="250238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5589231" y="250249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6038951" y="248860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6980487" y="247526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7431653" y="251544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729738" y="296633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7895887" y="251222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4207160" y="295358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4646249" y="295286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5112662" y="292563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5599388" y="295286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6062201" y="292563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538013" y="292562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6987733" y="295285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7451967" y="2952858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7901270" y="295285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3719435" y="3415750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183669" y="340164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620160" y="338787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5096190" y="3361447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5572539" y="338997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6033778" y="337563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6530206" y="338997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6992507" y="340301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7455642" y="338958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7931531" y="337605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732190" y="3837574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196424" y="382486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4660262" y="3824862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5137332" y="381159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5600422" y="3838952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6063688" y="385200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6543636" y="385262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6979414" y="3864824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7443648" y="385058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7916201" y="385209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726100" y="426159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4176624" y="428774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4654280" y="427638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5134607" y="427638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5599647" y="426130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4667373" y="471460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6075600" y="429327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6553232" y="429327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7032397" y="429327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7444041" y="430075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3744240" y="470956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7908275" y="430887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4201583" y="473084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5130530" y="469828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595052" y="472504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6065972" y="473790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6541301" y="473790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977695" y="472432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7441522" y="475092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7891807" y="475092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719178" y="516264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197117" y="5172938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645173" y="516363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5111880" y="516264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5589231" y="517410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051286" y="5162644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6515376" y="516264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6966866" y="516756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7413851" y="518807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7890921" y="518807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6979414" y="203910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7883959" y="205253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801848" y="199167"/>
            <a:ext cx="1821023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9495701" y="156275"/>
            <a:ext cx="1989874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9266355" y="2910229"/>
            <a:ext cx="2269062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লটারীতে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547292" y="3046883"/>
            <a:ext cx="2269062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লটারীতে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697603" y="4965497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9525115" y="4965497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469800" y="1160282"/>
            <a:ext cx="2497819" cy="157635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পেন্সিল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8924285" y="1130686"/>
            <a:ext cx="2664679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পেন্সিল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endParaRPr lang="en-US" sz="4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727887" y="4965497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9509992" y="4930506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741004" y="4978349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9537663" y="4955928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725274" y="4965497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9482182" y="4914647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694603" y="4995738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9526953" y="4955928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717548" y="5025979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9482181" y="4923365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1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693717" y="4997320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9509991" y="4930506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738773" y="5007008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9482180" y="4965497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65907" y="5037122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9467704" y="4960492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1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9458724" y="4921788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670741" y="4971923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1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700625" y="5035540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1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9471564" y="4930506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9501659" y="4962989"/>
            <a:ext cx="1726447" cy="146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105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020274" y="156276"/>
            <a:ext cx="2078024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3803572" y="115846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267806" y="114427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732040" y="1158468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5196274" y="115846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5660508" y="114427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6124742" y="115846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6553232" y="117221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7017466" y="115802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3843462" y="118413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4307696" y="1169938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4771930" y="118413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5236164" y="118413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5700398" y="116993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6164632" y="118412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1" name="Group 290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292" name="Picture 29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293" name="Picture 29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294" name="Picture 29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295" name="Picture 29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3741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4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8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3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6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5" dur="1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8" grpId="0" animBg="1"/>
      <p:bldP spid="219" grpId="0" animBg="1"/>
      <p:bldP spid="220" grpId="0" animBg="1"/>
      <p:bldP spid="221" grpId="0" animBg="1"/>
      <p:bldP spid="224" grpId="0" animBg="1"/>
      <p:bldP spid="225" grpId="0" animBg="1"/>
      <p:bldP spid="226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6" grpId="0" animBg="1"/>
      <p:bldP spid="247" grpId="0" animBg="1"/>
      <p:bldP spid="253" grpId="0" animBg="1"/>
      <p:bldP spid="255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2" grpId="0" animBg="1"/>
      <p:bldP spid="284" grpId="0" animBg="1"/>
      <p:bldP spid="242" grpId="0" animBg="1"/>
      <p:bldP spid="244" grpId="0" animBg="1"/>
      <p:bldP spid="245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4" grpId="0" animBg="1"/>
      <p:bldP spid="256" grpId="0" animBg="1"/>
      <p:bldP spid="281" grpId="0" animBg="1"/>
      <p:bldP spid="283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040" y="4352274"/>
            <a:ext cx="621069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17251" y="2038664"/>
            <a:ext cx="7190734" cy="1907809"/>
            <a:chOff x="2355056" y="1976326"/>
            <a:chExt cx="7190734" cy="1907809"/>
          </a:xfrm>
        </p:grpSpPr>
        <p:sp>
          <p:nvSpPr>
            <p:cNvPr id="217" name="Rectangle 216"/>
            <p:cNvSpPr/>
            <p:nvPr/>
          </p:nvSpPr>
          <p:spPr>
            <a:xfrm>
              <a:off x="2355057" y="1976327"/>
              <a:ext cx="7190733" cy="1906455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2355056" y="2861319"/>
              <a:ext cx="719073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348558" y="1976326"/>
              <a:ext cx="11553" cy="19064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976833" y="1977680"/>
              <a:ext cx="11553" cy="19064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669171" y="2861319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৫৫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75025" y="2861319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7251" y="2030322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3490" y="2028969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5283" y="2016838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1509" y="2908167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57965" y="601703"/>
            <a:ext cx="510930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1040" y="5471390"/>
            <a:ext cx="621069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712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/>
      <p:bldP spid="19" grpId="0"/>
      <p:bldP spid="20" grpId="0"/>
      <p:bldP spid="21" grpId="0"/>
      <p:bldP spid="22" grpId="0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4007" y="2609680"/>
            <a:ext cx="621069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১০০টি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392632" y="415106"/>
            <a:ext cx="7190734" cy="1907809"/>
            <a:chOff x="2355056" y="1976326"/>
            <a:chExt cx="7190734" cy="1907809"/>
          </a:xfrm>
        </p:grpSpPr>
        <p:sp>
          <p:nvSpPr>
            <p:cNvPr id="217" name="Rectangle 216"/>
            <p:cNvSpPr/>
            <p:nvPr/>
          </p:nvSpPr>
          <p:spPr>
            <a:xfrm>
              <a:off x="2355057" y="1976327"/>
              <a:ext cx="7190733" cy="1906455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2355056" y="2861319"/>
              <a:ext cx="719073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348558" y="1976326"/>
              <a:ext cx="11553" cy="19064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976833" y="1977680"/>
              <a:ext cx="11553" cy="190645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795536" y="1333656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৫৫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73681" y="1300100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1509" y="469102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3946" y="469102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94152" y="435546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1264" y="1314545"/>
            <a:ext cx="1821023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98141" y="5153583"/>
            <a:ext cx="7779712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1964" y="3885936"/>
            <a:ext cx="807068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631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/>
      <p:bldP spid="19" grpId="0"/>
      <p:bldP spid="20" grpId="0"/>
      <p:bldP spid="21" grpId="0"/>
      <p:bldP spid="22" grpId="0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68327" y="765847"/>
            <a:ext cx="6659556" cy="2308324"/>
            <a:chOff x="2291552" y="2492367"/>
            <a:chExt cx="6659556" cy="2308324"/>
          </a:xfrm>
        </p:grpSpPr>
        <p:sp>
          <p:nvSpPr>
            <p:cNvPr id="25" name="TextBox 24"/>
            <p:cNvSpPr txBox="1"/>
            <p:nvPr/>
          </p:nvSpPr>
          <p:spPr>
            <a:xfrm>
              <a:off x="2291552" y="2492367"/>
              <a:ext cx="6659556" cy="2308324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১ম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ছাত্র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করেছে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টি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210138" y="3067473"/>
              <a:ext cx="1895674" cy="1091821"/>
              <a:chOff x="3384644" y="1760561"/>
              <a:chExt cx="873457" cy="1091821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৫৫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Minus 26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2868327" y="3896792"/>
            <a:ext cx="6659556" cy="2308324"/>
            <a:chOff x="2291552" y="2492367"/>
            <a:chExt cx="6659556" cy="2308324"/>
          </a:xfrm>
        </p:grpSpPr>
        <p:sp>
          <p:nvSpPr>
            <p:cNvPr id="31" name="TextBox 30"/>
            <p:cNvSpPr txBox="1"/>
            <p:nvPr/>
          </p:nvSpPr>
          <p:spPr>
            <a:xfrm>
              <a:off x="2291552" y="2492367"/>
              <a:ext cx="6659556" cy="2308324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২য়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ছাত্র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করেছে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টি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210138" y="3067473"/>
              <a:ext cx="1895674" cy="1091821"/>
              <a:chOff x="3384644" y="1760561"/>
              <a:chExt cx="873457" cy="1091821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৪৫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4" name="Minus 33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1202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65841" y="489949"/>
            <a:ext cx="6659556" cy="2308324"/>
            <a:chOff x="2291552" y="2492367"/>
            <a:chExt cx="6659556" cy="2308324"/>
          </a:xfrm>
        </p:grpSpPr>
        <p:sp>
          <p:nvSpPr>
            <p:cNvPr id="25" name="TextBox 24"/>
            <p:cNvSpPr txBox="1"/>
            <p:nvPr/>
          </p:nvSpPr>
          <p:spPr>
            <a:xfrm>
              <a:off x="2291552" y="2492367"/>
              <a:ext cx="6659556" cy="2308324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১ম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ছাত্র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করেছে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টি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210138" y="3067473"/>
              <a:ext cx="1895674" cy="1091821"/>
              <a:chOff x="3384644" y="1760561"/>
              <a:chExt cx="873457" cy="1091821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৫৫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Minus 26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499552" y="2974179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9551" y="4365601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653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65841" y="459272"/>
            <a:ext cx="6659556" cy="2308324"/>
            <a:chOff x="2291552" y="2492367"/>
            <a:chExt cx="6659556" cy="2308324"/>
          </a:xfrm>
        </p:grpSpPr>
        <p:sp>
          <p:nvSpPr>
            <p:cNvPr id="25" name="TextBox 24"/>
            <p:cNvSpPr txBox="1"/>
            <p:nvPr/>
          </p:nvSpPr>
          <p:spPr>
            <a:xfrm>
              <a:off x="2291552" y="2492367"/>
              <a:ext cx="6659556" cy="2308324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২য়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ছাত্র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করেছে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টি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210138" y="3067473"/>
              <a:ext cx="1895674" cy="1091821"/>
              <a:chOff x="3384644" y="1760561"/>
              <a:chExt cx="873457" cy="1091821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৪৫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Minus 26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499552" y="2974179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9551" y="4365601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2678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28431" y="499159"/>
            <a:ext cx="5678504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% ।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84595" y="1488493"/>
            <a:ext cx="2678743" cy="2121573"/>
            <a:chOff x="3727938" y="1139480"/>
            <a:chExt cx="4642340" cy="4445027"/>
          </a:xfrm>
        </p:grpSpPr>
        <p:sp>
          <p:nvSpPr>
            <p:cNvPr id="11" name="Rectangle 10"/>
            <p:cNvSpPr/>
            <p:nvPr/>
          </p:nvSpPr>
          <p:spPr>
            <a:xfrm>
              <a:off x="3727938" y="1139483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92172" y="113948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56406" y="113948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20640" y="113948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84874" y="113948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49108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13342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77576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41810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906044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56406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56406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656406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56406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56406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56406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656406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656406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656406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727938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27938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27938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27938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727938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727938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727938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727938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27938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20640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20640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120640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120640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20640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20640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120640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20640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20640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192172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192172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92172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192172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92172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92172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192172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92172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192172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584874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584874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584874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84874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584874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84874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584874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584874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584874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049108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049108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49108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49108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049108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049108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49108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49108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49108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513342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513342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513342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513342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13342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13342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513342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513342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513342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977576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977576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977576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977576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977576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977576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77576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977576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977576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441810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441810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441810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441810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441810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441810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441810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441810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441810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906044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906044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906044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906044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906044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906044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906044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906044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906044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3884215" y="1478435"/>
            <a:ext cx="267874" cy="206659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269775" y="4021458"/>
            <a:ext cx="6795817" cy="2185214"/>
            <a:chOff x="5536288" y="2050592"/>
            <a:chExt cx="6795817" cy="2185214"/>
          </a:xfrm>
        </p:grpSpPr>
        <p:sp>
          <p:nvSpPr>
            <p:cNvPr id="127" name="TextBox 126"/>
            <p:cNvSpPr txBox="1"/>
            <p:nvPr/>
          </p:nvSpPr>
          <p:spPr>
            <a:xfrm>
              <a:off x="5536288" y="2050592"/>
              <a:ext cx="6795817" cy="2185214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শতকরা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প্রতীক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%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দ্বারা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১০০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মধ্যে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দ্বারা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বোঝানো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endParaRPr lang="en-US" sz="4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7541338" y="2626290"/>
              <a:ext cx="1215578" cy="1098413"/>
              <a:chOff x="2422446" y="1212530"/>
              <a:chExt cx="548863" cy="1480726"/>
            </a:xfrm>
            <a:solidFill>
              <a:srgbClr val="FFFF00"/>
            </a:solidFill>
          </p:grpSpPr>
          <p:sp>
            <p:nvSpPr>
              <p:cNvPr id="129" name="Rectangle 128"/>
              <p:cNvSpPr/>
              <p:nvPr/>
            </p:nvSpPr>
            <p:spPr>
              <a:xfrm>
                <a:off x="2425399" y="1212530"/>
                <a:ext cx="545910" cy="5459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</a:p>
            </p:txBody>
          </p:sp>
          <p:sp>
            <p:nvSpPr>
              <p:cNvPr id="130" name="Minus 129"/>
              <p:cNvSpPr/>
              <p:nvPr/>
            </p:nvSpPr>
            <p:spPr>
              <a:xfrm>
                <a:off x="2422446" y="1722023"/>
                <a:ext cx="548863" cy="274511"/>
              </a:xfrm>
              <a:prstGeom prst="mathMinu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451418" y="1909354"/>
                <a:ext cx="504929" cy="78390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134" name="TextBox 133"/>
          <p:cNvSpPr txBox="1"/>
          <p:nvPr/>
        </p:nvSpPr>
        <p:spPr>
          <a:xfrm>
            <a:off x="2282247" y="4021457"/>
            <a:ext cx="6795817" cy="2308324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১০০।</a:t>
            </a:r>
          </a:p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92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8" grpId="0" animBg="1"/>
      <p:bldP spid="1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68323" y="407751"/>
            <a:ext cx="6659556" cy="2308324"/>
            <a:chOff x="2291552" y="2492367"/>
            <a:chExt cx="6659556" cy="2308324"/>
          </a:xfrm>
        </p:grpSpPr>
        <p:sp>
          <p:nvSpPr>
            <p:cNvPr id="25" name="TextBox 24"/>
            <p:cNvSpPr txBox="1"/>
            <p:nvPr/>
          </p:nvSpPr>
          <p:spPr>
            <a:xfrm>
              <a:off x="2291552" y="2492367"/>
              <a:ext cx="6659556" cy="2308324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১ম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ছাত্র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করেছে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টি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210138" y="3067473"/>
              <a:ext cx="1895674" cy="1091821"/>
              <a:chOff x="3384644" y="1760561"/>
              <a:chExt cx="873457" cy="1091821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৫৫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Minus 26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608735" y="2871977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9550" y="4037500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9549" y="5244558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৫৫%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7512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5922" y="1832222"/>
            <a:ext cx="8845826" cy="4047262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5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bn-IN" sz="45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5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algn="ctr"/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ডিক্রীরচর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bn-IN" sz="45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প্রাঃ বিদ্যালয়।</a:t>
            </a:r>
          </a:p>
          <a:p>
            <a:pPr algn="ctr"/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সদরপুর</a:t>
            </a:r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bn-IN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বাতায়ন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(a</a:t>
            </a:r>
            <a:r>
              <a:rPr lang="en-US" sz="45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2i)</a:t>
            </a:r>
            <a:endParaRPr lang="en-US" sz="450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ahsanhabib</a:t>
            </a:r>
            <a:r>
              <a:rPr lang="en-US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5183@gmail.com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712" y="454706"/>
            <a:ext cx="1326720" cy="13900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3784878" y="573946"/>
            <a:ext cx="3940879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4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68324" y="386345"/>
            <a:ext cx="6659556" cy="2308324"/>
            <a:chOff x="2291552" y="2492367"/>
            <a:chExt cx="6659556" cy="2308324"/>
          </a:xfrm>
        </p:grpSpPr>
        <p:sp>
          <p:nvSpPr>
            <p:cNvPr id="25" name="TextBox 24"/>
            <p:cNvSpPr txBox="1"/>
            <p:nvPr/>
          </p:nvSpPr>
          <p:spPr>
            <a:xfrm>
              <a:off x="2291552" y="2492367"/>
              <a:ext cx="6659556" cy="2308324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২য়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ছাত্র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করেছে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টি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210138" y="3067473"/>
              <a:ext cx="1895674" cy="1091821"/>
              <a:chOff x="3384644" y="1760561"/>
              <a:chExt cx="873457" cy="1091821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৪৫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Minus 26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499551" y="2871977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9551" y="4049465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9550" y="5353741"/>
            <a:ext cx="9397105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৪৫%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959194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080682" y="512038"/>
            <a:ext cx="4353634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3834" y="1863166"/>
            <a:ext cx="9267455" cy="41549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১.শতকরা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১৫ %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861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1661375" y="535602"/>
            <a:ext cx="964627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03825" y="2038696"/>
            <a:ext cx="9141817" cy="3059572"/>
            <a:chOff x="1032317" y="2040536"/>
            <a:chExt cx="9141817" cy="3059572"/>
          </a:xfrm>
        </p:grpSpPr>
        <p:sp>
          <p:nvSpPr>
            <p:cNvPr id="137" name="Rectangle 136"/>
            <p:cNvSpPr/>
            <p:nvPr/>
          </p:nvSpPr>
          <p:spPr>
            <a:xfrm>
              <a:off x="2878040" y="204053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694830" y="204053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511620" y="204053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328410" y="204053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32317" y="2040536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046783" y="354841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878040" y="3579152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709297" y="3579152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511620" y="3579009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8357344" y="359222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Rectangle 147"/>
          <p:cNvSpPr/>
          <p:nvPr/>
        </p:nvSpPr>
        <p:spPr>
          <a:xfrm>
            <a:off x="1803825" y="2057480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649548" y="2026888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480805" y="2010702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7297595" y="2024699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9103535" y="2038696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832758" y="3578578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3710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803825" y="2038696"/>
            <a:ext cx="9141817" cy="3059572"/>
            <a:chOff x="1032317" y="2040536"/>
            <a:chExt cx="9141817" cy="3059572"/>
          </a:xfrm>
        </p:grpSpPr>
        <p:sp>
          <p:nvSpPr>
            <p:cNvPr id="137" name="Rectangle 136"/>
            <p:cNvSpPr/>
            <p:nvPr/>
          </p:nvSpPr>
          <p:spPr>
            <a:xfrm>
              <a:off x="2878040" y="204053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694830" y="204053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511620" y="204053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328410" y="204053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32317" y="2040536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046783" y="354841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878040" y="3579152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709297" y="3579152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511620" y="3579009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8357344" y="3592227"/>
              <a:ext cx="1816790" cy="150788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Rectangle 147"/>
          <p:cNvSpPr/>
          <p:nvPr/>
        </p:nvSpPr>
        <p:spPr>
          <a:xfrm>
            <a:off x="1803825" y="2057480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649548" y="2026888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480805" y="2010702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7297595" y="2024699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9103535" y="2038696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832758" y="3578578"/>
            <a:ext cx="1816790" cy="1507881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95350" y="549599"/>
            <a:ext cx="6387699" cy="1061378"/>
            <a:chOff x="2833153" y="559480"/>
            <a:chExt cx="6387699" cy="1061378"/>
          </a:xfrm>
        </p:grpSpPr>
        <p:sp>
          <p:nvSpPr>
            <p:cNvPr id="104" name="TextBox 103"/>
            <p:cNvSpPr txBox="1"/>
            <p:nvPr/>
          </p:nvSpPr>
          <p:spPr>
            <a:xfrm>
              <a:off x="2833153" y="617475"/>
              <a:ext cx="63876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আমরা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লিখতে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পারি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576401" y="559480"/>
              <a:ext cx="1230243" cy="1061378"/>
              <a:chOff x="3384643" y="1760561"/>
              <a:chExt cx="1037230" cy="13241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</a:p>
            </p:txBody>
          </p:sp>
          <p:sp>
            <p:nvSpPr>
              <p:cNvPr id="22" name="Minus 21"/>
              <p:cNvSpPr/>
              <p:nvPr/>
            </p:nvSpPr>
            <p:spPr>
              <a:xfrm>
                <a:off x="3384643" y="2248914"/>
                <a:ext cx="1037230" cy="147130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66530" y="2211585"/>
                <a:ext cx="873457" cy="8730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76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03825" y="2010702"/>
            <a:ext cx="9141817" cy="3087566"/>
            <a:chOff x="1803825" y="2010702"/>
            <a:chExt cx="9141817" cy="3087566"/>
          </a:xfrm>
        </p:grpSpPr>
        <p:grpSp>
          <p:nvGrpSpPr>
            <p:cNvPr id="3" name="Group 2"/>
            <p:cNvGrpSpPr/>
            <p:nvPr/>
          </p:nvGrpSpPr>
          <p:grpSpPr>
            <a:xfrm>
              <a:off x="1803825" y="2038696"/>
              <a:ext cx="9141817" cy="3059572"/>
              <a:chOff x="1032317" y="2040536"/>
              <a:chExt cx="9141817" cy="3059572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287804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469483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51162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832841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032317" y="2040536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046783" y="354841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878040" y="3579152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4709297" y="3579152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6511620" y="3579009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8357344" y="359222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8" name="Rectangle 147"/>
            <p:cNvSpPr/>
            <p:nvPr/>
          </p:nvSpPr>
          <p:spPr>
            <a:xfrm>
              <a:off x="1803825" y="2057480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649548" y="2026888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480805" y="2010702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297595" y="2024699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9103535" y="2038696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832758" y="3578578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732685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97549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262685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447183" y="206408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070856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534695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136372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960244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331720" y="207277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392102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56966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922102" y="2074854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106600" y="2050871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30273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94112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795789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619661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991137" y="205955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510673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675537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040673" y="204868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225171" y="202469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848844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312683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914360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738232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109708" y="203338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8169126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8333990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699126" y="206267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883624" y="2038696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507297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7971136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7572813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396685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768161" y="2047384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9999496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0164360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0529496" y="203487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0713994" y="201088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0337667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9801506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9403183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9227055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598531" y="2019575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>
            <a:off x="929425" y="818633"/>
            <a:ext cx="1098816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30710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95350" y="549599"/>
            <a:ext cx="6804146" cy="1061378"/>
            <a:chOff x="2833153" y="559480"/>
            <a:chExt cx="6387699" cy="1061378"/>
          </a:xfrm>
        </p:grpSpPr>
        <p:sp>
          <p:nvSpPr>
            <p:cNvPr id="104" name="TextBox 103"/>
            <p:cNvSpPr txBox="1"/>
            <p:nvPr/>
          </p:nvSpPr>
          <p:spPr>
            <a:xfrm>
              <a:off x="2833153" y="617475"/>
              <a:ext cx="63876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আমরা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লিখতে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পারি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576401" y="559480"/>
              <a:ext cx="1230243" cy="1061378"/>
              <a:chOff x="3384643" y="1760561"/>
              <a:chExt cx="1037230" cy="13241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548418" y="1760561"/>
                <a:ext cx="750692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2" name="Minus 21"/>
              <p:cNvSpPr/>
              <p:nvPr/>
            </p:nvSpPr>
            <p:spPr>
              <a:xfrm>
                <a:off x="3384643" y="2248914"/>
                <a:ext cx="1037230" cy="147130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66530" y="2211585"/>
                <a:ext cx="873457" cy="8730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1803825" y="2010702"/>
            <a:ext cx="9141817" cy="3087566"/>
            <a:chOff x="1803825" y="2010702"/>
            <a:chExt cx="9141817" cy="3087566"/>
          </a:xfrm>
        </p:grpSpPr>
        <p:grpSp>
          <p:nvGrpSpPr>
            <p:cNvPr id="3" name="Group 2"/>
            <p:cNvGrpSpPr/>
            <p:nvPr/>
          </p:nvGrpSpPr>
          <p:grpSpPr>
            <a:xfrm>
              <a:off x="1803825" y="2038696"/>
              <a:ext cx="9141817" cy="3059572"/>
              <a:chOff x="1032317" y="2040536"/>
              <a:chExt cx="9141817" cy="3059572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287804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469483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51162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832841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032317" y="2040536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046783" y="354841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878040" y="3579152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4709297" y="3579152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6511620" y="3579009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8357344" y="359222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8" name="Rectangle 147"/>
            <p:cNvSpPr/>
            <p:nvPr/>
          </p:nvSpPr>
          <p:spPr>
            <a:xfrm>
              <a:off x="1803825" y="2057480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649548" y="2026888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480805" y="2010702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297595" y="2024699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9103535" y="2038696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832758" y="3578578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732685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97549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262685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447183" y="206408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070856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534695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136372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960244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331720" y="207277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392102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56966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922102" y="2074854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106600" y="2050871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30273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94112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795789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619661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991137" y="205955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510673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675537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040673" y="204868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225171" y="202469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848844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312683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914360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738232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109708" y="203338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8169126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8333990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699126" y="206267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883624" y="2038696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507297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7971136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7572813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396685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768161" y="2047384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9999496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0164360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0529496" y="203487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0713994" y="201088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0337667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9801506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9403183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9227055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598531" y="2019575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314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1625400" y="3248427"/>
            <a:ext cx="9170750" cy="3078356"/>
            <a:chOff x="1803825" y="2038696"/>
            <a:chExt cx="9170750" cy="3078356"/>
          </a:xfrm>
        </p:grpSpPr>
        <p:grpSp>
          <p:nvGrpSpPr>
            <p:cNvPr id="73" name="Group 72"/>
            <p:cNvGrpSpPr/>
            <p:nvPr/>
          </p:nvGrpSpPr>
          <p:grpSpPr>
            <a:xfrm>
              <a:off x="1832758" y="2057480"/>
              <a:ext cx="9141817" cy="3059572"/>
              <a:chOff x="1032317" y="2040536"/>
              <a:chExt cx="9141817" cy="3059572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287804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9483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51162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832841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032317" y="2040536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046783" y="354841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878040" y="3579152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709297" y="3579152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6511620" y="3579009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8357344" y="359222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Rectangle 73"/>
            <p:cNvSpPr/>
            <p:nvPr/>
          </p:nvSpPr>
          <p:spPr>
            <a:xfrm>
              <a:off x="1803825" y="2057480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664014" y="2057479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468147" y="2073017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284937" y="2065080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9103535" y="2038696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832758" y="3578578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2590054" y="548424"/>
            <a:ext cx="761346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স্ট্রিপকে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আরেকটি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মিলাই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1668799" y="3264493"/>
            <a:ext cx="9141817" cy="3087566"/>
            <a:chOff x="1803825" y="2010702"/>
            <a:chExt cx="9141817" cy="3087566"/>
          </a:xfrm>
        </p:grpSpPr>
        <p:grpSp>
          <p:nvGrpSpPr>
            <p:cNvPr id="120" name="Group 119"/>
            <p:cNvGrpSpPr/>
            <p:nvPr/>
          </p:nvGrpSpPr>
          <p:grpSpPr>
            <a:xfrm>
              <a:off x="1803825" y="2038696"/>
              <a:ext cx="9141817" cy="3059572"/>
              <a:chOff x="1032317" y="2040536"/>
              <a:chExt cx="9141817" cy="3059572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287804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469483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651162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8328410" y="204053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032317" y="2040536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046783" y="354841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2878040" y="3579152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4709297" y="3579152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6511620" y="3579009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8357344" y="3592227"/>
                <a:ext cx="1816790" cy="150788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1803825" y="2057480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49548" y="2026888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480805" y="2010702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297595" y="2024699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9103535" y="2038696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832758" y="3578578"/>
              <a:ext cx="1816790" cy="150788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2732685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897549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262685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3447183" y="206408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070856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2534695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136372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1960244" y="210129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331720" y="207277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6392102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556966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922102" y="2074854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7106600" y="2050871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730273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194112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5795789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5619661" y="208807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5991137" y="205955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510673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4675537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5040673" y="2048682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5225171" y="202469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4848844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4312683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3914360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3738232" y="206190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4109708" y="203338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8169126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8333990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8699126" y="2062679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8883624" y="2038696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8507297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7971136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7572813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7396685" y="207589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7768161" y="2047384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9999496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10164360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10529496" y="2034870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10713994" y="2010887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10337667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9801506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9403183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9227055" y="2048088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9598531" y="2019575"/>
              <a:ext cx="31403" cy="29969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901132" y="273083"/>
            <a:ext cx="9041615" cy="2314153"/>
            <a:chOff x="2440427" y="267561"/>
            <a:chExt cx="9041615" cy="2314153"/>
          </a:xfrm>
        </p:grpSpPr>
        <p:sp>
          <p:nvSpPr>
            <p:cNvPr id="198" name="TextBox 197"/>
            <p:cNvSpPr txBox="1"/>
            <p:nvPr/>
          </p:nvSpPr>
          <p:spPr>
            <a:xfrm>
              <a:off x="2590054" y="267561"/>
              <a:ext cx="7613460" cy="212365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দেখা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প্রথমটির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১০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ভাগের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৬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ভাগ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অংশের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সাথে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দ্বিতীয়টির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১০০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ভাগের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৬০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ভাগ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মিলে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2440427" y="273390"/>
              <a:ext cx="9041615" cy="230832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</a:t>
              </a:r>
            </a:p>
            <a:p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ও  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পরিমান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2875990" y="662165"/>
              <a:ext cx="1384022" cy="1334449"/>
              <a:chOff x="3384644" y="1760561"/>
              <a:chExt cx="873457" cy="1196985"/>
            </a:xfrm>
            <a:solidFill>
              <a:srgbClr val="92D050"/>
            </a:solidFill>
          </p:grpSpPr>
          <p:sp>
            <p:nvSpPr>
              <p:cNvPr id="201" name="Rectangle 200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</a:p>
            </p:txBody>
          </p:sp>
          <p:sp>
            <p:nvSpPr>
              <p:cNvPr id="202" name="Minus 201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3548418" y="2411635"/>
                <a:ext cx="545910" cy="5459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4978148" y="771125"/>
              <a:ext cx="1384022" cy="1180977"/>
              <a:chOff x="3384644" y="1793060"/>
              <a:chExt cx="873457" cy="1059322"/>
            </a:xfrm>
            <a:solidFill>
              <a:srgbClr val="92D050"/>
            </a:solidFill>
          </p:grpSpPr>
          <p:sp>
            <p:nvSpPr>
              <p:cNvPr id="210" name="Rectangle 209"/>
              <p:cNvSpPr/>
              <p:nvPr/>
            </p:nvSpPr>
            <p:spPr>
              <a:xfrm>
                <a:off x="3588076" y="1793060"/>
                <a:ext cx="545910" cy="5459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11" name="Minus 210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3548418" y="2306471"/>
                <a:ext cx="700773" cy="5459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1903263" y="209906"/>
            <a:ext cx="9041615" cy="3046988"/>
            <a:chOff x="1701550" y="151523"/>
            <a:chExt cx="9041615" cy="3046988"/>
          </a:xfrm>
        </p:grpSpPr>
        <p:sp>
          <p:nvSpPr>
            <p:cNvPr id="214" name="TextBox 213"/>
            <p:cNvSpPr txBox="1"/>
            <p:nvPr/>
          </p:nvSpPr>
          <p:spPr>
            <a:xfrm>
              <a:off x="1701550" y="151523"/>
              <a:ext cx="9041615" cy="304698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</a:t>
              </a:r>
            </a:p>
            <a:p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১০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ঘরের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৬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ঘর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করা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মানে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করা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৬০%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করা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15" name="Group 214"/>
            <p:cNvGrpSpPr/>
            <p:nvPr/>
          </p:nvGrpSpPr>
          <p:grpSpPr>
            <a:xfrm>
              <a:off x="8396271" y="624499"/>
              <a:ext cx="1384022" cy="1217208"/>
              <a:chOff x="3384644" y="1760561"/>
              <a:chExt cx="873457" cy="1091821"/>
            </a:xfrm>
            <a:solidFill>
              <a:srgbClr val="FFC000"/>
            </a:solidFill>
          </p:grpSpPr>
          <p:sp>
            <p:nvSpPr>
              <p:cNvPr id="220" name="Rectangle 219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</a:p>
            </p:txBody>
          </p:sp>
          <p:sp>
            <p:nvSpPr>
              <p:cNvPr id="221" name="Minus 220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2128734" y="1444076"/>
              <a:ext cx="1384022" cy="1180977"/>
              <a:chOff x="3384644" y="1793060"/>
              <a:chExt cx="873457" cy="1059322"/>
            </a:xfrm>
            <a:solidFill>
              <a:srgbClr val="FFC000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3588076" y="1793060"/>
                <a:ext cx="545910" cy="5459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18" name="Minus 217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3548418" y="2306471"/>
                <a:ext cx="700773" cy="5459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39" name="Picture 1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42" name="Picture 14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03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54557" y="383481"/>
            <a:ext cx="8087933" cy="1218078"/>
            <a:chOff x="901521" y="275513"/>
            <a:chExt cx="8087933" cy="1218078"/>
          </a:xfrm>
        </p:grpSpPr>
        <p:sp>
          <p:nvSpPr>
            <p:cNvPr id="104" name="TextBox 103"/>
            <p:cNvSpPr txBox="1"/>
            <p:nvPr/>
          </p:nvSpPr>
          <p:spPr>
            <a:xfrm>
              <a:off x="901521" y="469054"/>
              <a:ext cx="80879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শতকরায়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প্রকাশ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করব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377593" y="275513"/>
              <a:ext cx="1280007" cy="1218078"/>
              <a:chOff x="3384644" y="1760561"/>
              <a:chExt cx="873457" cy="109182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</a:p>
            </p:txBody>
          </p:sp>
          <p:sp>
            <p:nvSpPr>
              <p:cNvPr id="22" name="Minus 21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095823" y="1917405"/>
            <a:ext cx="9605400" cy="4111421"/>
            <a:chOff x="1095823" y="1917405"/>
            <a:chExt cx="9605400" cy="4111421"/>
          </a:xfrm>
        </p:grpSpPr>
        <p:grpSp>
          <p:nvGrpSpPr>
            <p:cNvPr id="43" name="Group 42"/>
            <p:cNvGrpSpPr/>
            <p:nvPr/>
          </p:nvGrpSpPr>
          <p:grpSpPr>
            <a:xfrm>
              <a:off x="1095823" y="1917405"/>
              <a:ext cx="1420880" cy="1368229"/>
              <a:chOff x="3384644" y="1705970"/>
              <a:chExt cx="873457" cy="1146412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3554553" y="1705970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</a:p>
            </p:txBody>
          </p:sp>
          <p:sp>
            <p:nvSpPr>
              <p:cNvPr id="45" name="Minus 44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1095823" y="2243174"/>
              <a:ext cx="960540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কে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শতকরায়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প্রকাশ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হলে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আমাদের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হরকে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১০০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বানাতে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হবে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কারন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আমরা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জানি,শতকরা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ভগ্নাংশ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যার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হর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১০০।</a:t>
              </a: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26949" y="516478"/>
            <a:ext cx="7691818" cy="1763201"/>
            <a:chOff x="901521" y="275513"/>
            <a:chExt cx="7929933" cy="1763201"/>
          </a:xfrm>
        </p:grpSpPr>
        <p:sp>
          <p:nvSpPr>
            <p:cNvPr id="104" name="TextBox 103"/>
            <p:cNvSpPr txBox="1"/>
            <p:nvPr/>
          </p:nvSpPr>
          <p:spPr>
            <a:xfrm>
              <a:off x="901521" y="438304"/>
              <a:ext cx="7929933" cy="160041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গাণিতিক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ভাবে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শতকরায়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প্রকাশ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করার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নিয়ম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377593" y="275513"/>
              <a:ext cx="1280007" cy="1218078"/>
              <a:chOff x="3384644" y="1760561"/>
              <a:chExt cx="873457" cy="109182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</a:p>
            </p:txBody>
          </p:sp>
          <p:sp>
            <p:nvSpPr>
              <p:cNvPr id="22" name="Minus 21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1172383" y="3053874"/>
            <a:ext cx="9576531" cy="3188091"/>
            <a:chOff x="1095823" y="1917405"/>
            <a:chExt cx="9576531" cy="3188091"/>
          </a:xfrm>
        </p:grpSpPr>
        <p:grpSp>
          <p:nvGrpSpPr>
            <p:cNvPr id="4" name="Group 3"/>
            <p:cNvGrpSpPr/>
            <p:nvPr/>
          </p:nvGrpSpPr>
          <p:grpSpPr>
            <a:xfrm>
              <a:off x="1095823" y="1917405"/>
              <a:ext cx="9576531" cy="3188091"/>
              <a:chOff x="1095823" y="1917405"/>
              <a:chExt cx="8846667" cy="3188091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095823" y="1917405"/>
                <a:ext cx="1420880" cy="1368229"/>
                <a:chOff x="3384644" y="1705970"/>
                <a:chExt cx="873457" cy="1146412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3554553" y="1705970"/>
                  <a:ext cx="545910" cy="54591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5400" dirty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৬</a:t>
                  </a:r>
                </a:p>
              </p:txBody>
            </p:sp>
            <p:sp>
              <p:nvSpPr>
                <p:cNvPr id="45" name="Minus 44"/>
                <p:cNvSpPr/>
                <p:nvPr/>
              </p:nvSpPr>
              <p:spPr>
                <a:xfrm>
                  <a:off x="3384644" y="2197289"/>
                  <a:ext cx="873457" cy="218365"/>
                </a:xfrm>
                <a:prstGeom prst="mathMinus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548418" y="2306471"/>
                  <a:ext cx="545910" cy="54591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540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১০</a:t>
                  </a:r>
                  <a:endPara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1095823" y="2243174"/>
                <a:ext cx="8846667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হর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লবকে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১০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গুণ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ভগ্নাংশটি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।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একে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শতকরায়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লেখা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6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৬০%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764707" y="3090344"/>
              <a:ext cx="1824813" cy="1091822"/>
              <a:chOff x="3384644" y="1760561"/>
              <a:chExt cx="873457" cy="1091821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4" name="Minus 23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7690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703606" y="3152698"/>
            <a:ext cx="742863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১:  ২৪ %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ভগ্নাংশে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01320" y="1288896"/>
            <a:ext cx="3289767" cy="110799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703606" y="4739501"/>
            <a:ext cx="7015159" cy="1151847"/>
            <a:chOff x="2202192" y="4608873"/>
            <a:chExt cx="6882012" cy="895730"/>
          </a:xfrm>
        </p:grpSpPr>
        <p:sp>
          <p:nvSpPr>
            <p:cNvPr id="13" name="TextBox 12"/>
            <p:cNvSpPr txBox="1"/>
            <p:nvPr/>
          </p:nvSpPr>
          <p:spPr>
            <a:xfrm>
              <a:off x="2202192" y="4608873"/>
              <a:ext cx="6882012" cy="830997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প্রশ্ন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২          </a:t>
              </a:r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শতকরায়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প্রকাশ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513909" y="4608873"/>
              <a:ext cx="887412" cy="895730"/>
              <a:chOff x="3384644" y="1760561"/>
              <a:chExt cx="873457" cy="1091821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548418" y="1760561"/>
                <a:ext cx="545910" cy="545911"/>
              </a:xfrm>
              <a:prstGeom prst="rec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3384644" y="2197289"/>
                <a:ext cx="873457" cy="218365"/>
              </a:xfrm>
              <a:prstGeom prst="mathMinus">
                <a:avLst/>
              </a:prstGeom>
              <a:solidFill>
                <a:srgbClr val="002060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548418" y="2306471"/>
                <a:ext cx="545910" cy="545911"/>
              </a:xfrm>
              <a:prstGeom prst="rec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9555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7621" y="2181498"/>
            <a:ext cx="8098134" cy="3785652"/>
          </a:xfrm>
          <a:prstGeom prst="rect">
            <a:avLst/>
          </a:prstGeom>
          <a:noFill/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৯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৯৪ ও ৯৫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3992507" y="886077"/>
            <a:ext cx="3490118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21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69355" y="1092954"/>
            <a:ext cx="5709331" cy="110799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3068" y="3183011"/>
            <a:ext cx="8739915" cy="2123658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৯৪ ও ৯৫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070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58074" y="1132143"/>
            <a:ext cx="2600371" cy="110799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3606" y="3074321"/>
            <a:ext cx="7629572" cy="83099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৮৯%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834234" y="4439055"/>
            <a:ext cx="7015159" cy="1151847"/>
            <a:chOff x="2279082" y="4608873"/>
            <a:chExt cx="6882012" cy="895730"/>
          </a:xfrm>
        </p:grpSpPr>
        <p:sp>
          <p:nvSpPr>
            <p:cNvPr id="5" name="TextBox 4"/>
            <p:cNvSpPr txBox="1"/>
            <p:nvPr/>
          </p:nvSpPr>
          <p:spPr>
            <a:xfrm>
              <a:off x="2279082" y="4608873"/>
              <a:ext cx="6882012" cy="830997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প্রশ্ন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২          </a:t>
              </a:r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শতকরায়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প্রকাশ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48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513909" y="4622669"/>
              <a:ext cx="1149147" cy="881934"/>
              <a:chOff x="3384644" y="1777377"/>
              <a:chExt cx="1131076" cy="107500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531875" y="1777377"/>
                <a:ext cx="895551" cy="545911"/>
              </a:xfrm>
              <a:prstGeom prst="rec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২১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" name="Minus 9"/>
              <p:cNvSpPr/>
              <p:nvPr/>
            </p:nvSpPr>
            <p:spPr>
              <a:xfrm>
                <a:off x="3384644" y="2197288"/>
                <a:ext cx="1131076" cy="221719"/>
              </a:xfrm>
              <a:prstGeom prst="mathMinus">
                <a:avLst/>
              </a:prstGeom>
              <a:solidFill>
                <a:srgbClr val="002060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48418" y="2306471"/>
                <a:ext cx="879007" cy="545911"/>
              </a:xfrm>
              <a:prstGeom prst="rec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৫০</a:t>
                </a:r>
                <a:endPara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48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92528" y="1216955"/>
            <a:ext cx="4416109" cy="110799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2046" y="3048196"/>
            <a:ext cx="8857075" cy="280076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7537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90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1" y="457201"/>
          <a:ext cx="14287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39518" imgH="126835" progId="Equation.3">
                  <p:embed/>
                </p:oleObj>
              </mc:Choice>
              <mc:Fallback>
                <p:oleObj name="Equation" r:id="rId3" imgW="139518" imgH="126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457201"/>
                        <a:ext cx="14287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81400" y="1066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2397" y="558968"/>
            <a:ext cx="5152518" cy="1015663"/>
          </a:xfrm>
          <a:prstGeom prst="rect">
            <a:avLst/>
          </a:prstGeom>
          <a:noFill/>
          <a:ln w="5715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419" y="2082463"/>
            <a:ext cx="5721496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84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62963" y="590879"/>
            <a:ext cx="2634019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887" y="2234920"/>
            <a:ext cx="10074687" cy="2862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২৩.১.১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২৩.১.২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২৩.১.৩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21200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6059014" y="1229632"/>
            <a:ext cx="4642340" cy="4445027"/>
            <a:chOff x="3727938" y="1139480"/>
            <a:chExt cx="4642340" cy="4445027"/>
          </a:xfrm>
        </p:grpSpPr>
        <p:sp>
          <p:nvSpPr>
            <p:cNvPr id="2" name="Rectangle 1"/>
            <p:cNvSpPr/>
            <p:nvPr/>
          </p:nvSpPr>
          <p:spPr>
            <a:xfrm>
              <a:off x="3727938" y="1139483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192172" y="113948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56406" y="113948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120640" y="113948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84874" y="113948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49108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13342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77576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41810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06044" y="113948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56406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6406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56406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56406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56406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56406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56406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56406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56406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27938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27938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27938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27938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27938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727938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27938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27938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727938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20640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120640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20640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20640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20640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120640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20640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20640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20640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92172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92172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192172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192172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192172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92172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192172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192172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192172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584874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584874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584874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584874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584874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584874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584874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584874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584874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049108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049108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049108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49108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49108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049108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049108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49108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049108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513342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513342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13342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513342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513342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513342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513342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513342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513342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977576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977576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977576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977576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977576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977576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77576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977576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977576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441810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441810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441810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441810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441810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441810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441810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441810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441810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906044" y="339029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906044" y="1589647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906044" y="2039811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7906044" y="2489972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906044" y="2940130"/>
              <a:ext cx="464234" cy="45016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906044" y="427646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906044" y="3840449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906044" y="4712478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906044" y="5148450"/>
              <a:ext cx="464234" cy="43605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6059014" y="123670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6523248" y="122251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6987482" y="123670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7451716" y="123670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915950" y="122251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8380184" y="1236704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8844418" y="1236704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8861282" y="2550214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9308652" y="122251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9772886" y="1229632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0200062" y="1222510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6059014" y="1672672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6539100" y="1686857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7003334" y="169392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7453265" y="167267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7920307" y="167267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8356261" y="167840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8815390" y="169168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9279000" y="168600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9755879" y="168685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10217069" y="167909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050511" y="214130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6514745" y="214431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001996" y="2144310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7466230" y="2129962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7903615" y="211560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8382362" y="212990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8846584" y="214409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9761844" y="2155410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6065025" y="259283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6526137" y="260559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6993260" y="260559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7457494" y="2592538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7920307" y="259265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8370027" y="2578758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9311563" y="256541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762729" y="260559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6060814" y="305648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10226963" y="260238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525933" y="304299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6977325" y="304301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7457172" y="304157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7930464" y="304301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8393277" y="301578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8869089" y="3015778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9318809" y="304301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9783043" y="304301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232346" y="304300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6050511" y="3505902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6514745" y="349180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6951236" y="3478027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7427266" y="3451599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7903615" y="3480127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8364854" y="346579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8861282" y="348012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9323583" y="3493168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9786718" y="347973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10262607" y="346620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6063266" y="392772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6527500" y="391501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6991338" y="3915014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7468408" y="390175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7931498" y="3929104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8394764" y="394216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8874712" y="394277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9310490" y="3954976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9774724" y="394074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10247277" y="394224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6057176" y="4351744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6507700" y="437789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6985356" y="4366534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7439475" y="4366533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7930723" y="435145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7455414" y="4833592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8406676" y="438342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8884308" y="438342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9363473" y="438342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9775117" y="439090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6500894" y="4837361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10239351" y="4399023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7909985" y="481519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6978373" y="4801639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6051656" y="4801864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8397048" y="482805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8872377" y="482805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9308771" y="4814477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9772598" y="484107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10222883" y="484107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6050254" y="525279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28193" y="5263090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976249" y="525378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7442956" y="5252797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7920307" y="5264255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8382362" y="5252796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8846452" y="525279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9297942" y="5257717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9744927" y="527822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10221997" y="5278225"/>
            <a:ext cx="464234" cy="45016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9310490" y="2129258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10215035" y="2142691"/>
            <a:ext cx="464234" cy="45016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Sequential Access Storage 3"/>
          <p:cNvSpPr/>
          <p:nvPr/>
        </p:nvSpPr>
        <p:spPr>
          <a:xfrm>
            <a:off x="568529" y="1076477"/>
            <a:ext cx="4494727" cy="4644349"/>
          </a:xfrm>
          <a:prstGeom prst="flowChartMagnetic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1" name="Flowchart: Sequential Access Storage 290"/>
          <p:cNvSpPr/>
          <p:nvPr/>
        </p:nvSpPr>
        <p:spPr>
          <a:xfrm>
            <a:off x="551398" y="1076477"/>
            <a:ext cx="4494727" cy="4644349"/>
          </a:xfrm>
          <a:prstGeom prst="flowChartMagnetic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2" name="Flowchart: Sequential Access Storage 221"/>
          <p:cNvSpPr/>
          <p:nvPr/>
        </p:nvSpPr>
        <p:spPr>
          <a:xfrm>
            <a:off x="549118" y="1084043"/>
            <a:ext cx="4494727" cy="4644349"/>
          </a:xfrm>
          <a:prstGeom prst="flowChartMagnetic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১০০ঘরের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3" name="Flowchart: Sequential Access Storage 222"/>
          <p:cNvSpPr/>
          <p:nvPr/>
        </p:nvSpPr>
        <p:spPr>
          <a:xfrm>
            <a:off x="576927" y="1060021"/>
            <a:ext cx="4494727" cy="4644349"/>
          </a:xfrm>
          <a:prstGeom prst="flowChartMagnetic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১০০ঘরের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2" name="Flowchart: Sequential Access Storage 241"/>
          <p:cNvSpPr/>
          <p:nvPr/>
        </p:nvSpPr>
        <p:spPr>
          <a:xfrm>
            <a:off x="546838" y="1018774"/>
            <a:ext cx="4494727" cy="4644349"/>
          </a:xfrm>
          <a:prstGeom prst="flowChartMagnetic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পড়বো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4" name="Flowchart: Sequential Access Storage 243"/>
          <p:cNvSpPr/>
          <p:nvPr/>
        </p:nvSpPr>
        <p:spPr>
          <a:xfrm>
            <a:off x="535947" y="1031065"/>
            <a:ext cx="4494727" cy="4644349"/>
          </a:xfrm>
          <a:prstGeom prst="flowChartMagnetic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5" name="Group 244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248" name="Picture 2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249" name="Picture 2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3914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8" grpId="0" animBg="1"/>
      <p:bldP spid="219" grpId="0" animBg="1"/>
      <p:bldP spid="220" grpId="0" animBg="1"/>
      <p:bldP spid="221" grpId="0" animBg="1"/>
      <p:bldP spid="224" grpId="0" animBg="1"/>
      <p:bldP spid="225" grpId="0" animBg="1"/>
      <p:bldP spid="226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6" grpId="0" animBg="1"/>
      <p:bldP spid="247" grpId="0" animBg="1"/>
      <p:bldP spid="253" grpId="0" animBg="1"/>
      <p:bldP spid="255" grpId="0" animBg="1"/>
      <p:bldP spid="4" grpId="0" animBg="1"/>
      <p:bldP spid="291" grpId="0" animBg="1"/>
      <p:bldP spid="222" grpId="0" animBg="1"/>
      <p:bldP spid="223" grpId="0" animBg="1"/>
      <p:bldP spid="242" grpId="0" animBg="1"/>
      <p:bldP spid="2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8089" y="827568"/>
            <a:ext cx="4727070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7470" y="2594461"/>
            <a:ext cx="8556947" cy="37702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671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3945" y="1775574"/>
            <a:ext cx="8789158" cy="313932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অলিম্পিয়াড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08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939" y="1161620"/>
            <a:ext cx="8789158" cy="452431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খেলবো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0311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/>
          <p:cNvSpPr/>
          <p:nvPr/>
        </p:nvSpPr>
        <p:spPr>
          <a:xfrm>
            <a:off x="3522760" y="1951540"/>
            <a:ext cx="4642340" cy="44450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6883" y="627154"/>
            <a:ext cx="7970292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এ-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ফোর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0" y="-52252"/>
            <a:chExt cx="12192000" cy="685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860666" y="-52252"/>
              <a:ext cx="331334" cy="6858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875415"/>
              <a:ext cx="331334" cy="1152933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52252"/>
              <a:ext cx="331334" cy="6858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5929572" y="-5651251"/>
              <a:ext cx="331334" cy="11529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77764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695</Words>
  <Application>Microsoft Office PowerPoint</Application>
  <PresentationFormat>Widescreen</PresentationFormat>
  <Paragraphs>191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NikoshBAN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 view</dc:creator>
  <cp:lastModifiedBy>smart view</cp:lastModifiedBy>
  <cp:revision>77</cp:revision>
  <dcterms:created xsi:type="dcterms:W3CDTF">2021-07-06T10:11:12Z</dcterms:created>
  <dcterms:modified xsi:type="dcterms:W3CDTF">2021-07-16T00:59:30Z</dcterms:modified>
</cp:coreProperties>
</file>