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322" r:id="rId3"/>
    <p:sldId id="258" r:id="rId4"/>
    <p:sldId id="279" r:id="rId5"/>
    <p:sldId id="280" r:id="rId6"/>
    <p:sldId id="278" r:id="rId7"/>
    <p:sldId id="357" r:id="rId8"/>
    <p:sldId id="358" r:id="rId9"/>
    <p:sldId id="275" r:id="rId10"/>
    <p:sldId id="359" r:id="rId11"/>
    <p:sldId id="360" r:id="rId12"/>
    <p:sldId id="325" r:id="rId13"/>
    <p:sldId id="362" r:id="rId14"/>
    <p:sldId id="328" r:id="rId15"/>
    <p:sldId id="363" r:id="rId16"/>
    <p:sldId id="364" r:id="rId17"/>
    <p:sldId id="366" r:id="rId18"/>
    <p:sldId id="367" r:id="rId19"/>
    <p:sldId id="368" r:id="rId20"/>
    <p:sldId id="369" r:id="rId21"/>
    <p:sldId id="361" r:id="rId22"/>
    <p:sldId id="370" r:id="rId23"/>
    <p:sldId id="320" r:id="rId24"/>
    <p:sldId id="296" r:id="rId25"/>
  </p:sldIdLst>
  <p:sldSz cx="1216183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43A8ED-2A54-4D00-8620-B21663D0A7A0}">
          <p14:sldIdLst>
            <p14:sldId id="256"/>
            <p14:sldId id="322"/>
            <p14:sldId id="258"/>
            <p14:sldId id="279"/>
            <p14:sldId id="280"/>
            <p14:sldId id="278"/>
            <p14:sldId id="357"/>
            <p14:sldId id="358"/>
            <p14:sldId id="275"/>
            <p14:sldId id="359"/>
            <p14:sldId id="360"/>
            <p14:sldId id="325"/>
            <p14:sldId id="362"/>
            <p14:sldId id="328"/>
            <p14:sldId id="363"/>
            <p14:sldId id="364"/>
            <p14:sldId id="366"/>
            <p14:sldId id="367"/>
            <p14:sldId id="368"/>
            <p14:sldId id="369"/>
            <p14:sldId id="361"/>
            <p14:sldId id="370"/>
            <p14:sldId id="320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en" initials="H" lastIdx="1" clrIdx="0">
    <p:extLst>
      <p:ext uri="{19B8F6BF-5375-455C-9EA6-DF929625EA0E}">
        <p15:presenceInfo xmlns:p15="http://schemas.microsoft.com/office/powerpoint/2012/main" userId="Ho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FFFF"/>
    <a:srgbClr val="007635"/>
    <a:srgbClr val="009242"/>
    <a:srgbClr val="005024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34" autoAdjust="0"/>
  </p:normalViewPr>
  <p:slideViewPr>
    <p:cSldViewPr snapToGrid="0">
      <p:cViewPr varScale="1">
        <p:scale>
          <a:sx n="69" d="100"/>
          <a:sy n="69" d="100"/>
        </p:scale>
        <p:origin x="7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9B59C0-CF86-409E-B488-EBDD8183C52B}" type="doc">
      <dgm:prSet loTypeId="urn:microsoft.com/office/officeart/2005/8/layout/hList9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60CD3B4B-82AA-42FA-9C5F-F30D90F5F56C}">
      <dgm:prSet phldrT="[Text]"/>
      <dgm:spPr/>
      <dgm:t>
        <a:bodyPr/>
        <a:lstStyle/>
        <a:p>
          <a:r>
            <a:rPr lang="bn-IN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B6994D-CFF2-414D-AB65-723797C673F3}" type="parTrans" cxnId="{FA37B414-1F07-4390-9F94-BD4FBF30331F}">
      <dgm:prSet/>
      <dgm:spPr/>
      <dgm:t>
        <a:bodyPr/>
        <a:lstStyle/>
        <a:p>
          <a:endParaRPr lang="en-US"/>
        </a:p>
      </dgm:t>
    </dgm:pt>
    <dgm:pt modelId="{5AB4E3D5-E2EA-4016-8481-EB5E74985262}" type="sibTrans" cxnId="{FA37B414-1F07-4390-9F94-BD4FBF30331F}">
      <dgm:prSet/>
      <dgm:spPr/>
      <dgm:t>
        <a:bodyPr/>
        <a:lstStyle/>
        <a:p>
          <a:endParaRPr lang="en-US"/>
        </a:p>
      </dgm:t>
    </dgm:pt>
    <dgm:pt modelId="{C346E47C-47AA-4ADF-BF60-8796261E0C67}">
      <dgm:prSet phldrT="[Text]"/>
      <dgm:spPr/>
      <dgm:t>
        <a:bodyPr/>
        <a:lstStyle/>
        <a:p>
          <a:r>
            <a:rPr lang="bn-IN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B35DC7-9262-47CB-B402-84F341FD93CD}" type="parTrans" cxnId="{A0DF8932-7116-44DE-9B4A-5589AFA930AC}">
      <dgm:prSet/>
      <dgm:spPr/>
      <dgm:t>
        <a:bodyPr/>
        <a:lstStyle/>
        <a:p>
          <a:endParaRPr lang="en-US"/>
        </a:p>
      </dgm:t>
    </dgm:pt>
    <dgm:pt modelId="{8E12D1E1-A506-48A4-8448-A99CFAEDAC3F}" type="sibTrans" cxnId="{A0DF8932-7116-44DE-9B4A-5589AFA930AC}">
      <dgm:prSet/>
      <dgm:spPr/>
      <dgm:t>
        <a:bodyPr/>
        <a:lstStyle/>
        <a:p>
          <a:endParaRPr lang="en-US"/>
        </a:p>
      </dgm:t>
    </dgm:pt>
    <dgm:pt modelId="{CED4ED1F-98AF-40D9-988F-72B663CD1533}">
      <dgm:prSet phldrT="[Text]"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ধর্মের লক্ষণসমূহ ব্যাখ্যা করতে পারবে; </a:t>
          </a:r>
          <a:endParaRPr lang="en-US" sz="2400" dirty="0"/>
        </a:p>
      </dgm:t>
    </dgm:pt>
    <dgm:pt modelId="{81440C7B-949C-4238-A3FF-932D97FBA280}" type="parTrans" cxnId="{1C2091F1-5338-40D7-BC4B-C3F543DD534A}">
      <dgm:prSet/>
      <dgm:spPr/>
      <dgm:t>
        <a:bodyPr/>
        <a:lstStyle/>
        <a:p>
          <a:endParaRPr lang="en-US"/>
        </a:p>
      </dgm:t>
    </dgm:pt>
    <dgm:pt modelId="{B39BDEE1-E6E3-40C7-A38C-331F50E2E0A7}" type="sibTrans" cxnId="{1C2091F1-5338-40D7-BC4B-C3F543DD534A}">
      <dgm:prSet/>
      <dgm:spPr/>
      <dgm:t>
        <a:bodyPr/>
        <a:lstStyle/>
        <a:p>
          <a:endParaRPr lang="en-US"/>
        </a:p>
      </dgm:t>
    </dgm:pt>
    <dgm:pt modelId="{AD4E239B-1A77-4168-93ED-996DE720356B}">
      <dgm:prSet phldrT="[Text]"/>
      <dgm:spPr/>
      <dgm:t>
        <a:bodyPr/>
        <a:lstStyle/>
        <a:p>
          <a:r>
            <a:rPr lang="bn-IN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69F3DB-5767-4EEB-BB3C-E0BC9FD0F67B}" type="parTrans" cxnId="{1214AA01-708D-4BA4-AAB3-80CC5F716634}">
      <dgm:prSet/>
      <dgm:spPr/>
      <dgm:t>
        <a:bodyPr/>
        <a:lstStyle/>
        <a:p>
          <a:endParaRPr lang="en-US"/>
        </a:p>
      </dgm:t>
    </dgm:pt>
    <dgm:pt modelId="{BE539ED4-6FB8-4710-BEC5-226D1504E041}" type="sibTrans" cxnId="{1214AA01-708D-4BA4-AAB3-80CC5F716634}">
      <dgm:prSet/>
      <dgm:spPr/>
      <dgm:t>
        <a:bodyPr/>
        <a:lstStyle/>
        <a:p>
          <a:endParaRPr lang="en-US"/>
        </a:p>
      </dgm:t>
    </dgm:pt>
    <dgm:pt modelId="{3632AA9A-EAEA-4FD6-B3E5-2055E853A379}">
      <dgm:prSet phldrT="[Text]"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আদর্শ জীবনাচরনে ও নৈতিকতা গঠনে ধর্ম গ্রন্থের ভূমিকা ব্যাখ্যা করতে পারবে। </a:t>
          </a:r>
          <a:endParaRPr lang="en-US" sz="2400" dirty="0"/>
        </a:p>
      </dgm:t>
    </dgm:pt>
    <dgm:pt modelId="{6365F6C2-6DE0-4012-80B2-4FC5894CDCED}" type="parTrans" cxnId="{09B818A5-6688-4BD3-9F52-19A5EC1880CD}">
      <dgm:prSet/>
      <dgm:spPr/>
      <dgm:t>
        <a:bodyPr/>
        <a:lstStyle/>
        <a:p>
          <a:endParaRPr lang="en-US"/>
        </a:p>
      </dgm:t>
    </dgm:pt>
    <dgm:pt modelId="{5419A89D-1191-4599-90BD-E9C16BED4BB9}" type="sibTrans" cxnId="{09B818A5-6688-4BD3-9F52-19A5EC1880CD}">
      <dgm:prSet/>
      <dgm:spPr/>
      <dgm:t>
        <a:bodyPr/>
        <a:lstStyle/>
        <a:p>
          <a:endParaRPr lang="en-US"/>
        </a:p>
      </dgm:t>
    </dgm:pt>
    <dgm:pt modelId="{4561FFBE-9F1E-40F0-AAD1-BB4C0E74C082}">
      <dgm:prSet phldrT="[Text]"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ধর্ম ও ধর্মগ্রন্থ কি তা বলতে পারবে;</a:t>
          </a:r>
          <a:endParaRPr lang="en-US" sz="2400" dirty="0"/>
        </a:p>
      </dgm:t>
    </dgm:pt>
    <dgm:pt modelId="{CBD33477-DBC2-4AB1-B092-DB2E1CB481B1}" type="sibTrans" cxnId="{70860E1D-3ED4-490B-9380-6A65FEEA424A}">
      <dgm:prSet/>
      <dgm:spPr/>
      <dgm:t>
        <a:bodyPr/>
        <a:lstStyle/>
        <a:p>
          <a:endParaRPr lang="en-US"/>
        </a:p>
      </dgm:t>
    </dgm:pt>
    <dgm:pt modelId="{AA9AEB4D-D470-4687-BF72-4E3A3547DEEA}" type="parTrans" cxnId="{70860E1D-3ED4-490B-9380-6A65FEEA424A}">
      <dgm:prSet/>
      <dgm:spPr/>
      <dgm:t>
        <a:bodyPr/>
        <a:lstStyle/>
        <a:p>
          <a:endParaRPr lang="en-US"/>
        </a:p>
      </dgm:t>
    </dgm:pt>
    <dgm:pt modelId="{4AD3D699-9EB9-4A3E-9391-2CDFBC73FB08}" type="pres">
      <dgm:prSet presAssocID="{029B59C0-CF86-409E-B488-EBDD8183C52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05927BF-0B83-452E-8DEB-279D85D926A3}" type="pres">
      <dgm:prSet presAssocID="{60CD3B4B-82AA-42FA-9C5F-F30D90F5F56C}" presName="posSpace" presStyleCnt="0"/>
      <dgm:spPr/>
    </dgm:pt>
    <dgm:pt modelId="{B2F79250-BAF1-49A6-85E0-A9278606DCD5}" type="pres">
      <dgm:prSet presAssocID="{60CD3B4B-82AA-42FA-9C5F-F30D90F5F56C}" presName="vertFlow" presStyleCnt="0"/>
      <dgm:spPr/>
    </dgm:pt>
    <dgm:pt modelId="{F0F72BB4-12AF-4989-BCBE-1E2D4596CD8A}" type="pres">
      <dgm:prSet presAssocID="{60CD3B4B-82AA-42FA-9C5F-F30D90F5F56C}" presName="topSpace" presStyleCnt="0"/>
      <dgm:spPr/>
    </dgm:pt>
    <dgm:pt modelId="{E42C3F9C-D4EB-4DD6-B917-4480F7BEADB1}" type="pres">
      <dgm:prSet presAssocID="{60CD3B4B-82AA-42FA-9C5F-F30D90F5F56C}" presName="firstComp" presStyleCnt="0"/>
      <dgm:spPr/>
    </dgm:pt>
    <dgm:pt modelId="{1AB6EBDB-B08F-4F61-AC93-3A9592FE8BDC}" type="pres">
      <dgm:prSet presAssocID="{60CD3B4B-82AA-42FA-9C5F-F30D90F5F56C}" presName="firstChild" presStyleLbl="bgAccFollowNode1" presStyleIdx="0" presStyleCnt="3"/>
      <dgm:spPr/>
      <dgm:t>
        <a:bodyPr/>
        <a:lstStyle/>
        <a:p>
          <a:endParaRPr lang="en-US"/>
        </a:p>
      </dgm:t>
    </dgm:pt>
    <dgm:pt modelId="{999F57C9-BC51-473B-B425-317F3E103448}" type="pres">
      <dgm:prSet presAssocID="{60CD3B4B-82AA-42FA-9C5F-F30D90F5F56C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83486-4A36-483F-9D7C-F97617539C90}" type="pres">
      <dgm:prSet presAssocID="{60CD3B4B-82AA-42FA-9C5F-F30D90F5F56C}" presName="negSpace" presStyleCnt="0"/>
      <dgm:spPr/>
    </dgm:pt>
    <dgm:pt modelId="{63F7ED0E-83A7-48BD-812E-E91B1C0745A5}" type="pres">
      <dgm:prSet presAssocID="{60CD3B4B-82AA-42FA-9C5F-F30D90F5F56C}" presName="circle" presStyleLbl="node1" presStyleIdx="0" presStyleCnt="3"/>
      <dgm:spPr/>
      <dgm:t>
        <a:bodyPr/>
        <a:lstStyle/>
        <a:p>
          <a:endParaRPr lang="en-US"/>
        </a:p>
      </dgm:t>
    </dgm:pt>
    <dgm:pt modelId="{2C4BB6BB-9409-4BC1-994D-9FB0A7053AAF}" type="pres">
      <dgm:prSet presAssocID="{5AB4E3D5-E2EA-4016-8481-EB5E74985262}" presName="transSpace" presStyleCnt="0"/>
      <dgm:spPr/>
    </dgm:pt>
    <dgm:pt modelId="{9FDA7913-6588-405F-B7C0-C0BF725276C4}" type="pres">
      <dgm:prSet presAssocID="{C346E47C-47AA-4ADF-BF60-8796261E0C67}" presName="posSpace" presStyleCnt="0"/>
      <dgm:spPr/>
    </dgm:pt>
    <dgm:pt modelId="{3379B343-B55E-4811-A76C-FBD31C87A807}" type="pres">
      <dgm:prSet presAssocID="{C346E47C-47AA-4ADF-BF60-8796261E0C67}" presName="vertFlow" presStyleCnt="0"/>
      <dgm:spPr/>
    </dgm:pt>
    <dgm:pt modelId="{5818035F-5F56-4074-BFC4-F60DEC1269FA}" type="pres">
      <dgm:prSet presAssocID="{C346E47C-47AA-4ADF-BF60-8796261E0C67}" presName="topSpace" presStyleCnt="0"/>
      <dgm:spPr/>
    </dgm:pt>
    <dgm:pt modelId="{D9E4A720-984C-4D95-A97A-9FF4FD32E606}" type="pres">
      <dgm:prSet presAssocID="{C346E47C-47AA-4ADF-BF60-8796261E0C67}" presName="firstComp" presStyleCnt="0"/>
      <dgm:spPr/>
    </dgm:pt>
    <dgm:pt modelId="{54C1F36C-41D7-4B83-8F72-5ADB0CC2A07B}" type="pres">
      <dgm:prSet presAssocID="{C346E47C-47AA-4ADF-BF60-8796261E0C67}" presName="firstChild" presStyleLbl="bgAccFollowNode1" presStyleIdx="1" presStyleCnt="3"/>
      <dgm:spPr/>
      <dgm:t>
        <a:bodyPr/>
        <a:lstStyle/>
        <a:p>
          <a:endParaRPr lang="en-US"/>
        </a:p>
      </dgm:t>
    </dgm:pt>
    <dgm:pt modelId="{3AA15A5F-BC53-4917-84EB-FB48980CB99E}" type="pres">
      <dgm:prSet presAssocID="{C346E47C-47AA-4ADF-BF60-8796261E0C67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59E6D-CA4E-4933-BECD-4A49CD4580C8}" type="pres">
      <dgm:prSet presAssocID="{C346E47C-47AA-4ADF-BF60-8796261E0C67}" presName="negSpace" presStyleCnt="0"/>
      <dgm:spPr/>
    </dgm:pt>
    <dgm:pt modelId="{F0DF4EE6-0864-4B04-B7B8-8EA50EDAAE97}" type="pres">
      <dgm:prSet presAssocID="{C346E47C-47AA-4ADF-BF60-8796261E0C67}" presName="circle" presStyleLbl="node1" presStyleIdx="1" presStyleCnt="3"/>
      <dgm:spPr/>
      <dgm:t>
        <a:bodyPr/>
        <a:lstStyle/>
        <a:p>
          <a:endParaRPr lang="en-US"/>
        </a:p>
      </dgm:t>
    </dgm:pt>
    <dgm:pt modelId="{17302C5F-9985-412F-877A-1FDF9EA4B3C2}" type="pres">
      <dgm:prSet presAssocID="{8E12D1E1-A506-48A4-8448-A99CFAEDAC3F}" presName="transSpace" presStyleCnt="0"/>
      <dgm:spPr/>
    </dgm:pt>
    <dgm:pt modelId="{96A9F82B-9433-4491-A584-65CD93646887}" type="pres">
      <dgm:prSet presAssocID="{AD4E239B-1A77-4168-93ED-996DE720356B}" presName="posSpace" presStyleCnt="0"/>
      <dgm:spPr/>
    </dgm:pt>
    <dgm:pt modelId="{FA93994A-3AB0-4EB5-B4DF-E5336696B3D9}" type="pres">
      <dgm:prSet presAssocID="{AD4E239B-1A77-4168-93ED-996DE720356B}" presName="vertFlow" presStyleCnt="0"/>
      <dgm:spPr/>
    </dgm:pt>
    <dgm:pt modelId="{5203DA7F-EED6-494E-95A9-9882F255F92C}" type="pres">
      <dgm:prSet presAssocID="{AD4E239B-1A77-4168-93ED-996DE720356B}" presName="topSpace" presStyleCnt="0"/>
      <dgm:spPr/>
    </dgm:pt>
    <dgm:pt modelId="{B89A3D8D-12FD-4B24-A3A9-E0D57BE2D3B5}" type="pres">
      <dgm:prSet presAssocID="{AD4E239B-1A77-4168-93ED-996DE720356B}" presName="firstComp" presStyleCnt="0"/>
      <dgm:spPr/>
    </dgm:pt>
    <dgm:pt modelId="{920C810E-3B8C-42C0-9009-F40FA8648815}" type="pres">
      <dgm:prSet presAssocID="{AD4E239B-1A77-4168-93ED-996DE720356B}" presName="firstChild" presStyleLbl="bgAccFollowNode1" presStyleIdx="2" presStyleCnt="3"/>
      <dgm:spPr/>
      <dgm:t>
        <a:bodyPr/>
        <a:lstStyle/>
        <a:p>
          <a:endParaRPr lang="en-US"/>
        </a:p>
      </dgm:t>
    </dgm:pt>
    <dgm:pt modelId="{417CEF43-8576-4876-A51C-819464CEC5C9}" type="pres">
      <dgm:prSet presAssocID="{AD4E239B-1A77-4168-93ED-996DE720356B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F86DD-1B91-4798-86C6-EE9D951E8138}" type="pres">
      <dgm:prSet presAssocID="{AD4E239B-1A77-4168-93ED-996DE720356B}" presName="negSpace" presStyleCnt="0"/>
      <dgm:spPr/>
    </dgm:pt>
    <dgm:pt modelId="{CA0CE89D-8414-42AE-A550-7B091AE645BD}" type="pres">
      <dgm:prSet presAssocID="{AD4E239B-1A77-4168-93ED-996DE720356B}" presName="circl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09B818A5-6688-4BD3-9F52-19A5EC1880CD}" srcId="{AD4E239B-1A77-4168-93ED-996DE720356B}" destId="{3632AA9A-EAEA-4FD6-B3E5-2055E853A379}" srcOrd="0" destOrd="0" parTransId="{6365F6C2-6DE0-4012-80B2-4FC5894CDCED}" sibTransId="{5419A89D-1191-4599-90BD-E9C16BED4BB9}"/>
    <dgm:cxn modelId="{1214AA01-708D-4BA4-AAB3-80CC5F716634}" srcId="{029B59C0-CF86-409E-B488-EBDD8183C52B}" destId="{AD4E239B-1A77-4168-93ED-996DE720356B}" srcOrd="2" destOrd="0" parTransId="{9F69F3DB-5767-4EEB-BB3C-E0BC9FD0F67B}" sibTransId="{BE539ED4-6FB8-4710-BEC5-226D1504E041}"/>
    <dgm:cxn modelId="{E526D999-405A-4315-B7C8-0CB76B627C6A}" type="presOf" srcId="{CED4ED1F-98AF-40D9-988F-72B663CD1533}" destId="{54C1F36C-41D7-4B83-8F72-5ADB0CC2A07B}" srcOrd="0" destOrd="0" presId="urn:microsoft.com/office/officeart/2005/8/layout/hList9"/>
    <dgm:cxn modelId="{1C2091F1-5338-40D7-BC4B-C3F543DD534A}" srcId="{C346E47C-47AA-4ADF-BF60-8796261E0C67}" destId="{CED4ED1F-98AF-40D9-988F-72B663CD1533}" srcOrd="0" destOrd="0" parTransId="{81440C7B-949C-4238-A3FF-932D97FBA280}" sibTransId="{B39BDEE1-E6E3-40C7-A38C-331F50E2E0A7}"/>
    <dgm:cxn modelId="{4143318C-8B95-40FE-85FA-F642F074D081}" type="presOf" srcId="{3632AA9A-EAEA-4FD6-B3E5-2055E853A379}" destId="{417CEF43-8576-4876-A51C-819464CEC5C9}" srcOrd="1" destOrd="0" presId="urn:microsoft.com/office/officeart/2005/8/layout/hList9"/>
    <dgm:cxn modelId="{70860E1D-3ED4-490B-9380-6A65FEEA424A}" srcId="{60CD3B4B-82AA-42FA-9C5F-F30D90F5F56C}" destId="{4561FFBE-9F1E-40F0-AAD1-BB4C0E74C082}" srcOrd="0" destOrd="0" parTransId="{AA9AEB4D-D470-4687-BF72-4E3A3547DEEA}" sibTransId="{CBD33477-DBC2-4AB1-B092-DB2E1CB481B1}"/>
    <dgm:cxn modelId="{A0DF8932-7116-44DE-9B4A-5589AFA930AC}" srcId="{029B59C0-CF86-409E-B488-EBDD8183C52B}" destId="{C346E47C-47AA-4ADF-BF60-8796261E0C67}" srcOrd="1" destOrd="0" parTransId="{12B35DC7-9262-47CB-B402-84F341FD93CD}" sibTransId="{8E12D1E1-A506-48A4-8448-A99CFAEDAC3F}"/>
    <dgm:cxn modelId="{5FBD5E98-6541-4C33-AAFF-F6058DD8A656}" type="presOf" srcId="{029B59C0-CF86-409E-B488-EBDD8183C52B}" destId="{4AD3D699-9EB9-4A3E-9391-2CDFBC73FB08}" srcOrd="0" destOrd="0" presId="urn:microsoft.com/office/officeart/2005/8/layout/hList9"/>
    <dgm:cxn modelId="{FA37B414-1F07-4390-9F94-BD4FBF30331F}" srcId="{029B59C0-CF86-409E-B488-EBDD8183C52B}" destId="{60CD3B4B-82AA-42FA-9C5F-F30D90F5F56C}" srcOrd="0" destOrd="0" parTransId="{5FB6994D-CFF2-414D-AB65-723797C673F3}" sibTransId="{5AB4E3D5-E2EA-4016-8481-EB5E74985262}"/>
    <dgm:cxn modelId="{D1D29735-09C4-41EC-9920-00415871809C}" type="presOf" srcId="{4561FFBE-9F1E-40F0-AAD1-BB4C0E74C082}" destId="{1AB6EBDB-B08F-4F61-AC93-3A9592FE8BDC}" srcOrd="0" destOrd="0" presId="urn:microsoft.com/office/officeart/2005/8/layout/hList9"/>
    <dgm:cxn modelId="{DF77AA2B-FAE1-4B2D-AE5C-BA5029D17655}" type="presOf" srcId="{3632AA9A-EAEA-4FD6-B3E5-2055E853A379}" destId="{920C810E-3B8C-42C0-9009-F40FA8648815}" srcOrd="0" destOrd="0" presId="urn:microsoft.com/office/officeart/2005/8/layout/hList9"/>
    <dgm:cxn modelId="{9B558CA6-B858-49BA-AB0F-4E4618581D19}" type="presOf" srcId="{AD4E239B-1A77-4168-93ED-996DE720356B}" destId="{CA0CE89D-8414-42AE-A550-7B091AE645BD}" srcOrd="0" destOrd="0" presId="urn:microsoft.com/office/officeart/2005/8/layout/hList9"/>
    <dgm:cxn modelId="{04448ACF-A5B8-4CB0-A386-0ADBBEDF9415}" type="presOf" srcId="{C346E47C-47AA-4ADF-BF60-8796261E0C67}" destId="{F0DF4EE6-0864-4B04-B7B8-8EA50EDAAE97}" srcOrd="0" destOrd="0" presId="urn:microsoft.com/office/officeart/2005/8/layout/hList9"/>
    <dgm:cxn modelId="{F4C655E1-71C8-4E12-9629-63FC1D4480CF}" type="presOf" srcId="{4561FFBE-9F1E-40F0-AAD1-BB4C0E74C082}" destId="{999F57C9-BC51-473B-B425-317F3E103448}" srcOrd="1" destOrd="0" presId="urn:microsoft.com/office/officeart/2005/8/layout/hList9"/>
    <dgm:cxn modelId="{94D05425-ACE1-4FAC-8396-421E398D7909}" type="presOf" srcId="{60CD3B4B-82AA-42FA-9C5F-F30D90F5F56C}" destId="{63F7ED0E-83A7-48BD-812E-E91B1C0745A5}" srcOrd="0" destOrd="0" presId="urn:microsoft.com/office/officeart/2005/8/layout/hList9"/>
    <dgm:cxn modelId="{8CF6F186-2C33-44AF-B7A6-6A7AB6ABD810}" type="presOf" srcId="{CED4ED1F-98AF-40D9-988F-72B663CD1533}" destId="{3AA15A5F-BC53-4917-84EB-FB48980CB99E}" srcOrd="1" destOrd="0" presId="urn:microsoft.com/office/officeart/2005/8/layout/hList9"/>
    <dgm:cxn modelId="{5E0962F2-B05B-44B9-A602-8FE3E87B092B}" type="presParOf" srcId="{4AD3D699-9EB9-4A3E-9391-2CDFBC73FB08}" destId="{005927BF-0B83-452E-8DEB-279D85D926A3}" srcOrd="0" destOrd="0" presId="urn:microsoft.com/office/officeart/2005/8/layout/hList9"/>
    <dgm:cxn modelId="{5BDC1452-527E-433B-9ECF-685DB1DCE0EF}" type="presParOf" srcId="{4AD3D699-9EB9-4A3E-9391-2CDFBC73FB08}" destId="{B2F79250-BAF1-49A6-85E0-A9278606DCD5}" srcOrd="1" destOrd="0" presId="urn:microsoft.com/office/officeart/2005/8/layout/hList9"/>
    <dgm:cxn modelId="{98F2FFB1-2A83-43C1-ABB1-CEE75A96262A}" type="presParOf" srcId="{B2F79250-BAF1-49A6-85E0-A9278606DCD5}" destId="{F0F72BB4-12AF-4989-BCBE-1E2D4596CD8A}" srcOrd="0" destOrd="0" presId="urn:microsoft.com/office/officeart/2005/8/layout/hList9"/>
    <dgm:cxn modelId="{F4D3377A-2E78-4838-98AD-F023319ED19B}" type="presParOf" srcId="{B2F79250-BAF1-49A6-85E0-A9278606DCD5}" destId="{E42C3F9C-D4EB-4DD6-B917-4480F7BEADB1}" srcOrd="1" destOrd="0" presId="urn:microsoft.com/office/officeart/2005/8/layout/hList9"/>
    <dgm:cxn modelId="{27ECB3F8-F328-4B23-8E0C-0EFD6323AAC4}" type="presParOf" srcId="{E42C3F9C-D4EB-4DD6-B917-4480F7BEADB1}" destId="{1AB6EBDB-B08F-4F61-AC93-3A9592FE8BDC}" srcOrd="0" destOrd="0" presId="urn:microsoft.com/office/officeart/2005/8/layout/hList9"/>
    <dgm:cxn modelId="{72AF99AB-61DB-483B-B103-53931B6D78AC}" type="presParOf" srcId="{E42C3F9C-D4EB-4DD6-B917-4480F7BEADB1}" destId="{999F57C9-BC51-473B-B425-317F3E103448}" srcOrd="1" destOrd="0" presId="urn:microsoft.com/office/officeart/2005/8/layout/hList9"/>
    <dgm:cxn modelId="{71637D15-B757-4B29-9A92-9B960705995C}" type="presParOf" srcId="{4AD3D699-9EB9-4A3E-9391-2CDFBC73FB08}" destId="{0B683486-4A36-483F-9D7C-F97617539C90}" srcOrd="2" destOrd="0" presId="urn:microsoft.com/office/officeart/2005/8/layout/hList9"/>
    <dgm:cxn modelId="{94533A5A-832D-4FEF-9205-C2BAD700A0B5}" type="presParOf" srcId="{4AD3D699-9EB9-4A3E-9391-2CDFBC73FB08}" destId="{63F7ED0E-83A7-48BD-812E-E91B1C0745A5}" srcOrd="3" destOrd="0" presId="urn:microsoft.com/office/officeart/2005/8/layout/hList9"/>
    <dgm:cxn modelId="{E82FDD02-2DB8-4453-8457-58D4DE4A721C}" type="presParOf" srcId="{4AD3D699-9EB9-4A3E-9391-2CDFBC73FB08}" destId="{2C4BB6BB-9409-4BC1-994D-9FB0A7053AAF}" srcOrd="4" destOrd="0" presId="urn:microsoft.com/office/officeart/2005/8/layout/hList9"/>
    <dgm:cxn modelId="{4A7507F4-07A7-4F38-814C-2516C42C7F3F}" type="presParOf" srcId="{4AD3D699-9EB9-4A3E-9391-2CDFBC73FB08}" destId="{9FDA7913-6588-405F-B7C0-C0BF725276C4}" srcOrd="5" destOrd="0" presId="urn:microsoft.com/office/officeart/2005/8/layout/hList9"/>
    <dgm:cxn modelId="{D3CD0002-9BD0-497F-BEA4-5AAD44AFA977}" type="presParOf" srcId="{4AD3D699-9EB9-4A3E-9391-2CDFBC73FB08}" destId="{3379B343-B55E-4811-A76C-FBD31C87A807}" srcOrd="6" destOrd="0" presId="urn:microsoft.com/office/officeart/2005/8/layout/hList9"/>
    <dgm:cxn modelId="{ED511EDE-321F-49A0-B542-F1CE86D94F98}" type="presParOf" srcId="{3379B343-B55E-4811-A76C-FBD31C87A807}" destId="{5818035F-5F56-4074-BFC4-F60DEC1269FA}" srcOrd="0" destOrd="0" presId="urn:microsoft.com/office/officeart/2005/8/layout/hList9"/>
    <dgm:cxn modelId="{BF9129FE-363B-4D59-B428-52DAE24F8966}" type="presParOf" srcId="{3379B343-B55E-4811-A76C-FBD31C87A807}" destId="{D9E4A720-984C-4D95-A97A-9FF4FD32E606}" srcOrd="1" destOrd="0" presId="urn:microsoft.com/office/officeart/2005/8/layout/hList9"/>
    <dgm:cxn modelId="{42DF8F0A-09DB-41FE-80AE-F0CC9734C6CE}" type="presParOf" srcId="{D9E4A720-984C-4D95-A97A-9FF4FD32E606}" destId="{54C1F36C-41D7-4B83-8F72-5ADB0CC2A07B}" srcOrd="0" destOrd="0" presId="urn:microsoft.com/office/officeart/2005/8/layout/hList9"/>
    <dgm:cxn modelId="{A3089919-41EC-4DDB-AC82-EDC5CF835A76}" type="presParOf" srcId="{D9E4A720-984C-4D95-A97A-9FF4FD32E606}" destId="{3AA15A5F-BC53-4917-84EB-FB48980CB99E}" srcOrd="1" destOrd="0" presId="urn:microsoft.com/office/officeart/2005/8/layout/hList9"/>
    <dgm:cxn modelId="{FA9F1AF8-0E2E-4415-B3F0-5FF68ACC0E03}" type="presParOf" srcId="{4AD3D699-9EB9-4A3E-9391-2CDFBC73FB08}" destId="{B6459E6D-CA4E-4933-BECD-4A49CD4580C8}" srcOrd="7" destOrd="0" presId="urn:microsoft.com/office/officeart/2005/8/layout/hList9"/>
    <dgm:cxn modelId="{7486E49D-B355-4010-AA25-9140775817BD}" type="presParOf" srcId="{4AD3D699-9EB9-4A3E-9391-2CDFBC73FB08}" destId="{F0DF4EE6-0864-4B04-B7B8-8EA50EDAAE97}" srcOrd="8" destOrd="0" presId="urn:microsoft.com/office/officeart/2005/8/layout/hList9"/>
    <dgm:cxn modelId="{EAE85149-083F-4CA7-A382-C0DF143EB38E}" type="presParOf" srcId="{4AD3D699-9EB9-4A3E-9391-2CDFBC73FB08}" destId="{17302C5F-9985-412F-877A-1FDF9EA4B3C2}" srcOrd="9" destOrd="0" presId="urn:microsoft.com/office/officeart/2005/8/layout/hList9"/>
    <dgm:cxn modelId="{C7937FEC-2F5D-4399-AE90-AEF0F3436175}" type="presParOf" srcId="{4AD3D699-9EB9-4A3E-9391-2CDFBC73FB08}" destId="{96A9F82B-9433-4491-A584-65CD93646887}" srcOrd="10" destOrd="0" presId="urn:microsoft.com/office/officeart/2005/8/layout/hList9"/>
    <dgm:cxn modelId="{C2373537-3A25-4321-BAC2-5AB010883141}" type="presParOf" srcId="{4AD3D699-9EB9-4A3E-9391-2CDFBC73FB08}" destId="{FA93994A-3AB0-4EB5-B4DF-E5336696B3D9}" srcOrd="11" destOrd="0" presId="urn:microsoft.com/office/officeart/2005/8/layout/hList9"/>
    <dgm:cxn modelId="{6AF1C0FA-9E73-4A02-BA6F-BA8F47398831}" type="presParOf" srcId="{FA93994A-3AB0-4EB5-B4DF-E5336696B3D9}" destId="{5203DA7F-EED6-494E-95A9-9882F255F92C}" srcOrd="0" destOrd="0" presId="urn:microsoft.com/office/officeart/2005/8/layout/hList9"/>
    <dgm:cxn modelId="{219EF536-2D24-4167-85AB-008A6EACDEC8}" type="presParOf" srcId="{FA93994A-3AB0-4EB5-B4DF-E5336696B3D9}" destId="{B89A3D8D-12FD-4B24-A3A9-E0D57BE2D3B5}" srcOrd="1" destOrd="0" presId="urn:microsoft.com/office/officeart/2005/8/layout/hList9"/>
    <dgm:cxn modelId="{7B224216-3E03-474C-868A-C70AA3277CA9}" type="presParOf" srcId="{B89A3D8D-12FD-4B24-A3A9-E0D57BE2D3B5}" destId="{920C810E-3B8C-42C0-9009-F40FA8648815}" srcOrd="0" destOrd="0" presId="urn:microsoft.com/office/officeart/2005/8/layout/hList9"/>
    <dgm:cxn modelId="{89EBE861-F0A0-4FC9-91A9-12DD81A36602}" type="presParOf" srcId="{B89A3D8D-12FD-4B24-A3A9-E0D57BE2D3B5}" destId="{417CEF43-8576-4876-A51C-819464CEC5C9}" srcOrd="1" destOrd="0" presId="urn:microsoft.com/office/officeart/2005/8/layout/hList9"/>
    <dgm:cxn modelId="{CEE93D0F-5992-49B4-A085-397AAEBF70AF}" type="presParOf" srcId="{4AD3D699-9EB9-4A3E-9391-2CDFBC73FB08}" destId="{767F86DD-1B91-4798-86C6-EE9D951E8138}" srcOrd="12" destOrd="0" presId="urn:microsoft.com/office/officeart/2005/8/layout/hList9"/>
    <dgm:cxn modelId="{BF6F9B26-EA4B-4D6E-BBFC-DCBA80C0D26A}" type="presParOf" srcId="{4AD3D699-9EB9-4A3E-9391-2CDFBC73FB08}" destId="{CA0CE89D-8414-42AE-A550-7B091AE645BD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5673131-BB4D-4DAB-A768-D8DCF631B1E9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488903-F4BC-40D5-A200-39335E48931D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মানুষের ধর্ম মনুষ্যত্ব। যার মনুষ্যত্ব নেই, সে পশুর সমান।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CA3BD8-C898-4923-9EAD-C68D2DDE4F52}" type="parTrans" cxnId="{E16E86FB-6676-4FCF-A28D-017D4CD57E69}">
      <dgm:prSet/>
      <dgm:spPr/>
      <dgm:t>
        <a:bodyPr/>
        <a:lstStyle/>
        <a:p>
          <a:endParaRPr lang="en-US"/>
        </a:p>
      </dgm:t>
    </dgm:pt>
    <dgm:pt modelId="{87906695-8BA9-4550-BE36-41264D4C2D36}" type="sibTrans" cxnId="{E16E86FB-6676-4FCF-A28D-017D4CD57E69}">
      <dgm:prSet/>
      <dgm:spPr/>
      <dgm:t>
        <a:bodyPr/>
        <a:lstStyle/>
        <a:p>
          <a:endParaRPr lang="en-US"/>
        </a:p>
      </dgm:t>
    </dgm:pt>
    <dgm:pt modelId="{B49E6402-5D95-42CB-9C3D-122984870A94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ধর্ম পালনে পশুবৃত্তিরবিনাশ ঘটে। জেগে ওঠে মানবিকতা ও পবিত্রতার এক বিশুদ্ধ কল্যাণ অনুভূতি। এই কল্যানবোধই ধর্ম।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A03F10-115C-4F32-978C-E157DE2E41B4}" type="parTrans" cxnId="{92B76A59-6938-46B2-B7D7-B0C5D748C677}">
      <dgm:prSet/>
      <dgm:spPr/>
      <dgm:t>
        <a:bodyPr/>
        <a:lstStyle/>
        <a:p>
          <a:endParaRPr lang="en-US"/>
        </a:p>
      </dgm:t>
    </dgm:pt>
    <dgm:pt modelId="{9B3BF7A5-6228-404C-BFEC-6F8896817630}" type="sibTrans" cxnId="{92B76A59-6938-46B2-B7D7-B0C5D748C677}">
      <dgm:prSet/>
      <dgm:spPr/>
      <dgm:t>
        <a:bodyPr/>
        <a:lstStyle/>
        <a:p>
          <a:endParaRPr lang="en-US"/>
        </a:p>
      </dgm:t>
    </dgm:pt>
    <dgm:pt modelId="{412F4DA0-E9C4-4105-98C5-534B608F756A}" type="pres">
      <dgm:prSet presAssocID="{D5673131-BB4D-4DAB-A768-D8DCF631B1E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F515B3-4D08-40CA-91CC-D7F747682F38}" type="pres">
      <dgm:prSet presAssocID="{E5488903-F4BC-40D5-A200-39335E48931D}" presName="comp" presStyleCnt="0"/>
      <dgm:spPr/>
    </dgm:pt>
    <dgm:pt modelId="{4B9813DC-B668-43A4-A71C-371392976959}" type="pres">
      <dgm:prSet presAssocID="{E5488903-F4BC-40D5-A200-39335E48931D}" presName="rect2" presStyleLbl="node1" presStyleIdx="0" presStyleCnt="2" custScaleX="95209" custScaleY="67188" custLinFactNeighborX="-4586" custLinFactNeighborY="-3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F88F6-59E6-4163-81A2-5EE9C7C251D5}" type="pres">
      <dgm:prSet presAssocID="{E5488903-F4BC-40D5-A200-39335E48931D}" presName="rect1" presStyleLbl="lnNode1" presStyleIdx="0" presStyleCnt="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42" t="14311" r="842" b="14311"/>
          </a:stretch>
        </a:blipFill>
      </dgm:spPr>
      <dgm:t>
        <a:bodyPr/>
        <a:lstStyle/>
        <a:p>
          <a:endParaRPr lang="en-US"/>
        </a:p>
      </dgm:t>
    </dgm:pt>
    <dgm:pt modelId="{C66F74D5-3ED3-441F-9C50-7514C7782730}" type="pres">
      <dgm:prSet presAssocID="{87906695-8BA9-4550-BE36-41264D4C2D36}" presName="sibTrans" presStyleCnt="0"/>
      <dgm:spPr/>
    </dgm:pt>
    <dgm:pt modelId="{59DE4264-EF67-406A-99DC-F29CC67303AD}" type="pres">
      <dgm:prSet presAssocID="{B49E6402-5D95-42CB-9C3D-122984870A94}" presName="comp" presStyleCnt="0"/>
      <dgm:spPr/>
    </dgm:pt>
    <dgm:pt modelId="{A2FD9911-752D-49D5-9E3F-AE8D9436739A}" type="pres">
      <dgm:prSet presAssocID="{B49E6402-5D95-42CB-9C3D-122984870A94}" presName="rect2" presStyleLbl="node1" presStyleIdx="1" presStyleCnt="2" custScaleY="78120" custLinFactNeighborX="2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C0C83-0C22-4D56-8A8A-091108BE5EFB}" type="pres">
      <dgm:prSet presAssocID="{B49E6402-5D95-42CB-9C3D-122984870A94}" presName="rect1" presStyleLbl="lnNode1" presStyleIdx="1" presStyleCnt="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97" t="11067" r="-797" b="11067"/>
          </a:stretch>
        </a:blipFill>
      </dgm:spPr>
      <dgm:t>
        <a:bodyPr/>
        <a:lstStyle/>
        <a:p>
          <a:endParaRPr lang="en-US"/>
        </a:p>
      </dgm:t>
    </dgm:pt>
  </dgm:ptLst>
  <dgm:cxnLst>
    <dgm:cxn modelId="{61E32844-8FD2-477D-954E-8B74FAEFB91F}" type="presOf" srcId="{E5488903-F4BC-40D5-A200-39335E48931D}" destId="{4B9813DC-B668-43A4-A71C-371392976959}" srcOrd="0" destOrd="0" presId="urn:microsoft.com/office/officeart/2008/layout/AlternatingPictureBlocks"/>
    <dgm:cxn modelId="{92B76A59-6938-46B2-B7D7-B0C5D748C677}" srcId="{D5673131-BB4D-4DAB-A768-D8DCF631B1E9}" destId="{B49E6402-5D95-42CB-9C3D-122984870A94}" srcOrd="1" destOrd="0" parTransId="{69A03F10-115C-4F32-978C-E157DE2E41B4}" sibTransId="{9B3BF7A5-6228-404C-BFEC-6F8896817630}"/>
    <dgm:cxn modelId="{E16E86FB-6676-4FCF-A28D-017D4CD57E69}" srcId="{D5673131-BB4D-4DAB-A768-D8DCF631B1E9}" destId="{E5488903-F4BC-40D5-A200-39335E48931D}" srcOrd="0" destOrd="0" parTransId="{E5CA3BD8-C898-4923-9EAD-C68D2DDE4F52}" sibTransId="{87906695-8BA9-4550-BE36-41264D4C2D36}"/>
    <dgm:cxn modelId="{B11A4B96-92DA-42D9-BAD8-9554540BF739}" type="presOf" srcId="{D5673131-BB4D-4DAB-A768-D8DCF631B1E9}" destId="{412F4DA0-E9C4-4105-98C5-534B608F756A}" srcOrd="0" destOrd="0" presId="urn:microsoft.com/office/officeart/2008/layout/AlternatingPictureBlocks"/>
    <dgm:cxn modelId="{33D19D13-F882-46D2-980D-7B3AE4245763}" type="presOf" srcId="{B49E6402-5D95-42CB-9C3D-122984870A94}" destId="{A2FD9911-752D-49D5-9E3F-AE8D9436739A}" srcOrd="0" destOrd="0" presId="urn:microsoft.com/office/officeart/2008/layout/AlternatingPictureBlocks"/>
    <dgm:cxn modelId="{BB3701C7-C61C-4D11-910B-7505027DBF72}" type="presParOf" srcId="{412F4DA0-E9C4-4105-98C5-534B608F756A}" destId="{72F515B3-4D08-40CA-91CC-D7F747682F38}" srcOrd="0" destOrd="0" presId="urn:microsoft.com/office/officeart/2008/layout/AlternatingPictureBlocks"/>
    <dgm:cxn modelId="{31CDD89C-A6B9-4F78-B8CC-1CBA03EA351E}" type="presParOf" srcId="{72F515B3-4D08-40CA-91CC-D7F747682F38}" destId="{4B9813DC-B668-43A4-A71C-371392976959}" srcOrd="0" destOrd="0" presId="urn:microsoft.com/office/officeart/2008/layout/AlternatingPictureBlocks"/>
    <dgm:cxn modelId="{67EEFFB1-BC82-4C07-8FAF-BE89FF7D4FFC}" type="presParOf" srcId="{72F515B3-4D08-40CA-91CC-D7F747682F38}" destId="{265F88F6-59E6-4163-81A2-5EE9C7C251D5}" srcOrd="1" destOrd="0" presId="urn:microsoft.com/office/officeart/2008/layout/AlternatingPictureBlocks"/>
    <dgm:cxn modelId="{5080B98C-BB03-4D50-908C-59A6363A348E}" type="presParOf" srcId="{412F4DA0-E9C4-4105-98C5-534B608F756A}" destId="{C66F74D5-3ED3-441F-9C50-7514C7782730}" srcOrd="1" destOrd="0" presId="urn:microsoft.com/office/officeart/2008/layout/AlternatingPictureBlocks"/>
    <dgm:cxn modelId="{212F4FEF-DAA4-4A9E-BE9E-9C9F57D94566}" type="presParOf" srcId="{412F4DA0-E9C4-4105-98C5-534B608F756A}" destId="{59DE4264-EF67-406A-99DC-F29CC67303AD}" srcOrd="2" destOrd="0" presId="urn:microsoft.com/office/officeart/2008/layout/AlternatingPictureBlocks"/>
    <dgm:cxn modelId="{C29F5562-737D-422F-8317-8F27DF6D89BF}" type="presParOf" srcId="{59DE4264-EF67-406A-99DC-F29CC67303AD}" destId="{A2FD9911-752D-49D5-9E3F-AE8D9436739A}" srcOrd="0" destOrd="0" presId="urn:microsoft.com/office/officeart/2008/layout/AlternatingPictureBlocks"/>
    <dgm:cxn modelId="{DA45CDAB-B2B8-417A-9D75-D08DE1B694F1}" type="presParOf" srcId="{59DE4264-EF67-406A-99DC-F29CC67303AD}" destId="{B20C0C83-0C22-4D56-8A8A-091108BE5EF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5789C86-C561-4A64-864E-9A69E54E5D5F}" type="doc">
      <dgm:prSet loTypeId="urn:microsoft.com/office/officeart/2011/layout/HexagonRadial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15C1D7B-7A94-4B4E-84A2-B2EAD13573BF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ধর্মের বিশেষ লক্ষণ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6B086E-7F86-4F73-BB7D-87B0B3D5CE4E}" type="parTrans" cxnId="{863F4B22-EFFB-49CD-8ABA-3D99DFED6FDF}">
      <dgm:prSet/>
      <dgm:spPr/>
      <dgm:t>
        <a:bodyPr/>
        <a:lstStyle/>
        <a:p>
          <a:endParaRPr lang="en-US"/>
        </a:p>
      </dgm:t>
    </dgm:pt>
    <dgm:pt modelId="{1F424BCC-6E7A-4728-AEE6-D2ED38541BD9}" type="sibTrans" cxnId="{863F4B22-EFFB-49CD-8ABA-3D99DFED6FDF}">
      <dgm:prSet/>
      <dgm:spPr/>
      <dgm:t>
        <a:bodyPr/>
        <a:lstStyle/>
        <a:p>
          <a:endParaRPr lang="en-US"/>
        </a:p>
      </dgm:t>
    </dgm:pt>
    <dgm:pt modelId="{9665FA61-7EDD-48AD-BA97-E93C0AB1D67F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বেদ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187BE6-EB52-4355-ADC6-54AF47669A42}" type="parTrans" cxnId="{3B37A93B-DF42-4C2F-AF60-F6DFCD7E47AD}">
      <dgm:prSet/>
      <dgm:spPr/>
      <dgm:t>
        <a:bodyPr/>
        <a:lstStyle/>
        <a:p>
          <a:endParaRPr lang="en-US"/>
        </a:p>
      </dgm:t>
    </dgm:pt>
    <dgm:pt modelId="{69CFD167-BD49-436B-A1FB-3A816F722F42}" type="sibTrans" cxnId="{3B37A93B-DF42-4C2F-AF60-F6DFCD7E47AD}">
      <dgm:prSet/>
      <dgm:spPr/>
      <dgm:t>
        <a:bodyPr/>
        <a:lstStyle/>
        <a:p>
          <a:endParaRPr lang="en-US"/>
        </a:p>
      </dgm:t>
    </dgm:pt>
    <dgm:pt modelId="{512F2682-ADDD-4C7C-8BAC-D533F00BD3BD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স্মৃতি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CA8E7B-E9FC-490E-92C5-DF067B87B552}" type="parTrans" cxnId="{1777EED1-4D18-41A2-8C51-B3E3054A010A}">
      <dgm:prSet/>
      <dgm:spPr/>
      <dgm:t>
        <a:bodyPr/>
        <a:lstStyle/>
        <a:p>
          <a:endParaRPr lang="en-US"/>
        </a:p>
      </dgm:t>
    </dgm:pt>
    <dgm:pt modelId="{54C126E6-F998-4BE8-A968-75A8B6261179}" type="sibTrans" cxnId="{1777EED1-4D18-41A2-8C51-B3E3054A010A}">
      <dgm:prSet/>
      <dgm:spPr/>
      <dgm:t>
        <a:bodyPr/>
        <a:lstStyle/>
        <a:p>
          <a:endParaRPr lang="en-US"/>
        </a:p>
      </dgm:t>
    </dgm:pt>
    <dgm:pt modelId="{4C43F9DA-A753-4040-AEE0-85FCD1EBFBF0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সদাচার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1A4B7D-69AE-4A9C-AFAC-A4262D440ED2}" type="parTrans" cxnId="{8FE16E6C-C273-46CC-95F1-7D1A29C69E70}">
      <dgm:prSet/>
      <dgm:spPr/>
      <dgm:t>
        <a:bodyPr/>
        <a:lstStyle/>
        <a:p>
          <a:endParaRPr lang="en-US"/>
        </a:p>
      </dgm:t>
    </dgm:pt>
    <dgm:pt modelId="{BA832FDC-2C28-44AB-817B-B8EF48E5DF77}" type="sibTrans" cxnId="{8FE16E6C-C273-46CC-95F1-7D1A29C69E70}">
      <dgm:prSet/>
      <dgm:spPr/>
      <dgm:t>
        <a:bodyPr/>
        <a:lstStyle/>
        <a:p>
          <a:endParaRPr lang="en-US"/>
        </a:p>
      </dgm:t>
    </dgm:pt>
    <dgm:pt modelId="{EBEED211-73E0-4AEB-8E78-ED1DAFE1F70E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বিবেকের বাণী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24F440-7133-402F-9FAB-1634B252D289}" type="parTrans" cxnId="{9DF0064B-3ECD-4F06-884A-F356E9E99F23}">
      <dgm:prSet/>
      <dgm:spPr/>
      <dgm:t>
        <a:bodyPr/>
        <a:lstStyle/>
        <a:p>
          <a:endParaRPr lang="en-US"/>
        </a:p>
      </dgm:t>
    </dgm:pt>
    <dgm:pt modelId="{3632149C-2941-4C3F-953E-C66C7B444585}" type="sibTrans" cxnId="{9DF0064B-3ECD-4F06-884A-F356E9E99F23}">
      <dgm:prSet/>
      <dgm:spPr/>
      <dgm:t>
        <a:bodyPr/>
        <a:lstStyle/>
        <a:p>
          <a:endParaRPr lang="en-US"/>
        </a:p>
      </dgm:t>
    </dgm:pt>
    <dgm:pt modelId="{EFBD441D-F3EB-4F96-9511-94E1F367A72E}" type="pres">
      <dgm:prSet presAssocID="{B5789C86-C561-4A64-864E-9A69E54E5D5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4D04999-EE2E-4A15-866D-E3DE1C7B0047}" type="pres">
      <dgm:prSet presAssocID="{A15C1D7B-7A94-4B4E-84A2-B2EAD13573BF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682B6C2F-3637-4CB1-A15F-D421D12F47DB}" type="pres">
      <dgm:prSet presAssocID="{9665FA61-7EDD-48AD-BA97-E93C0AB1D67F}" presName="Accent1" presStyleCnt="0"/>
      <dgm:spPr/>
    </dgm:pt>
    <dgm:pt modelId="{FE923082-BD33-4635-B889-4B27A41FDC91}" type="pres">
      <dgm:prSet presAssocID="{9665FA61-7EDD-48AD-BA97-E93C0AB1D67F}" presName="Accent" presStyleLbl="bgShp" presStyleIdx="0" presStyleCnt="4"/>
      <dgm:spPr/>
    </dgm:pt>
    <dgm:pt modelId="{62B840C6-9D6E-4685-B426-382D13C67426}" type="pres">
      <dgm:prSet presAssocID="{9665FA61-7EDD-48AD-BA97-E93C0AB1D67F}" presName="Chil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4508C-B7B2-4999-8D1A-DE78AFA131C8}" type="pres">
      <dgm:prSet presAssocID="{512F2682-ADDD-4C7C-8BAC-D533F00BD3BD}" presName="Accent2" presStyleCnt="0"/>
      <dgm:spPr/>
    </dgm:pt>
    <dgm:pt modelId="{E64525EB-483B-4CA6-9198-1A031BB0A2F0}" type="pres">
      <dgm:prSet presAssocID="{512F2682-ADDD-4C7C-8BAC-D533F00BD3BD}" presName="Accent" presStyleLbl="bgShp" presStyleIdx="1" presStyleCnt="4"/>
      <dgm:spPr/>
    </dgm:pt>
    <dgm:pt modelId="{7DB9A5EF-CDD6-4D34-8D59-ABC73812976D}" type="pres">
      <dgm:prSet presAssocID="{512F2682-ADDD-4C7C-8BAC-D533F00BD3BD}" presName="Chil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99D5A-E705-4FF6-B246-39284D26BD14}" type="pres">
      <dgm:prSet presAssocID="{4C43F9DA-A753-4040-AEE0-85FCD1EBFBF0}" presName="Accent3" presStyleCnt="0"/>
      <dgm:spPr/>
    </dgm:pt>
    <dgm:pt modelId="{05CCCE71-DD9E-4A82-8911-BB124945F95D}" type="pres">
      <dgm:prSet presAssocID="{4C43F9DA-A753-4040-AEE0-85FCD1EBFBF0}" presName="Accent" presStyleLbl="bgShp" presStyleIdx="2" presStyleCnt="4"/>
      <dgm:spPr/>
    </dgm:pt>
    <dgm:pt modelId="{FB579A07-0191-41A0-AFED-6502F5A0A6C8}" type="pres">
      <dgm:prSet presAssocID="{4C43F9DA-A753-4040-AEE0-85FCD1EBFBF0}" presName="Chil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EE933-891A-4DE9-8429-848858852F41}" type="pres">
      <dgm:prSet presAssocID="{EBEED211-73E0-4AEB-8E78-ED1DAFE1F70E}" presName="Accent4" presStyleCnt="0"/>
      <dgm:spPr/>
    </dgm:pt>
    <dgm:pt modelId="{667B3BEA-C22E-4BAA-BD33-CB8430A56078}" type="pres">
      <dgm:prSet presAssocID="{EBEED211-73E0-4AEB-8E78-ED1DAFE1F70E}" presName="Accent" presStyleLbl="bgShp" presStyleIdx="3" presStyleCnt="4"/>
      <dgm:spPr/>
    </dgm:pt>
    <dgm:pt modelId="{0735F4C1-BED5-4B75-AFCC-7FF411FB3DBB}" type="pres">
      <dgm:prSet presAssocID="{EBEED211-73E0-4AEB-8E78-ED1DAFE1F70E}" presName="Chil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77EED1-4D18-41A2-8C51-B3E3054A010A}" srcId="{A15C1D7B-7A94-4B4E-84A2-B2EAD13573BF}" destId="{512F2682-ADDD-4C7C-8BAC-D533F00BD3BD}" srcOrd="1" destOrd="0" parTransId="{1DCA8E7B-E9FC-490E-92C5-DF067B87B552}" sibTransId="{54C126E6-F998-4BE8-A968-75A8B6261179}"/>
    <dgm:cxn modelId="{863F4B22-EFFB-49CD-8ABA-3D99DFED6FDF}" srcId="{B5789C86-C561-4A64-864E-9A69E54E5D5F}" destId="{A15C1D7B-7A94-4B4E-84A2-B2EAD13573BF}" srcOrd="0" destOrd="0" parTransId="{D06B086E-7F86-4F73-BB7D-87B0B3D5CE4E}" sibTransId="{1F424BCC-6E7A-4728-AEE6-D2ED38541BD9}"/>
    <dgm:cxn modelId="{8FE16E6C-C273-46CC-95F1-7D1A29C69E70}" srcId="{A15C1D7B-7A94-4B4E-84A2-B2EAD13573BF}" destId="{4C43F9DA-A753-4040-AEE0-85FCD1EBFBF0}" srcOrd="2" destOrd="0" parTransId="{D81A4B7D-69AE-4A9C-AFAC-A4262D440ED2}" sibTransId="{BA832FDC-2C28-44AB-817B-B8EF48E5DF77}"/>
    <dgm:cxn modelId="{FE39F9E1-83C5-4A72-BEEE-395015D5ABAD}" type="presOf" srcId="{B5789C86-C561-4A64-864E-9A69E54E5D5F}" destId="{EFBD441D-F3EB-4F96-9511-94E1F367A72E}" srcOrd="0" destOrd="0" presId="urn:microsoft.com/office/officeart/2011/layout/HexagonRadial"/>
    <dgm:cxn modelId="{BF819D05-2885-48C4-BF72-4F0594675D4E}" type="presOf" srcId="{A15C1D7B-7A94-4B4E-84A2-B2EAD13573BF}" destId="{44D04999-EE2E-4A15-866D-E3DE1C7B0047}" srcOrd="0" destOrd="0" presId="urn:microsoft.com/office/officeart/2011/layout/HexagonRadial"/>
    <dgm:cxn modelId="{715B4907-0DEC-4C7B-A62C-550898D1DD2E}" type="presOf" srcId="{512F2682-ADDD-4C7C-8BAC-D533F00BD3BD}" destId="{7DB9A5EF-CDD6-4D34-8D59-ABC73812976D}" srcOrd="0" destOrd="0" presId="urn:microsoft.com/office/officeart/2011/layout/HexagonRadial"/>
    <dgm:cxn modelId="{C5E7D831-F0A5-4673-A60B-9347BA137358}" type="presOf" srcId="{4C43F9DA-A753-4040-AEE0-85FCD1EBFBF0}" destId="{FB579A07-0191-41A0-AFED-6502F5A0A6C8}" srcOrd="0" destOrd="0" presId="urn:microsoft.com/office/officeart/2011/layout/HexagonRadial"/>
    <dgm:cxn modelId="{94080493-5B36-421B-96CD-139007255BB7}" type="presOf" srcId="{EBEED211-73E0-4AEB-8E78-ED1DAFE1F70E}" destId="{0735F4C1-BED5-4B75-AFCC-7FF411FB3DBB}" srcOrd="0" destOrd="0" presId="urn:microsoft.com/office/officeart/2011/layout/HexagonRadial"/>
    <dgm:cxn modelId="{9DF0064B-3ECD-4F06-884A-F356E9E99F23}" srcId="{A15C1D7B-7A94-4B4E-84A2-B2EAD13573BF}" destId="{EBEED211-73E0-4AEB-8E78-ED1DAFE1F70E}" srcOrd="3" destOrd="0" parTransId="{3924F440-7133-402F-9FAB-1634B252D289}" sibTransId="{3632149C-2941-4C3F-953E-C66C7B444585}"/>
    <dgm:cxn modelId="{89950E69-C19D-422E-959E-865A7EC1EC9B}" type="presOf" srcId="{9665FA61-7EDD-48AD-BA97-E93C0AB1D67F}" destId="{62B840C6-9D6E-4685-B426-382D13C67426}" srcOrd="0" destOrd="0" presId="urn:microsoft.com/office/officeart/2011/layout/HexagonRadial"/>
    <dgm:cxn modelId="{3B37A93B-DF42-4C2F-AF60-F6DFCD7E47AD}" srcId="{A15C1D7B-7A94-4B4E-84A2-B2EAD13573BF}" destId="{9665FA61-7EDD-48AD-BA97-E93C0AB1D67F}" srcOrd="0" destOrd="0" parTransId="{DB187BE6-EB52-4355-ADC6-54AF47669A42}" sibTransId="{69CFD167-BD49-436B-A1FB-3A816F722F42}"/>
    <dgm:cxn modelId="{0D72D14C-4B3C-4E11-8112-41C3F2A9F0F9}" type="presParOf" srcId="{EFBD441D-F3EB-4F96-9511-94E1F367A72E}" destId="{44D04999-EE2E-4A15-866D-E3DE1C7B0047}" srcOrd="0" destOrd="0" presId="urn:microsoft.com/office/officeart/2011/layout/HexagonRadial"/>
    <dgm:cxn modelId="{56162694-01B7-4927-8082-0626F255ECA2}" type="presParOf" srcId="{EFBD441D-F3EB-4F96-9511-94E1F367A72E}" destId="{682B6C2F-3637-4CB1-A15F-D421D12F47DB}" srcOrd="1" destOrd="0" presId="urn:microsoft.com/office/officeart/2011/layout/HexagonRadial"/>
    <dgm:cxn modelId="{F1FDC5D2-E024-4BF4-A3A7-76B1EB7BCD38}" type="presParOf" srcId="{682B6C2F-3637-4CB1-A15F-D421D12F47DB}" destId="{FE923082-BD33-4635-B889-4B27A41FDC91}" srcOrd="0" destOrd="0" presId="urn:microsoft.com/office/officeart/2011/layout/HexagonRadial"/>
    <dgm:cxn modelId="{2508D6BB-C6AE-45E0-AF38-32FF21E34A3B}" type="presParOf" srcId="{EFBD441D-F3EB-4F96-9511-94E1F367A72E}" destId="{62B840C6-9D6E-4685-B426-382D13C67426}" srcOrd="2" destOrd="0" presId="urn:microsoft.com/office/officeart/2011/layout/HexagonRadial"/>
    <dgm:cxn modelId="{9BBE06F9-7D84-44C7-81F8-3327E28CDD8A}" type="presParOf" srcId="{EFBD441D-F3EB-4F96-9511-94E1F367A72E}" destId="{5094508C-B7B2-4999-8D1A-DE78AFA131C8}" srcOrd="3" destOrd="0" presId="urn:microsoft.com/office/officeart/2011/layout/HexagonRadial"/>
    <dgm:cxn modelId="{4C139DDD-E5D7-4725-941B-4EF72CD50517}" type="presParOf" srcId="{5094508C-B7B2-4999-8D1A-DE78AFA131C8}" destId="{E64525EB-483B-4CA6-9198-1A031BB0A2F0}" srcOrd="0" destOrd="0" presId="urn:microsoft.com/office/officeart/2011/layout/HexagonRadial"/>
    <dgm:cxn modelId="{67CF97F6-898F-4E46-90F9-F8D52323200A}" type="presParOf" srcId="{EFBD441D-F3EB-4F96-9511-94E1F367A72E}" destId="{7DB9A5EF-CDD6-4D34-8D59-ABC73812976D}" srcOrd="4" destOrd="0" presId="urn:microsoft.com/office/officeart/2011/layout/HexagonRadial"/>
    <dgm:cxn modelId="{363A66A9-2A2C-4DE7-B87F-E8289FA12A89}" type="presParOf" srcId="{EFBD441D-F3EB-4F96-9511-94E1F367A72E}" destId="{AD999D5A-E705-4FF6-B246-39284D26BD14}" srcOrd="5" destOrd="0" presId="urn:microsoft.com/office/officeart/2011/layout/HexagonRadial"/>
    <dgm:cxn modelId="{B54097AD-BB4E-43B4-BE78-66BE4866DD28}" type="presParOf" srcId="{AD999D5A-E705-4FF6-B246-39284D26BD14}" destId="{05CCCE71-DD9E-4A82-8911-BB124945F95D}" srcOrd="0" destOrd="0" presId="urn:microsoft.com/office/officeart/2011/layout/HexagonRadial"/>
    <dgm:cxn modelId="{D7781054-4991-4BD6-9416-8EEB8C6ABD86}" type="presParOf" srcId="{EFBD441D-F3EB-4F96-9511-94E1F367A72E}" destId="{FB579A07-0191-41A0-AFED-6502F5A0A6C8}" srcOrd="6" destOrd="0" presId="urn:microsoft.com/office/officeart/2011/layout/HexagonRadial"/>
    <dgm:cxn modelId="{5093FC22-F938-4D5B-A66D-985BB87A88C1}" type="presParOf" srcId="{EFBD441D-F3EB-4F96-9511-94E1F367A72E}" destId="{2A5EE933-891A-4DE9-8429-848858852F41}" srcOrd="7" destOrd="0" presId="urn:microsoft.com/office/officeart/2011/layout/HexagonRadial"/>
    <dgm:cxn modelId="{656F57A9-CEF0-4C34-BF39-3216ED7B0DC5}" type="presParOf" srcId="{2A5EE933-891A-4DE9-8429-848858852F41}" destId="{667B3BEA-C22E-4BAA-BD33-CB8430A56078}" srcOrd="0" destOrd="0" presId="urn:microsoft.com/office/officeart/2011/layout/HexagonRadial"/>
    <dgm:cxn modelId="{BC5EFCFE-67E6-4F56-9891-3260BC19FD92}" type="presParOf" srcId="{EFBD441D-F3EB-4F96-9511-94E1F367A72E}" destId="{0735F4C1-BED5-4B75-AFCC-7FF411FB3DBB}" srcOrd="8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5789C86-C561-4A64-864E-9A69E54E5D5F}" type="doc">
      <dgm:prSet loTypeId="urn:microsoft.com/office/officeart/2005/8/layout/radial1" loCatId="cycle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15C1D7B-7A94-4B4E-84A2-B2EAD13573BF}">
      <dgm:prSet phldrT="[Text]" custT="1"/>
      <dgm:spPr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bn-IN" sz="2800" b="1" dirty="0">
              <a:latin typeface="NikoshBAN" panose="02000000000000000000" pitchFamily="2" charset="0"/>
              <a:cs typeface="NikoshBAN" panose="02000000000000000000" pitchFamily="2" charset="0"/>
            </a:rPr>
            <a:t>ধর্মের বাহ্য  লক্ষণ 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6B086E-7F86-4F73-BB7D-87B0B3D5CE4E}" type="parTrans" cxnId="{863F4B22-EFFB-49CD-8ABA-3D99DFED6FDF}">
      <dgm:prSet/>
      <dgm:spPr/>
      <dgm:t>
        <a:bodyPr/>
        <a:lstStyle/>
        <a:p>
          <a:endParaRPr lang="en-US"/>
        </a:p>
      </dgm:t>
    </dgm:pt>
    <dgm:pt modelId="{1F424BCC-6E7A-4728-AEE6-D2ED38541BD9}" type="sibTrans" cxnId="{863F4B22-EFFB-49CD-8ABA-3D99DFED6FDF}">
      <dgm:prSet/>
      <dgm:spPr/>
      <dgm:t>
        <a:bodyPr/>
        <a:lstStyle/>
        <a:p>
          <a:endParaRPr lang="en-US"/>
        </a:p>
      </dgm:t>
    </dgm:pt>
    <dgm:pt modelId="{9665FA61-7EDD-48AD-BA97-E93C0AB1D67F}">
      <dgm:prSet phldrT="[Text]"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সহিষ্ণুতা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187BE6-EB52-4355-ADC6-54AF47669A42}" type="parTrans" cxnId="{3B37A93B-DF42-4C2F-AF60-F6DFCD7E47AD}">
      <dgm:prSet/>
      <dgm:spPr/>
      <dgm:t>
        <a:bodyPr/>
        <a:lstStyle/>
        <a:p>
          <a:endParaRPr lang="en-US"/>
        </a:p>
      </dgm:t>
    </dgm:pt>
    <dgm:pt modelId="{69CFD167-BD49-436B-A1FB-3A816F722F42}" type="sibTrans" cxnId="{3B37A93B-DF42-4C2F-AF60-F6DFCD7E47AD}">
      <dgm:prSet/>
      <dgm:spPr/>
      <dgm:t>
        <a:bodyPr/>
        <a:lstStyle/>
        <a:p>
          <a:endParaRPr lang="en-US"/>
        </a:p>
      </dgm:t>
    </dgm:pt>
    <dgm:pt modelId="{512F2682-ADDD-4C7C-8BAC-D533F00BD3BD}">
      <dgm:prSet phldrT="[Text]"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শুদ্ধ বুদ্ধি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CA8E7B-E9FC-490E-92C5-DF067B87B552}" type="parTrans" cxnId="{1777EED1-4D18-41A2-8C51-B3E3054A010A}">
      <dgm:prSet/>
      <dgm:spPr/>
      <dgm:t>
        <a:bodyPr/>
        <a:lstStyle/>
        <a:p>
          <a:endParaRPr lang="en-US"/>
        </a:p>
      </dgm:t>
    </dgm:pt>
    <dgm:pt modelId="{54C126E6-F998-4BE8-A968-75A8B6261179}" type="sibTrans" cxnId="{1777EED1-4D18-41A2-8C51-B3E3054A010A}">
      <dgm:prSet/>
      <dgm:spPr/>
      <dgm:t>
        <a:bodyPr/>
        <a:lstStyle/>
        <a:p>
          <a:endParaRPr lang="en-US"/>
        </a:p>
      </dgm:t>
    </dgm:pt>
    <dgm:pt modelId="{4C43F9DA-A753-4040-AEE0-85FCD1EBFBF0}">
      <dgm:prSet phldrT="[Text]"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সত্য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1A4B7D-69AE-4A9C-AFAC-A4262D440ED2}" type="parTrans" cxnId="{8FE16E6C-C273-46CC-95F1-7D1A29C69E70}">
      <dgm:prSet/>
      <dgm:spPr/>
      <dgm:t>
        <a:bodyPr/>
        <a:lstStyle/>
        <a:p>
          <a:endParaRPr lang="en-US"/>
        </a:p>
      </dgm:t>
    </dgm:pt>
    <dgm:pt modelId="{BA832FDC-2C28-44AB-817B-B8EF48E5DF77}" type="sibTrans" cxnId="{8FE16E6C-C273-46CC-95F1-7D1A29C69E70}">
      <dgm:prSet/>
      <dgm:spPr/>
      <dgm:t>
        <a:bodyPr/>
        <a:lstStyle/>
        <a:p>
          <a:endParaRPr lang="en-US"/>
        </a:p>
      </dgm:t>
    </dgm:pt>
    <dgm:pt modelId="{EBEED211-73E0-4AEB-8E78-ED1DAFE1F70E}">
      <dgm:prSet phldrT="[Text]"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ক্রোধহীনতা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24F440-7133-402F-9FAB-1634B252D289}" type="parTrans" cxnId="{9DF0064B-3ECD-4F06-884A-F356E9E99F23}">
      <dgm:prSet/>
      <dgm:spPr/>
      <dgm:t>
        <a:bodyPr/>
        <a:lstStyle/>
        <a:p>
          <a:endParaRPr lang="en-US"/>
        </a:p>
      </dgm:t>
    </dgm:pt>
    <dgm:pt modelId="{3632149C-2941-4C3F-953E-C66C7B444585}" type="sibTrans" cxnId="{9DF0064B-3ECD-4F06-884A-F356E9E99F23}">
      <dgm:prSet/>
      <dgm:spPr/>
      <dgm:t>
        <a:bodyPr/>
        <a:lstStyle/>
        <a:p>
          <a:endParaRPr lang="en-US"/>
        </a:p>
      </dgm:t>
    </dgm:pt>
    <dgm:pt modelId="{1E2A2348-C1B7-4FAF-B774-3AC2426D6AC1}">
      <dgm:prSet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জ্ঞান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A20B1D-C5CF-4D16-8F5D-515CDE469461}" type="parTrans" cxnId="{6AED76EC-0F67-4AFD-A505-B215BA7F8A7A}">
      <dgm:prSet/>
      <dgm:spPr/>
      <dgm:t>
        <a:bodyPr/>
        <a:lstStyle/>
        <a:p>
          <a:endParaRPr lang="en-US"/>
        </a:p>
      </dgm:t>
    </dgm:pt>
    <dgm:pt modelId="{7A590E03-75EA-40AC-A773-9E9D42BBDDB2}" type="sibTrans" cxnId="{6AED76EC-0F67-4AFD-A505-B215BA7F8A7A}">
      <dgm:prSet/>
      <dgm:spPr/>
      <dgm:t>
        <a:bodyPr/>
        <a:lstStyle/>
        <a:p>
          <a:endParaRPr lang="en-US"/>
        </a:p>
      </dgm:t>
    </dgm:pt>
    <dgm:pt modelId="{EB40A73E-A56D-4D75-9222-A0EDE117FDF2}">
      <dgm:prSet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ক্ষমা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B113F3-4DF7-4265-B588-74C00EE95779}" type="parTrans" cxnId="{08F5B000-BDCD-49DC-812A-6A366342E8A6}">
      <dgm:prSet/>
      <dgm:spPr/>
      <dgm:t>
        <a:bodyPr/>
        <a:lstStyle/>
        <a:p>
          <a:endParaRPr lang="en-US"/>
        </a:p>
      </dgm:t>
    </dgm:pt>
    <dgm:pt modelId="{F27EF4A9-912A-4302-A2A1-02DB263091A6}" type="sibTrans" cxnId="{08F5B000-BDCD-49DC-812A-6A366342E8A6}">
      <dgm:prSet/>
      <dgm:spPr/>
      <dgm:t>
        <a:bodyPr/>
        <a:lstStyle/>
        <a:p>
          <a:endParaRPr lang="en-US"/>
        </a:p>
      </dgm:t>
    </dgm:pt>
    <dgm:pt modelId="{908E7277-16CD-4465-8573-FA9636D5A135}">
      <dgm:prSet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ইন্দ্রিয় সংযম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9C9A15-7A6A-41CF-BF33-97C04B94883D}" type="parTrans" cxnId="{8E0AECF8-667C-44DC-A368-C61B053EC1CC}">
      <dgm:prSet/>
      <dgm:spPr/>
      <dgm:t>
        <a:bodyPr/>
        <a:lstStyle/>
        <a:p>
          <a:endParaRPr lang="en-US"/>
        </a:p>
      </dgm:t>
    </dgm:pt>
    <dgm:pt modelId="{46A3B6C0-FB1D-4616-87D2-120AE8D736EE}" type="sibTrans" cxnId="{8E0AECF8-667C-44DC-A368-C61B053EC1CC}">
      <dgm:prSet/>
      <dgm:spPr/>
      <dgm:t>
        <a:bodyPr/>
        <a:lstStyle/>
        <a:p>
          <a:endParaRPr lang="en-US"/>
        </a:p>
      </dgm:t>
    </dgm:pt>
    <dgm:pt modelId="{C9704F55-7A53-4A5A-AF96-65D04A95F1DC}">
      <dgm:prSet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শুচিতা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9E1B4A-1E3A-4718-A909-D8C9F1878B20}" type="parTrans" cxnId="{3AF255DC-4965-4D79-BD57-21B5413DCED7}">
      <dgm:prSet/>
      <dgm:spPr/>
      <dgm:t>
        <a:bodyPr/>
        <a:lstStyle/>
        <a:p>
          <a:endParaRPr lang="en-US"/>
        </a:p>
      </dgm:t>
    </dgm:pt>
    <dgm:pt modelId="{BC0A9EBD-D824-4C18-AD89-42FF59FE6BF2}" type="sibTrans" cxnId="{3AF255DC-4965-4D79-BD57-21B5413DCED7}">
      <dgm:prSet/>
      <dgm:spPr/>
      <dgm:t>
        <a:bodyPr/>
        <a:lstStyle/>
        <a:p>
          <a:endParaRPr lang="en-US"/>
        </a:p>
      </dgm:t>
    </dgm:pt>
    <dgm:pt modelId="{A52AAA8F-9EDF-43D2-9BE1-D742DB004269}">
      <dgm:prSet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দয়া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6C4244-EE39-4806-86BF-65CEAE0628B7}" type="parTrans" cxnId="{927901B5-618B-4D3C-932C-28C91AC4552B}">
      <dgm:prSet/>
      <dgm:spPr/>
      <dgm:t>
        <a:bodyPr/>
        <a:lstStyle/>
        <a:p>
          <a:endParaRPr lang="en-US"/>
        </a:p>
      </dgm:t>
    </dgm:pt>
    <dgm:pt modelId="{9C60F790-DB74-4F1A-96A5-21E33A0DA2BE}" type="sibTrans" cxnId="{927901B5-618B-4D3C-932C-28C91AC4552B}">
      <dgm:prSet/>
      <dgm:spPr/>
      <dgm:t>
        <a:bodyPr/>
        <a:lstStyle/>
        <a:p>
          <a:endParaRPr lang="en-US"/>
        </a:p>
      </dgm:t>
    </dgm:pt>
    <dgm:pt modelId="{F6AA0418-57B1-48F2-972B-1BE9326382A9}">
      <dgm:prSet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চুরি না করা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E7F003-FC8E-4B75-882E-D0F5ACCB0839}" type="parTrans" cxnId="{D1D7E08C-FF00-4D3D-8CBD-787490963D3E}">
      <dgm:prSet/>
      <dgm:spPr/>
      <dgm:t>
        <a:bodyPr/>
        <a:lstStyle/>
        <a:p>
          <a:endParaRPr lang="en-US"/>
        </a:p>
      </dgm:t>
    </dgm:pt>
    <dgm:pt modelId="{21ED3151-1568-4E01-9961-AC8F96DBED61}" type="sibTrans" cxnId="{D1D7E08C-FF00-4D3D-8CBD-787490963D3E}">
      <dgm:prSet/>
      <dgm:spPr/>
      <dgm:t>
        <a:bodyPr/>
        <a:lstStyle/>
        <a:p>
          <a:endParaRPr lang="en-US"/>
        </a:p>
      </dgm:t>
    </dgm:pt>
    <dgm:pt modelId="{674111D8-64C0-4340-B11D-222A65EED806}" type="pres">
      <dgm:prSet presAssocID="{B5789C86-C561-4A64-864E-9A69E54E5D5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CAA325-9099-4AA5-8BD8-80764B26B4B3}" type="pres">
      <dgm:prSet presAssocID="{A15C1D7B-7A94-4B4E-84A2-B2EAD13573BF}" presName="centerShape" presStyleLbl="node0" presStyleIdx="0" presStyleCnt="1" custScaleX="211267" custScaleY="107315"/>
      <dgm:spPr/>
      <dgm:t>
        <a:bodyPr/>
        <a:lstStyle/>
        <a:p>
          <a:endParaRPr lang="en-US"/>
        </a:p>
      </dgm:t>
    </dgm:pt>
    <dgm:pt modelId="{A6417515-833B-4A7C-B70D-CE267D006626}" type="pres">
      <dgm:prSet presAssocID="{DB187BE6-EB52-4355-ADC6-54AF47669A42}" presName="Name9" presStyleLbl="parChTrans1D2" presStyleIdx="0" presStyleCnt="10"/>
      <dgm:spPr/>
      <dgm:t>
        <a:bodyPr/>
        <a:lstStyle/>
        <a:p>
          <a:endParaRPr lang="en-US"/>
        </a:p>
      </dgm:t>
    </dgm:pt>
    <dgm:pt modelId="{D3EE5FE0-F311-4A91-AC6D-25BDD917F02B}" type="pres">
      <dgm:prSet presAssocID="{DB187BE6-EB52-4355-ADC6-54AF47669A42}" presName="connTx" presStyleLbl="parChTrans1D2" presStyleIdx="0" presStyleCnt="10"/>
      <dgm:spPr/>
      <dgm:t>
        <a:bodyPr/>
        <a:lstStyle/>
        <a:p>
          <a:endParaRPr lang="en-US"/>
        </a:p>
      </dgm:t>
    </dgm:pt>
    <dgm:pt modelId="{D0285167-3D49-41EB-9965-D3592F1B1D1C}" type="pres">
      <dgm:prSet presAssocID="{9665FA61-7EDD-48AD-BA97-E93C0AB1D67F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AD6B0-E850-4D98-A911-543DAF5D9444}" type="pres">
      <dgm:prSet presAssocID="{A5B113F3-4DF7-4265-B588-74C00EE95779}" presName="Name9" presStyleLbl="parChTrans1D2" presStyleIdx="1" presStyleCnt="10"/>
      <dgm:spPr/>
      <dgm:t>
        <a:bodyPr/>
        <a:lstStyle/>
        <a:p>
          <a:endParaRPr lang="en-US"/>
        </a:p>
      </dgm:t>
    </dgm:pt>
    <dgm:pt modelId="{E7BDA1CA-9FA3-4138-A84D-75B2C3357CD6}" type="pres">
      <dgm:prSet presAssocID="{A5B113F3-4DF7-4265-B588-74C00EE95779}" presName="connTx" presStyleLbl="parChTrans1D2" presStyleIdx="1" presStyleCnt="10"/>
      <dgm:spPr/>
      <dgm:t>
        <a:bodyPr/>
        <a:lstStyle/>
        <a:p>
          <a:endParaRPr lang="en-US"/>
        </a:p>
      </dgm:t>
    </dgm:pt>
    <dgm:pt modelId="{CDCE1D4D-6D8E-4B97-BF7F-31280C985363}" type="pres">
      <dgm:prSet presAssocID="{EB40A73E-A56D-4D75-9222-A0EDE117FDF2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C6502-273F-4D2A-BAFD-9F26A4FDB8E3}" type="pres">
      <dgm:prSet presAssocID="{6E6C4244-EE39-4806-86BF-65CEAE0628B7}" presName="Name9" presStyleLbl="parChTrans1D2" presStyleIdx="2" presStyleCnt="10"/>
      <dgm:spPr/>
      <dgm:t>
        <a:bodyPr/>
        <a:lstStyle/>
        <a:p>
          <a:endParaRPr lang="en-US"/>
        </a:p>
      </dgm:t>
    </dgm:pt>
    <dgm:pt modelId="{4F6783E2-CE33-44C4-A80D-ACC1EE72A107}" type="pres">
      <dgm:prSet presAssocID="{6E6C4244-EE39-4806-86BF-65CEAE0628B7}" presName="connTx" presStyleLbl="parChTrans1D2" presStyleIdx="2" presStyleCnt="10"/>
      <dgm:spPr/>
      <dgm:t>
        <a:bodyPr/>
        <a:lstStyle/>
        <a:p>
          <a:endParaRPr lang="en-US"/>
        </a:p>
      </dgm:t>
    </dgm:pt>
    <dgm:pt modelId="{39B5C26D-B5B5-41C4-AD2A-FE8BA10F98C7}" type="pres">
      <dgm:prSet presAssocID="{A52AAA8F-9EDF-43D2-9BE1-D742DB004269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4234B-53B7-4743-A196-4406B8EF4850}" type="pres">
      <dgm:prSet presAssocID="{62E7F003-FC8E-4B75-882E-D0F5ACCB0839}" presName="Name9" presStyleLbl="parChTrans1D2" presStyleIdx="3" presStyleCnt="10"/>
      <dgm:spPr/>
      <dgm:t>
        <a:bodyPr/>
        <a:lstStyle/>
        <a:p>
          <a:endParaRPr lang="en-US"/>
        </a:p>
      </dgm:t>
    </dgm:pt>
    <dgm:pt modelId="{29516B22-E86D-4C78-AA82-9771622CD16C}" type="pres">
      <dgm:prSet presAssocID="{62E7F003-FC8E-4B75-882E-D0F5ACCB0839}" presName="connTx" presStyleLbl="parChTrans1D2" presStyleIdx="3" presStyleCnt="10"/>
      <dgm:spPr/>
      <dgm:t>
        <a:bodyPr/>
        <a:lstStyle/>
        <a:p>
          <a:endParaRPr lang="en-US"/>
        </a:p>
      </dgm:t>
    </dgm:pt>
    <dgm:pt modelId="{88D08285-FAF4-4819-B4AA-8E2FF8D114D2}" type="pres">
      <dgm:prSet presAssocID="{F6AA0418-57B1-48F2-972B-1BE9326382A9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6AEAD-2D5D-403B-9D0B-785006B45333}" type="pres">
      <dgm:prSet presAssocID="{FB9E1B4A-1E3A-4718-A909-D8C9F1878B20}" presName="Name9" presStyleLbl="parChTrans1D2" presStyleIdx="4" presStyleCnt="10"/>
      <dgm:spPr/>
      <dgm:t>
        <a:bodyPr/>
        <a:lstStyle/>
        <a:p>
          <a:endParaRPr lang="en-US"/>
        </a:p>
      </dgm:t>
    </dgm:pt>
    <dgm:pt modelId="{B1F8B270-0654-4822-A9F7-203F3033123F}" type="pres">
      <dgm:prSet presAssocID="{FB9E1B4A-1E3A-4718-A909-D8C9F1878B20}" presName="connTx" presStyleLbl="parChTrans1D2" presStyleIdx="4" presStyleCnt="10"/>
      <dgm:spPr/>
      <dgm:t>
        <a:bodyPr/>
        <a:lstStyle/>
        <a:p>
          <a:endParaRPr lang="en-US"/>
        </a:p>
      </dgm:t>
    </dgm:pt>
    <dgm:pt modelId="{54927BBC-6BE4-4063-BCBC-8640236597E3}" type="pres">
      <dgm:prSet presAssocID="{C9704F55-7A53-4A5A-AF96-65D04A95F1DC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A8970-95E6-4882-9148-25E5EAEF29DC}" type="pres">
      <dgm:prSet presAssocID="{479C9A15-7A6A-41CF-BF33-97C04B94883D}" presName="Name9" presStyleLbl="parChTrans1D2" presStyleIdx="5" presStyleCnt="10"/>
      <dgm:spPr/>
      <dgm:t>
        <a:bodyPr/>
        <a:lstStyle/>
        <a:p>
          <a:endParaRPr lang="en-US"/>
        </a:p>
      </dgm:t>
    </dgm:pt>
    <dgm:pt modelId="{13598C75-2182-4008-A702-AE4FC0CD285F}" type="pres">
      <dgm:prSet presAssocID="{479C9A15-7A6A-41CF-BF33-97C04B94883D}" presName="connTx" presStyleLbl="parChTrans1D2" presStyleIdx="5" presStyleCnt="10"/>
      <dgm:spPr/>
      <dgm:t>
        <a:bodyPr/>
        <a:lstStyle/>
        <a:p>
          <a:endParaRPr lang="en-US"/>
        </a:p>
      </dgm:t>
    </dgm:pt>
    <dgm:pt modelId="{917CB761-B75E-4F90-9E17-BD69153E2FFF}" type="pres">
      <dgm:prSet presAssocID="{908E7277-16CD-4465-8573-FA9636D5A135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96A25-76CE-4A70-8244-55F95F6E6F48}" type="pres">
      <dgm:prSet presAssocID="{1DCA8E7B-E9FC-490E-92C5-DF067B87B552}" presName="Name9" presStyleLbl="parChTrans1D2" presStyleIdx="6" presStyleCnt="10"/>
      <dgm:spPr/>
      <dgm:t>
        <a:bodyPr/>
        <a:lstStyle/>
        <a:p>
          <a:endParaRPr lang="en-US"/>
        </a:p>
      </dgm:t>
    </dgm:pt>
    <dgm:pt modelId="{D7DDF13D-382A-48CF-A354-1442A2E7B1D4}" type="pres">
      <dgm:prSet presAssocID="{1DCA8E7B-E9FC-490E-92C5-DF067B87B552}" presName="connTx" presStyleLbl="parChTrans1D2" presStyleIdx="6" presStyleCnt="10"/>
      <dgm:spPr/>
      <dgm:t>
        <a:bodyPr/>
        <a:lstStyle/>
        <a:p>
          <a:endParaRPr lang="en-US"/>
        </a:p>
      </dgm:t>
    </dgm:pt>
    <dgm:pt modelId="{A0B9B4FA-E06A-4D11-B5DA-0551DA57E2EA}" type="pres">
      <dgm:prSet presAssocID="{512F2682-ADDD-4C7C-8BAC-D533F00BD3BD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82D20-20DF-4136-8459-E325F3B58402}" type="pres">
      <dgm:prSet presAssocID="{70A20B1D-C5CF-4D16-8F5D-515CDE469461}" presName="Name9" presStyleLbl="parChTrans1D2" presStyleIdx="7" presStyleCnt="10"/>
      <dgm:spPr/>
      <dgm:t>
        <a:bodyPr/>
        <a:lstStyle/>
        <a:p>
          <a:endParaRPr lang="en-US"/>
        </a:p>
      </dgm:t>
    </dgm:pt>
    <dgm:pt modelId="{951842FA-7D5C-442F-A4D9-0A11C956ECA3}" type="pres">
      <dgm:prSet presAssocID="{70A20B1D-C5CF-4D16-8F5D-515CDE469461}" presName="connTx" presStyleLbl="parChTrans1D2" presStyleIdx="7" presStyleCnt="10"/>
      <dgm:spPr/>
      <dgm:t>
        <a:bodyPr/>
        <a:lstStyle/>
        <a:p>
          <a:endParaRPr lang="en-US"/>
        </a:p>
      </dgm:t>
    </dgm:pt>
    <dgm:pt modelId="{78232EAA-5B15-41F3-AC33-FCCC2EF5B8C3}" type="pres">
      <dgm:prSet presAssocID="{1E2A2348-C1B7-4FAF-B774-3AC2426D6AC1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FFEAA-F0BE-40E5-B7B0-9FB4876B34BA}" type="pres">
      <dgm:prSet presAssocID="{D81A4B7D-69AE-4A9C-AFAC-A4262D440ED2}" presName="Name9" presStyleLbl="parChTrans1D2" presStyleIdx="8" presStyleCnt="10"/>
      <dgm:spPr/>
      <dgm:t>
        <a:bodyPr/>
        <a:lstStyle/>
        <a:p>
          <a:endParaRPr lang="en-US"/>
        </a:p>
      </dgm:t>
    </dgm:pt>
    <dgm:pt modelId="{5697ED9F-8649-41B6-B5B5-C882C48F472B}" type="pres">
      <dgm:prSet presAssocID="{D81A4B7D-69AE-4A9C-AFAC-A4262D440ED2}" presName="connTx" presStyleLbl="parChTrans1D2" presStyleIdx="8" presStyleCnt="10"/>
      <dgm:spPr/>
      <dgm:t>
        <a:bodyPr/>
        <a:lstStyle/>
        <a:p>
          <a:endParaRPr lang="en-US"/>
        </a:p>
      </dgm:t>
    </dgm:pt>
    <dgm:pt modelId="{E24615A7-C59A-49FE-86AA-324F6B29B7F3}" type="pres">
      <dgm:prSet presAssocID="{4C43F9DA-A753-4040-AEE0-85FCD1EBFBF0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301F39-EB26-4E80-B99D-482EC5DFEEBE}" type="pres">
      <dgm:prSet presAssocID="{3924F440-7133-402F-9FAB-1634B252D289}" presName="Name9" presStyleLbl="parChTrans1D2" presStyleIdx="9" presStyleCnt="10"/>
      <dgm:spPr/>
      <dgm:t>
        <a:bodyPr/>
        <a:lstStyle/>
        <a:p>
          <a:endParaRPr lang="en-US"/>
        </a:p>
      </dgm:t>
    </dgm:pt>
    <dgm:pt modelId="{FC2F108F-735C-455E-A5CE-F679F22D5991}" type="pres">
      <dgm:prSet presAssocID="{3924F440-7133-402F-9FAB-1634B252D289}" presName="connTx" presStyleLbl="parChTrans1D2" presStyleIdx="9" presStyleCnt="10"/>
      <dgm:spPr/>
      <dgm:t>
        <a:bodyPr/>
        <a:lstStyle/>
        <a:p>
          <a:endParaRPr lang="en-US"/>
        </a:p>
      </dgm:t>
    </dgm:pt>
    <dgm:pt modelId="{89B8D4DB-2AE3-4151-A870-147F949D59AF}" type="pres">
      <dgm:prSet presAssocID="{EBEED211-73E0-4AEB-8E78-ED1DAFE1F70E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2A775B-F2DA-4588-A2C1-5802E558D56D}" type="presOf" srcId="{479C9A15-7A6A-41CF-BF33-97C04B94883D}" destId="{13598C75-2182-4008-A702-AE4FC0CD285F}" srcOrd="1" destOrd="0" presId="urn:microsoft.com/office/officeart/2005/8/layout/radial1"/>
    <dgm:cxn modelId="{A6B49B42-3661-4391-8314-0D34861723DD}" type="presOf" srcId="{C9704F55-7A53-4A5A-AF96-65D04A95F1DC}" destId="{54927BBC-6BE4-4063-BCBC-8640236597E3}" srcOrd="0" destOrd="0" presId="urn:microsoft.com/office/officeart/2005/8/layout/radial1"/>
    <dgm:cxn modelId="{863F4B22-EFFB-49CD-8ABA-3D99DFED6FDF}" srcId="{B5789C86-C561-4A64-864E-9A69E54E5D5F}" destId="{A15C1D7B-7A94-4B4E-84A2-B2EAD13573BF}" srcOrd="0" destOrd="0" parTransId="{D06B086E-7F86-4F73-BB7D-87B0B3D5CE4E}" sibTransId="{1F424BCC-6E7A-4728-AEE6-D2ED38541BD9}"/>
    <dgm:cxn modelId="{9DF0064B-3ECD-4F06-884A-F356E9E99F23}" srcId="{A15C1D7B-7A94-4B4E-84A2-B2EAD13573BF}" destId="{EBEED211-73E0-4AEB-8E78-ED1DAFE1F70E}" srcOrd="9" destOrd="0" parTransId="{3924F440-7133-402F-9FAB-1634B252D289}" sibTransId="{3632149C-2941-4C3F-953E-C66C7B444585}"/>
    <dgm:cxn modelId="{B854C1F1-ED84-4575-8BE7-8764DB2C5F10}" type="presOf" srcId="{B5789C86-C561-4A64-864E-9A69E54E5D5F}" destId="{674111D8-64C0-4340-B11D-222A65EED806}" srcOrd="0" destOrd="0" presId="urn:microsoft.com/office/officeart/2005/8/layout/radial1"/>
    <dgm:cxn modelId="{3AF255DC-4965-4D79-BD57-21B5413DCED7}" srcId="{A15C1D7B-7A94-4B4E-84A2-B2EAD13573BF}" destId="{C9704F55-7A53-4A5A-AF96-65D04A95F1DC}" srcOrd="4" destOrd="0" parTransId="{FB9E1B4A-1E3A-4718-A909-D8C9F1878B20}" sibTransId="{BC0A9EBD-D824-4C18-AD89-42FF59FE6BF2}"/>
    <dgm:cxn modelId="{82F02185-259E-4B5E-9FDA-845662904B81}" type="presOf" srcId="{9665FA61-7EDD-48AD-BA97-E93C0AB1D67F}" destId="{D0285167-3D49-41EB-9965-D3592F1B1D1C}" srcOrd="0" destOrd="0" presId="urn:microsoft.com/office/officeart/2005/8/layout/radial1"/>
    <dgm:cxn modelId="{DD3F634E-D88B-4AA8-BB0F-C4C6197A0059}" type="presOf" srcId="{62E7F003-FC8E-4B75-882E-D0F5ACCB0839}" destId="{29516B22-E86D-4C78-AA82-9771622CD16C}" srcOrd="1" destOrd="0" presId="urn:microsoft.com/office/officeart/2005/8/layout/radial1"/>
    <dgm:cxn modelId="{057D0E1E-4A08-48DE-853A-FC1F1098FCC1}" type="presOf" srcId="{479C9A15-7A6A-41CF-BF33-97C04B94883D}" destId="{ADFA8970-95E6-4882-9148-25E5EAEF29DC}" srcOrd="0" destOrd="0" presId="urn:microsoft.com/office/officeart/2005/8/layout/radial1"/>
    <dgm:cxn modelId="{126F96D9-96CA-4E94-86C1-52D83B961ED6}" type="presOf" srcId="{6E6C4244-EE39-4806-86BF-65CEAE0628B7}" destId="{4F6783E2-CE33-44C4-A80D-ACC1EE72A107}" srcOrd="1" destOrd="0" presId="urn:microsoft.com/office/officeart/2005/8/layout/radial1"/>
    <dgm:cxn modelId="{76025941-B206-4EC4-866D-9DFFB0EA23D3}" type="presOf" srcId="{EB40A73E-A56D-4D75-9222-A0EDE117FDF2}" destId="{CDCE1D4D-6D8E-4B97-BF7F-31280C985363}" srcOrd="0" destOrd="0" presId="urn:microsoft.com/office/officeart/2005/8/layout/radial1"/>
    <dgm:cxn modelId="{1B061820-AB50-476D-970C-C1D50ADA56FB}" type="presOf" srcId="{D81A4B7D-69AE-4A9C-AFAC-A4262D440ED2}" destId="{5697ED9F-8649-41B6-B5B5-C882C48F472B}" srcOrd="1" destOrd="0" presId="urn:microsoft.com/office/officeart/2005/8/layout/radial1"/>
    <dgm:cxn modelId="{1101C35D-FD9E-479F-8FCF-920FD577887D}" type="presOf" srcId="{A52AAA8F-9EDF-43D2-9BE1-D742DB004269}" destId="{39B5C26D-B5B5-41C4-AD2A-FE8BA10F98C7}" srcOrd="0" destOrd="0" presId="urn:microsoft.com/office/officeart/2005/8/layout/radial1"/>
    <dgm:cxn modelId="{F4B01803-F5FC-4697-B5BB-8A62186CFC13}" type="presOf" srcId="{1DCA8E7B-E9FC-490E-92C5-DF067B87B552}" destId="{D7DDF13D-382A-48CF-A354-1442A2E7B1D4}" srcOrd="1" destOrd="0" presId="urn:microsoft.com/office/officeart/2005/8/layout/radial1"/>
    <dgm:cxn modelId="{2CB6CC9A-B9C7-4956-AF33-CD3F40D3A796}" type="presOf" srcId="{FB9E1B4A-1E3A-4718-A909-D8C9F1878B20}" destId="{6916AEAD-2D5D-403B-9D0B-785006B45333}" srcOrd="0" destOrd="0" presId="urn:microsoft.com/office/officeart/2005/8/layout/radial1"/>
    <dgm:cxn modelId="{6D183058-666B-4D86-BC61-D3D6E47F1039}" type="presOf" srcId="{4C43F9DA-A753-4040-AEE0-85FCD1EBFBF0}" destId="{E24615A7-C59A-49FE-86AA-324F6B29B7F3}" srcOrd="0" destOrd="0" presId="urn:microsoft.com/office/officeart/2005/8/layout/radial1"/>
    <dgm:cxn modelId="{5D635651-13BA-4D3C-8813-7EC031F6D5CC}" type="presOf" srcId="{1E2A2348-C1B7-4FAF-B774-3AC2426D6AC1}" destId="{78232EAA-5B15-41F3-AC33-FCCC2EF5B8C3}" srcOrd="0" destOrd="0" presId="urn:microsoft.com/office/officeart/2005/8/layout/radial1"/>
    <dgm:cxn modelId="{6AED76EC-0F67-4AFD-A505-B215BA7F8A7A}" srcId="{A15C1D7B-7A94-4B4E-84A2-B2EAD13573BF}" destId="{1E2A2348-C1B7-4FAF-B774-3AC2426D6AC1}" srcOrd="7" destOrd="0" parTransId="{70A20B1D-C5CF-4D16-8F5D-515CDE469461}" sibTransId="{7A590E03-75EA-40AC-A773-9E9D42BBDDB2}"/>
    <dgm:cxn modelId="{1107E529-911F-4145-A236-46D05FDFFF89}" type="presOf" srcId="{512F2682-ADDD-4C7C-8BAC-D533F00BD3BD}" destId="{A0B9B4FA-E06A-4D11-B5DA-0551DA57E2EA}" srcOrd="0" destOrd="0" presId="urn:microsoft.com/office/officeart/2005/8/layout/radial1"/>
    <dgm:cxn modelId="{D1D7E08C-FF00-4D3D-8CBD-787490963D3E}" srcId="{A15C1D7B-7A94-4B4E-84A2-B2EAD13573BF}" destId="{F6AA0418-57B1-48F2-972B-1BE9326382A9}" srcOrd="3" destOrd="0" parTransId="{62E7F003-FC8E-4B75-882E-D0F5ACCB0839}" sibTransId="{21ED3151-1568-4E01-9961-AC8F96DBED61}"/>
    <dgm:cxn modelId="{8FE16E6C-C273-46CC-95F1-7D1A29C69E70}" srcId="{A15C1D7B-7A94-4B4E-84A2-B2EAD13573BF}" destId="{4C43F9DA-A753-4040-AEE0-85FCD1EBFBF0}" srcOrd="8" destOrd="0" parTransId="{D81A4B7D-69AE-4A9C-AFAC-A4262D440ED2}" sibTransId="{BA832FDC-2C28-44AB-817B-B8EF48E5DF77}"/>
    <dgm:cxn modelId="{08F5B000-BDCD-49DC-812A-6A366342E8A6}" srcId="{A15C1D7B-7A94-4B4E-84A2-B2EAD13573BF}" destId="{EB40A73E-A56D-4D75-9222-A0EDE117FDF2}" srcOrd="1" destOrd="0" parTransId="{A5B113F3-4DF7-4265-B588-74C00EE95779}" sibTransId="{F27EF4A9-912A-4302-A2A1-02DB263091A6}"/>
    <dgm:cxn modelId="{169FF98D-2CE9-4AD3-9603-2E58B2117B2E}" type="presOf" srcId="{FB9E1B4A-1E3A-4718-A909-D8C9F1878B20}" destId="{B1F8B270-0654-4822-A9F7-203F3033123F}" srcOrd="1" destOrd="0" presId="urn:microsoft.com/office/officeart/2005/8/layout/radial1"/>
    <dgm:cxn modelId="{F900EED1-62CA-43BB-AC09-B8BA5099F0C6}" type="presOf" srcId="{3924F440-7133-402F-9FAB-1634B252D289}" destId="{B5301F39-EB26-4E80-B99D-482EC5DFEEBE}" srcOrd="0" destOrd="0" presId="urn:microsoft.com/office/officeart/2005/8/layout/radial1"/>
    <dgm:cxn modelId="{98900865-D9E5-4C1E-8788-B357E58C83EE}" type="presOf" srcId="{70A20B1D-C5CF-4D16-8F5D-515CDE469461}" destId="{80682D20-20DF-4136-8459-E325F3B58402}" srcOrd="0" destOrd="0" presId="urn:microsoft.com/office/officeart/2005/8/layout/radial1"/>
    <dgm:cxn modelId="{927901B5-618B-4D3C-932C-28C91AC4552B}" srcId="{A15C1D7B-7A94-4B4E-84A2-B2EAD13573BF}" destId="{A52AAA8F-9EDF-43D2-9BE1-D742DB004269}" srcOrd="2" destOrd="0" parTransId="{6E6C4244-EE39-4806-86BF-65CEAE0628B7}" sibTransId="{9C60F790-DB74-4F1A-96A5-21E33A0DA2BE}"/>
    <dgm:cxn modelId="{4B132F8F-4D04-4017-A28D-F4031A5DADD8}" type="presOf" srcId="{908E7277-16CD-4465-8573-FA9636D5A135}" destId="{917CB761-B75E-4F90-9E17-BD69153E2FFF}" srcOrd="0" destOrd="0" presId="urn:microsoft.com/office/officeart/2005/8/layout/radial1"/>
    <dgm:cxn modelId="{6C3D20F2-7440-47A7-A237-438155533922}" type="presOf" srcId="{A15C1D7B-7A94-4B4E-84A2-B2EAD13573BF}" destId="{92CAA325-9099-4AA5-8BD8-80764B26B4B3}" srcOrd="0" destOrd="0" presId="urn:microsoft.com/office/officeart/2005/8/layout/radial1"/>
    <dgm:cxn modelId="{219BDBF7-7AB8-411F-B3E4-90C68EBD8DD2}" type="presOf" srcId="{DB187BE6-EB52-4355-ADC6-54AF47669A42}" destId="{A6417515-833B-4A7C-B70D-CE267D006626}" srcOrd="0" destOrd="0" presId="urn:microsoft.com/office/officeart/2005/8/layout/radial1"/>
    <dgm:cxn modelId="{C2581CF7-5831-4B44-957E-D2390F6E9726}" type="presOf" srcId="{F6AA0418-57B1-48F2-972B-1BE9326382A9}" destId="{88D08285-FAF4-4819-B4AA-8E2FF8D114D2}" srcOrd="0" destOrd="0" presId="urn:microsoft.com/office/officeart/2005/8/layout/radial1"/>
    <dgm:cxn modelId="{3D367B06-0854-4A61-8A51-8ACFBB6A9362}" type="presOf" srcId="{A5B113F3-4DF7-4265-B588-74C00EE95779}" destId="{E7BDA1CA-9FA3-4138-A84D-75B2C3357CD6}" srcOrd="1" destOrd="0" presId="urn:microsoft.com/office/officeart/2005/8/layout/radial1"/>
    <dgm:cxn modelId="{3B37A93B-DF42-4C2F-AF60-F6DFCD7E47AD}" srcId="{A15C1D7B-7A94-4B4E-84A2-B2EAD13573BF}" destId="{9665FA61-7EDD-48AD-BA97-E93C0AB1D67F}" srcOrd="0" destOrd="0" parTransId="{DB187BE6-EB52-4355-ADC6-54AF47669A42}" sibTransId="{69CFD167-BD49-436B-A1FB-3A816F722F42}"/>
    <dgm:cxn modelId="{8B80543F-5D9E-4CA4-AE58-02203C154DD5}" type="presOf" srcId="{70A20B1D-C5CF-4D16-8F5D-515CDE469461}" destId="{951842FA-7D5C-442F-A4D9-0A11C956ECA3}" srcOrd="1" destOrd="0" presId="urn:microsoft.com/office/officeart/2005/8/layout/radial1"/>
    <dgm:cxn modelId="{9AB531BA-A208-4A79-B67A-2556D0014C29}" type="presOf" srcId="{62E7F003-FC8E-4B75-882E-D0F5ACCB0839}" destId="{7CB4234B-53B7-4743-A196-4406B8EF4850}" srcOrd="0" destOrd="0" presId="urn:microsoft.com/office/officeart/2005/8/layout/radial1"/>
    <dgm:cxn modelId="{E411777B-4679-49F3-8EF3-E743C1BC9034}" type="presOf" srcId="{DB187BE6-EB52-4355-ADC6-54AF47669A42}" destId="{D3EE5FE0-F311-4A91-AC6D-25BDD917F02B}" srcOrd="1" destOrd="0" presId="urn:microsoft.com/office/officeart/2005/8/layout/radial1"/>
    <dgm:cxn modelId="{45ACAFE1-66A3-4274-9564-2C73DA8433B5}" type="presOf" srcId="{3924F440-7133-402F-9FAB-1634B252D289}" destId="{FC2F108F-735C-455E-A5CE-F679F22D5991}" srcOrd="1" destOrd="0" presId="urn:microsoft.com/office/officeart/2005/8/layout/radial1"/>
    <dgm:cxn modelId="{D107881D-371E-4F7A-8859-E915407CFE0B}" type="presOf" srcId="{1DCA8E7B-E9FC-490E-92C5-DF067B87B552}" destId="{35496A25-76CE-4A70-8244-55F95F6E6F48}" srcOrd="0" destOrd="0" presId="urn:microsoft.com/office/officeart/2005/8/layout/radial1"/>
    <dgm:cxn modelId="{8E0AECF8-667C-44DC-A368-C61B053EC1CC}" srcId="{A15C1D7B-7A94-4B4E-84A2-B2EAD13573BF}" destId="{908E7277-16CD-4465-8573-FA9636D5A135}" srcOrd="5" destOrd="0" parTransId="{479C9A15-7A6A-41CF-BF33-97C04B94883D}" sibTransId="{46A3B6C0-FB1D-4616-87D2-120AE8D736EE}"/>
    <dgm:cxn modelId="{95A24E05-756F-494C-8F01-838885AB5789}" type="presOf" srcId="{EBEED211-73E0-4AEB-8E78-ED1DAFE1F70E}" destId="{89B8D4DB-2AE3-4151-A870-147F949D59AF}" srcOrd="0" destOrd="0" presId="urn:microsoft.com/office/officeart/2005/8/layout/radial1"/>
    <dgm:cxn modelId="{023A88F4-4870-4762-8C70-D90F03429F1B}" type="presOf" srcId="{6E6C4244-EE39-4806-86BF-65CEAE0628B7}" destId="{52AC6502-273F-4D2A-BAFD-9F26A4FDB8E3}" srcOrd="0" destOrd="0" presId="urn:microsoft.com/office/officeart/2005/8/layout/radial1"/>
    <dgm:cxn modelId="{EC8C0362-B1E4-45FA-BA8F-1E32B15B2A74}" type="presOf" srcId="{D81A4B7D-69AE-4A9C-AFAC-A4262D440ED2}" destId="{867FFEAA-F0BE-40E5-B7B0-9FB4876B34BA}" srcOrd="0" destOrd="0" presId="urn:microsoft.com/office/officeart/2005/8/layout/radial1"/>
    <dgm:cxn modelId="{1777EED1-4D18-41A2-8C51-B3E3054A010A}" srcId="{A15C1D7B-7A94-4B4E-84A2-B2EAD13573BF}" destId="{512F2682-ADDD-4C7C-8BAC-D533F00BD3BD}" srcOrd="6" destOrd="0" parTransId="{1DCA8E7B-E9FC-490E-92C5-DF067B87B552}" sibTransId="{54C126E6-F998-4BE8-A968-75A8B6261179}"/>
    <dgm:cxn modelId="{F57CC486-C2DE-4168-9C4C-C36EAE719987}" type="presOf" srcId="{A5B113F3-4DF7-4265-B588-74C00EE95779}" destId="{CA2AD6B0-E850-4D98-A911-543DAF5D9444}" srcOrd="0" destOrd="0" presId="urn:microsoft.com/office/officeart/2005/8/layout/radial1"/>
    <dgm:cxn modelId="{F497C5CB-FFFF-48EA-8ADA-4CE99CA5F790}" type="presParOf" srcId="{674111D8-64C0-4340-B11D-222A65EED806}" destId="{92CAA325-9099-4AA5-8BD8-80764B26B4B3}" srcOrd="0" destOrd="0" presId="urn:microsoft.com/office/officeart/2005/8/layout/radial1"/>
    <dgm:cxn modelId="{799E965E-A222-482C-950C-5D4BB16755F6}" type="presParOf" srcId="{674111D8-64C0-4340-B11D-222A65EED806}" destId="{A6417515-833B-4A7C-B70D-CE267D006626}" srcOrd="1" destOrd="0" presId="urn:microsoft.com/office/officeart/2005/8/layout/radial1"/>
    <dgm:cxn modelId="{96591520-CD4C-495C-9244-2DD55B0BE6D3}" type="presParOf" srcId="{A6417515-833B-4A7C-B70D-CE267D006626}" destId="{D3EE5FE0-F311-4A91-AC6D-25BDD917F02B}" srcOrd="0" destOrd="0" presId="urn:microsoft.com/office/officeart/2005/8/layout/radial1"/>
    <dgm:cxn modelId="{06E43334-F105-457B-AEF2-B9C0A820CB2A}" type="presParOf" srcId="{674111D8-64C0-4340-B11D-222A65EED806}" destId="{D0285167-3D49-41EB-9965-D3592F1B1D1C}" srcOrd="2" destOrd="0" presId="urn:microsoft.com/office/officeart/2005/8/layout/radial1"/>
    <dgm:cxn modelId="{6ECF9CE0-0FB9-47E6-BA63-756F6AB7F08A}" type="presParOf" srcId="{674111D8-64C0-4340-B11D-222A65EED806}" destId="{CA2AD6B0-E850-4D98-A911-543DAF5D9444}" srcOrd="3" destOrd="0" presId="urn:microsoft.com/office/officeart/2005/8/layout/radial1"/>
    <dgm:cxn modelId="{0BE4BA10-D2A1-467C-A801-748D559A5E10}" type="presParOf" srcId="{CA2AD6B0-E850-4D98-A911-543DAF5D9444}" destId="{E7BDA1CA-9FA3-4138-A84D-75B2C3357CD6}" srcOrd="0" destOrd="0" presId="urn:microsoft.com/office/officeart/2005/8/layout/radial1"/>
    <dgm:cxn modelId="{8563A815-79F0-40AE-91FE-579CD6741A22}" type="presParOf" srcId="{674111D8-64C0-4340-B11D-222A65EED806}" destId="{CDCE1D4D-6D8E-4B97-BF7F-31280C985363}" srcOrd="4" destOrd="0" presId="urn:microsoft.com/office/officeart/2005/8/layout/radial1"/>
    <dgm:cxn modelId="{D2898350-0778-4C41-B2D1-4A520F94BD6C}" type="presParOf" srcId="{674111D8-64C0-4340-B11D-222A65EED806}" destId="{52AC6502-273F-4D2A-BAFD-9F26A4FDB8E3}" srcOrd="5" destOrd="0" presId="urn:microsoft.com/office/officeart/2005/8/layout/radial1"/>
    <dgm:cxn modelId="{4C2EA5F1-B7EA-4ECB-B4ED-0DD0F49C22BF}" type="presParOf" srcId="{52AC6502-273F-4D2A-BAFD-9F26A4FDB8E3}" destId="{4F6783E2-CE33-44C4-A80D-ACC1EE72A107}" srcOrd="0" destOrd="0" presId="urn:microsoft.com/office/officeart/2005/8/layout/radial1"/>
    <dgm:cxn modelId="{24AB3A1C-31C8-4979-BA88-44526215601C}" type="presParOf" srcId="{674111D8-64C0-4340-B11D-222A65EED806}" destId="{39B5C26D-B5B5-41C4-AD2A-FE8BA10F98C7}" srcOrd="6" destOrd="0" presId="urn:microsoft.com/office/officeart/2005/8/layout/radial1"/>
    <dgm:cxn modelId="{196DD916-9A06-42B1-ABE1-B770949967A7}" type="presParOf" srcId="{674111D8-64C0-4340-B11D-222A65EED806}" destId="{7CB4234B-53B7-4743-A196-4406B8EF4850}" srcOrd="7" destOrd="0" presId="urn:microsoft.com/office/officeart/2005/8/layout/radial1"/>
    <dgm:cxn modelId="{249DC874-FE4D-46A7-ABB2-F16A83E43CFF}" type="presParOf" srcId="{7CB4234B-53B7-4743-A196-4406B8EF4850}" destId="{29516B22-E86D-4C78-AA82-9771622CD16C}" srcOrd="0" destOrd="0" presId="urn:microsoft.com/office/officeart/2005/8/layout/radial1"/>
    <dgm:cxn modelId="{668208D5-1D1E-4D5C-A4ED-0DFFDEB17AEF}" type="presParOf" srcId="{674111D8-64C0-4340-B11D-222A65EED806}" destId="{88D08285-FAF4-4819-B4AA-8E2FF8D114D2}" srcOrd="8" destOrd="0" presId="urn:microsoft.com/office/officeart/2005/8/layout/radial1"/>
    <dgm:cxn modelId="{D1B052C5-F3EC-42E2-BD71-68E7EFDB34AE}" type="presParOf" srcId="{674111D8-64C0-4340-B11D-222A65EED806}" destId="{6916AEAD-2D5D-403B-9D0B-785006B45333}" srcOrd="9" destOrd="0" presId="urn:microsoft.com/office/officeart/2005/8/layout/radial1"/>
    <dgm:cxn modelId="{70F09F63-332C-4992-8FC1-18368FBF78B6}" type="presParOf" srcId="{6916AEAD-2D5D-403B-9D0B-785006B45333}" destId="{B1F8B270-0654-4822-A9F7-203F3033123F}" srcOrd="0" destOrd="0" presId="urn:microsoft.com/office/officeart/2005/8/layout/radial1"/>
    <dgm:cxn modelId="{D564272D-A170-4056-BED8-2976162F31D5}" type="presParOf" srcId="{674111D8-64C0-4340-B11D-222A65EED806}" destId="{54927BBC-6BE4-4063-BCBC-8640236597E3}" srcOrd="10" destOrd="0" presId="urn:microsoft.com/office/officeart/2005/8/layout/radial1"/>
    <dgm:cxn modelId="{C5C9B974-95D5-482B-891C-43F5A66C1069}" type="presParOf" srcId="{674111D8-64C0-4340-B11D-222A65EED806}" destId="{ADFA8970-95E6-4882-9148-25E5EAEF29DC}" srcOrd="11" destOrd="0" presId="urn:microsoft.com/office/officeart/2005/8/layout/radial1"/>
    <dgm:cxn modelId="{0F6D4174-B445-4550-A2FE-EA145D709CE4}" type="presParOf" srcId="{ADFA8970-95E6-4882-9148-25E5EAEF29DC}" destId="{13598C75-2182-4008-A702-AE4FC0CD285F}" srcOrd="0" destOrd="0" presId="urn:microsoft.com/office/officeart/2005/8/layout/radial1"/>
    <dgm:cxn modelId="{89C69834-7CCB-4738-BC4E-5C540C6D5AC4}" type="presParOf" srcId="{674111D8-64C0-4340-B11D-222A65EED806}" destId="{917CB761-B75E-4F90-9E17-BD69153E2FFF}" srcOrd="12" destOrd="0" presId="urn:microsoft.com/office/officeart/2005/8/layout/radial1"/>
    <dgm:cxn modelId="{90B2AD75-8751-4D10-B07D-2540D8CFD978}" type="presParOf" srcId="{674111D8-64C0-4340-B11D-222A65EED806}" destId="{35496A25-76CE-4A70-8244-55F95F6E6F48}" srcOrd="13" destOrd="0" presId="urn:microsoft.com/office/officeart/2005/8/layout/radial1"/>
    <dgm:cxn modelId="{B635D599-F73A-48F7-8ABE-2342A3B10890}" type="presParOf" srcId="{35496A25-76CE-4A70-8244-55F95F6E6F48}" destId="{D7DDF13D-382A-48CF-A354-1442A2E7B1D4}" srcOrd="0" destOrd="0" presId="urn:microsoft.com/office/officeart/2005/8/layout/radial1"/>
    <dgm:cxn modelId="{2B6360F0-C829-4B8C-B8CF-4474BEF22888}" type="presParOf" srcId="{674111D8-64C0-4340-B11D-222A65EED806}" destId="{A0B9B4FA-E06A-4D11-B5DA-0551DA57E2EA}" srcOrd="14" destOrd="0" presId="urn:microsoft.com/office/officeart/2005/8/layout/radial1"/>
    <dgm:cxn modelId="{E7C7D167-FBA6-4EDC-A7A5-88D5939124D9}" type="presParOf" srcId="{674111D8-64C0-4340-B11D-222A65EED806}" destId="{80682D20-20DF-4136-8459-E325F3B58402}" srcOrd="15" destOrd="0" presId="urn:microsoft.com/office/officeart/2005/8/layout/radial1"/>
    <dgm:cxn modelId="{8BD2407D-701F-4BF1-A34E-8E9D1A32D32F}" type="presParOf" srcId="{80682D20-20DF-4136-8459-E325F3B58402}" destId="{951842FA-7D5C-442F-A4D9-0A11C956ECA3}" srcOrd="0" destOrd="0" presId="urn:microsoft.com/office/officeart/2005/8/layout/radial1"/>
    <dgm:cxn modelId="{C24AFA4F-7381-454E-BCFB-53DA30B0E00F}" type="presParOf" srcId="{674111D8-64C0-4340-B11D-222A65EED806}" destId="{78232EAA-5B15-41F3-AC33-FCCC2EF5B8C3}" srcOrd="16" destOrd="0" presId="urn:microsoft.com/office/officeart/2005/8/layout/radial1"/>
    <dgm:cxn modelId="{B6021B25-8437-498A-B747-DAB909D9A8A1}" type="presParOf" srcId="{674111D8-64C0-4340-B11D-222A65EED806}" destId="{867FFEAA-F0BE-40E5-B7B0-9FB4876B34BA}" srcOrd="17" destOrd="0" presId="urn:microsoft.com/office/officeart/2005/8/layout/radial1"/>
    <dgm:cxn modelId="{2D8CB270-FE61-4D04-8DAE-65C0E19DCBC5}" type="presParOf" srcId="{867FFEAA-F0BE-40E5-B7B0-9FB4876B34BA}" destId="{5697ED9F-8649-41B6-B5B5-C882C48F472B}" srcOrd="0" destOrd="0" presId="urn:microsoft.com/office/officeart/2005/8/layout/radial1"/>
    <dgm:cxn modelId="{B1E0831F-6931-47AB-AEEF-73FAFFF61344}" type="presParOf" srcId="{674111D8-64C0-4340-B11D-222A65EED806}" destId="{E24615A7-C59A-49FE-86AA-324F6B29B7F3}" srcOrd="18" destOrd="0" presId="urn:microsoft.com/office/officeart/2005/8/layout/radial1"/>
    <dgm:cxn modelId="{AA10C62F-DE9D-49D1-A280-6985DF0E717A}" type="presParOf" srcId="{674111D8-64C0-4340-B11D-222A65EED806}" destId="{B5301F39-EB26-4E80-B99D-482EC5DFEEBE}" srcOrd="19" destOrd="0" presId="urn:microsoft.com/office/officeart/2005/8/layout/radial1"/>
    <dgm:cxn modelId="{C282E8B2-931B-470B-B57B-A8C9B4052F5E}" type="presParOf" srcId="{B5301F39-EB26-4E80-B99D-482EC5DFEEBE}" destId="{FC2F108F-735C-455E-A5CE-F679F22D5991}" srcOrd="0" destOrd="0" presId="urn:microsoft.com/office/officeart/2005/8/layout/radial1"/>
    <dgm:cxn modelId="{9EB9965D-9239-4046-850D-9731199BA70F}" type="presParOf" srcId="{674111D8-64C0-4340-B11D-222A65EED806}" destId="{89B8D4DB-2AE3-4151-A870-147F949D59AF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083823A-40A9-476C-A2A2-D8887D9C6277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DE6133-0149-45C7-B104-20AB7813F098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সব কিছুর মূলে ঈশ্বর-ঈশ্বরকে ভক্তি করা ধর্মের মূল কথা।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D29115-9715-4AD7-8D59-C060FBA15A65}" type="parTrans" cxnId="{9CFCF3E0-7836-4E15-B2BD-D78148F03EE8}">
      <dgm:prSet/>
      <dgm:spPr/>
      <dgm:t>
        <a:bodyPr/>
        <a:lstStyle/>
        <a:p>
          <a:endParaRPr lang="en-US"/>
        </a:p>
      </dgm:t>
    </dgm:pt>
    <dgm:pt modelId="{16D7BB8E-CF9F-41A8-B18B-D147E438B70E}" type="sibTrans" cxnId="{9CFCF3E0-7836-4E15-B2BD-D78148F03EE8}">
      <dgm:prSet/>
      <dgm:spPr/>
      <dgm:t>
        <a:bodyPr/>
        <a:lstStyle/>
        <a:p>
          <a:endParaRPr lang="en-US"/>
        </a:p>
      </dgm:t>
    </dgm:pt>
    <dgm:pt modelId="{B148B32E-F031-4EDA-8864-008263FB7BBB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যা ধর্মের বিপরীত তাই অধর্ম।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5E5D19-9A26-42C3-8CD7-6CBC21885C89}" type="parTrans" cxnId="{7E4378FF-3C64-4A95-A597-8A0074ADF80D}">
      <dgm:prSet/>
      <dgm:spPr/>
      <dgm:t>
        <a:bodyPr/>
        <a:lstStyle/>
        <a:p>
          <a:endParaRPr lang="en-US"/>
        </a:p>
      </dgm:t>
    </dgm:pt>
    <dgm:pt modelId="{4568CD4E-E79B-4F7C-BB70-1F9247B5BA00}" type="sibTrans" cxnId="{7E4378FF-3C64-4A95-A597-8A0074ADF80D}">
      <dgm:prSet/>
      <dgm:spPr/>
      <dgm:t>
        <a:bodyPr/>
        <a:lstStyle/>
        <a:p>
          <a:endParaRPr lang="en-US"/>
        </a:p>
      </dgm:t>
    </dgm:pt>
    <dgm:pt modelId="{FE98CF09-6CF9-490C-848C-3749503BD2CE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ঘুষ নেওয়া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5839A0-8A6B-4CC5-9F3E-5A9708F117ED}" type="parTrans" cxnId="{04BBE4AD-914A-4143-8111-D139624DECF1}">
      <dgm:prSet/>
      <dgm:spPr/>
      <dgm:t>
        <a:bodyPr/>
        <a:lstStyle/>
        <a:p>
          <a:endParaRPr lang="en-US"/>
        </a:p>
      </dgm:t>
    </dgm:pt>
    <dgm:pt modelId="{EBBE63A3-11B6-41A0-A99A-7246C42A2602}" type="sibTrans" cxnId="{04BBE4AD-914A-4143-8111-D139624DECF1}">
      <dgm:prSet/>
      <dgm:spPr/>
      <dgm:t>
        <a:bodyPr/>
        <a:lstStyle/>
        <a:p>
          <a:endParaRPr lang="en-US"/>
        </a:p>
      </dgm:t>
    </dgm:pt>
    <dgm:pt modelId="{2E50158F-E462-4EDB-933C-D58F15FC068B}">
      <dgm:prSet phldrT="[Text]"/>
      <dgm:spPr/>
      <dgm:t>
        <a:bodyPr/>
        <a:lstStyle/>
        <a:p>
          <a:endParaRPr lang="en-US" dirty="0"/>
        </a:p>
      </dgm:t>
    </dgm:pt>
    <dgm:pt modelId="{93AA2469-FA26-49D0-B237-5FE12FB1FEFE}" type="parTrans" cxnId="{BCDD67C1-3665-4B4E-90F7-01BC5839685B}">
      <dgm:prSet/>
      <dgm:spPr/>
      <dgm:t>
        <a:bodyPr/>
        <a:lstStyle/>
        <a:p>
          <a:endParaRPr lang="en-US"/>
        </a:p>
      </dgm:t>
    </dgm:pt>
    <dgm:pt modelId="{9AB77F78-7256-40AD-ABF9-B81BD53BA909}" type="sibTrans" cxnId="{BCDD67C1-3665-4B4E-90F7-01BC5839685B}">
      <dgm:prSet/>
      <dgm:spPr/>
      <dgm:t>
        <a:bodyPr/>
        <a:lstStyle/>
        <a:p>
          <a:endParaRPr lang="en-US"/>
        </a:p>
      </dgm:t>
    </dgm:pt>
    <dgm:pt modelId="{849F1C3C-6D8B-493A-B2EB-C1E1F5F00C99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মিথ্যা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5C606E-DAD1-4CFC-B167-D70C8DD3481A}" type="parTrans" cxnId="{62CD9F79-3F8A-461F-8642-8296974B7D62}">
      <dgm:prSet/>
      <dgm:spPr/>
      <dgm:t>
        <a:bodyPr/>
        <a:lstStyle/>
        <a:p>
          <a:endParaRPr lang="en-US"/>
        </a:p>
      </dgm:t>
    </dgm:pt>
    <dgm:pt modelId="{ACF4024A-AD28-49CD-9117-578AEAAEF69D}" type="sibTrans" cxnId="{62CD9F79-3F8A-461F-8642-8296974B7D62}">
      <dgm:prSet/>
      <dgm:spPr/>
      <dgm:t>
        <a:bodyPr/>
        <a:lstStyle/>
        <a:p>
          <a:endParaRPr lang="en-US"/>
        </a:p>
      </dgm:t>
    </dgm:pt>
    <dgm:pt modelId="{1A6A026D-1B98-4C85-BD36-BB1E59D4BF62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ক্রোধ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203A24-A7E6-4CF4-B497-89344E9C04C0}" type="parTrans" cxnId="{5DE9C3DE-8328-417C-9BAD-B53B7D00AE03}">
      <dgm:prSet/>
      <dgm:spPr/>
      <dgm:t>
        <a:bodyPr/>
        <a:lstStyle/>
        <a:p>
          <a:endParaRPr lang="en-US"/>
        </a:p>
      </dgm:t>
    </dgm:pt>
    <dgm:pt modelId="{2B563936-F579-43B7-A909-AE3457741B4B}" type="sibTrans" cxnId="{5DE9C3DE-8328-417C-9BAD-B53B7D00AE03}">
      <dgm:prSet/>
      <dgm:spPr/>
      <dgm:t>
        <a:bodyPr/>
        <a:lstStyle/>
        <a:p>
          <a:endParaRPr lang="en-US"/>
        </a:p>
      </dgm:t>
    </dgm:pt>
    <dgm:pt modelId="{26C7BDE4-E970-43A3-9C46-4F17174FB99E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চুরি করা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C93284-2D9A-48DC-B1DD-F2D61B53D612}" type="sibTrans" cxnId="{FBA78BA9-81B0-455A-8073-AFA48FA6B589}">
      <dgm:prSet/>
      <dgm:spPr/>
      <dgm:t>
        <a:bodyPr/>
        <a:lstStyle/>
        <a:p>
          <a:endParaRPr lang="en-US"/>
        </a:p>
      </dgm:t>
    </dgm:pt>
    <dgm:pt modelId="{5F97DC96-A76E-404B-A0CF-61FFE9C51169}" type="parTrans" cxnId="{FBA78BA9-81B0-455A-8073-AFA48FA6B589}">
      <dgm:prSet/>
      <dgm:spPr/>
      <dgm:t>
        <a:bodyPr/>
        <a:lstStyle/>
        <a:p>
          <a:endParaRPr lang="en-US"/>
        </a:p>
      </dgm:t>
    </dgm:pt>
    <dgm:pt modelId="{186FA911-3133-4C94-9109-ADCBE971F4D6}" type="pres">
      <dgm:prSet presAssocID="{C083823A-40A9-476C-A2A2-D8887D9C62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C12A18-F516-40C7-AFDE-8EB27351DF3C}" type="pres">
      <dgm:prSet presAssocID="{50DE6133-0149-45C7-B104-20AB7813F098}" presName="composite" presStyleCnt="0"/>
      <dgm:spPr/>
    </dgm:pt>
    <dgm:pt modelId="{4B2679DB-08F6-495A-924E-B84DD0FFC8E9}" type="pres">
      <dgm:prSet presAssocID="{50DE6133-0149-45C7-B104-20AB7813F098}" presName="imagSh" presStyleLbl="b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US"/>
        </a:p>
      </dgm:t>
    </dgm:pt>
    <dgm:pt modelId="{C28F4913-71A0-43C5-8CA0-77EC5DEE46E6}" type="pres">
      <dgm:prSet presAssocID="{50DE6133-0149-45C7-B104-20AB7813F098}" presName="txNode" presStyleLbl="node1" presStyleIdx="0" presStyleCnt="2" custScaleX="100000" custScaleY="100000" custLinFactNeighborY="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6EEE8-1A48-4FF6-BDAB-A7590EFAA638}" type="pres">
      <dgm:prSet presAssocID="{16D7BB8E-CF9F-41A8-B18B-D147E438B70E}" presName="sibTrans" presStyleLbl="sibTrans2D1" presStyleIdx="0" presStyleCnt="1"/>
      <dgm:spPr/>
      <dgm:t>
        <a:bodyPr/>
        <a:lstStyle/>
        <a:p>
          <a:endParaRPr lang="en-US"/>
        </a:p>
      </dgm:t>
    </dgm:pt>
    <dgm:pt modelId="{B64F91AE-D23C-485E-BB1A-53C9ABF328F3}" type="pres">
      <dgm:prSet presAssocID="{16D7BB8E-CF9F-41A8-B18B-D147E438B70E}" presName="connTx" presStyleLbl="sibTrans2D1" presStyleIdx="0" presStyleCnt="1"/>
      <dgm:spPr/>
      <dgm:t>
        <a:bodyPr/>
        <a:lstStyle/>
        <a:p>
          <a:endParaRPr lang="en-US"/>
        </a:p>
      </dgm:t>
    </dgm:pt>
    <dgm:pt modelId="{EC8B209E-7B76-4FC3-BBF8-AD93C1737585}" type="pres">
      <dgm:prSet presAssocID="{B148B32E-F031-4EDA-8864-008263FB7BBB}" presName="composite" presStyleCnt="0"/>
      <dgm:spPr/>
    </dgm:pt>
    <dgm:pt modelId="{2B393FA2-2772-479F-A0B7-4BD27881C22C}" type="pres">
      <dgm:prSet presAssocID="{B148B32E-F031-4EDA-8864-008263FB7BBB}" presName="imagSh" presStyleLbl="b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24306134-99F2-4C54-923F-7D5951881E67}" type="pres">
      <dgm:prSet presAssocID="{B148B32E-F031-4EDA-8864-008263FB7BBB}" presName="txNode" presStyleLbl="node1" presStyleIdx="1" presStyleCnt="2" custScaleX="1218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C52E05-FFC0-48D1-9734-2DD3E8F0B2C2}" type="presOf" srcId="{B148B32E-F031-4EDA-8864-008263FB7BBB}" destId="{24306134-99F2-4C54-923F-7D5951881E67}" srcOrd="0" destOrd="0" presId="urn:microsoft.com/office/officeart/2005/8/layout/hProcess10"/>
    <dgm:cxn modelId="{04BBE4AD-914A-4143-8111-D139624DECF1}" srcId="{B148B32E-F031-4EDA-8864-008263FB7BBB}" destId="{FE98CF09-6CF9-490C-848C-3749503BD2CE}" srcOrd="1" destOrd="0" parTransId="{FE5839A0-8A6B-4CC5-9F3E-5A9708F117ED}" sibTransId="{EBBE63A3-11B6-41A0-A99A-7246C42A2602}"/>
    <dgm:cxn modelId="{7E4378FF-3C64-4A95-A597-8A0074ADF80D}" srcId="{C083823A-40A9-476C-A2A2-D8887D9C6277}" destId="{B148B32E-F031-4EDA-8864-008263FB7BBB}" srcOrd="1" destOrd="0" parTransId="{4C5E5D19-9A26-42C3-8CD7-6CBC21885C89}" sibTransId="{4568CD4E-E79B-4F7C-BB70-1F9247B5BA00}"/>
    <dgm:cxn modelId="{E24AF3F4-9400-4C67-AC6A-CD01FF3A677D}" type="presOf" srcId="{50DE6133-0149-45C7-B104-20AB7813F098}" destId="{C28F4913-71A0-43C5-8CA0-77EC5DEE46E6}" srcOrd="0" destOrd="0" presId="urn:microsoft.com/office/officeart/2005/8/layout/hProcess10"/>
    <dgm:cxn modelId="{A0D5E67B-E824-4718-A3AF-981E4CDF0134}" type="presOf" srcId="{FE98CF09-6CF9-490C-848C-3749503BD2CE}" destId="{24306134-99F2-4C54-923F-7D5951881E67}" srcOrd="0" destOrd="2" presId="urn:microsoft.com/office/officeart/2005/8/layout/hProcess10"/>
    <dgm:cxn modelId="{62CD9F79-3F8A-461F-8642-8296974B7D62}" srcId="{B148B32E-F031-4EDA-8864-008263FB7BBB}" destId="{849F1C3C-6D8B-493A-B2EB-C1E1F5F00C99}" srcOrd="2" destOrd="0" parTransId="{585C606E-DAD1-4CFC-B167-D70C8DD3481A}" sibTransId="{ACF4024A-AD28-49CD-9117-578AEAAEF69D}"/>
    <dgm:cxn modelId="{BCDD67C1-3665-4B4E-90F7-01BC5839685B}" srcId="{B148B32E-F031-4EDA-8864-008263FB7BBB}" destId="{2E50158F-E462-4EDB-933C-D58F15FC068B}" srcOrd="4" destOrd="0" parTransId="{93AA2469-FA26-49D0-B237-5FE12FB1FEFE}" sibTransId="{9AB77F78-7256-40AD-ABF9-B81BD53BA909}"/>
    <dgm:cxn modelId="{FBA78BA9-81B0-455A-8073-AFA48FA6B589}" srcId="{B148B32E-F031-4EDA-8864-008263FB7BBB}" destId="{26C7BDE4-E970-43A3-9C46-4F17174FB99E}" srcOrd="0" destOrd="0" parTransId="{5F97DC96-A76E-404B-A0CF-61FFE9C51169}" sibTransId="{F7C93284-2D9A-48DC-B1DD-F2D61B53D612}"/>
    <dgm:cxn modelId="{9CFCF3E0-7836-4E15-B2BD-D78148F03EE8}" srcId="{C083823A-40A9-476C-A2A2-D8887D9C6277}" destId="{50DE6133-0149-45C7-B104-20AB7813F098}" srcOrd="0" destOrd="0" parTransId="{FCD29115-9715-4AD7-8D59-C060FBA15A65}" sibTransId="{16D7BB8E-CF9F-41A8-B18B-D147E438B70E}"/>
    <dgm:cxn modelId="{543348C6-09A7-42D5-B7C5-E73A2CBB40CC}" type="presOf" srcId="{C083823A-40A9-476C-A2A2-D8887D9C6277}" destId="{186FA911-3133-4C94-9109-ADCBE971F4D6}" srcOrd="0" destOrd="0" presId="urn:microsoft.com/office/officeart/2005/8/layout/hProcess10"/>
    <dgm:cxn modelId="{5DE9C3DE-8328-417C-9BAD-B53B7D00AE03}" srcId="{B148B32E-F031-4EDA-8864-008263FB7BBB}" destId="{1A6A026D-1B98-4C85-BD36-BB1E59D4BF62}" srcOrd="3" destOrd="0" parTransId="{EB203A24-A7E6-4CF4-B497-89344E9C04C0}" sibTransId="{2B563936-F579-43B7-A909-AE3457741B4B}"/>
    <dgm:cxn modelId="{9FE6AF25-748B-481E-AB34-F8BBE4A1F1CC}" type="presOf" srcId="{849F1C3C-6D8B-493A-B2EB-C1E1F5F00C99}" destId="{24306134-99F2-4C54-923F-7D5951881E67}" srcOrd="0" destOrd="3" presId="urn:microsoft.com/office/officeart/2005/8/layout/hProcess10"/>
    <dgm:cxn modelId="{D6762AEE-FFF3-4B2D-AC5D-F967666CC491}" type="presOf" srcId="{16D7BB8E-CF9F-41A8-B18B-D147E438B70E}" destId="{B64F91AE-D23C-485E-BB1A-53C9ABF328F3}" srcOrd="1" destOrd="0" presId="urn:microsoft.com/office/officeart/2005/8/layout/hProcess10"/>
    <dgm:cxn modelId="{2DBA3665-7C3A-433C-B99B-BF58CD00C425}" type="presOf" srcId="{16D7BB8E-CF9F-41A8-B18B-D147E438B70E}" destId="{7086EEE8-1A48-4FF6-BDAB-A7590EFAA638}" srcOrd="0" destOrd="0" presId="urn:microsoft.com/office/officeart/2005/8/layout/hProcess10"/>
    <dgm:cxn modelId="{EBEA80F9-9C8E-49DC-A857-A5221222F185}" type="presOf" srcId="{2E50158F-E462-4EDB-933C-D58F15FC068B}" destId="{24306134-99F2-4C54-923F-7D5951881E67}" srcOrd="0" destOrd="5" presId="urn:microsoft.com/office/officeart/2005/8/layout/hProcess10"/>
    <dgm:cxn modelId="{28EB1BCB-F50C-4204-BE76-C0357B6DEAD6}" type="presOf" srcId="{1A6A026D-1B98-4C85-BD36-BB1E59D4BF62}" destId="{24306134-99F2-4C54-923F-7D5951881E67}" srcOrd="0" destOrd="4" presId="urn:microsoft.com/office/officeart/2005/8/layout/hProcess10"/>
    <dgm:cxn modelId="{F5B32AFB-522C-4668-808D-8F0E695688AE}" type="presOf" srcId="{26C7BDE4-E970-43A3-9C46-4F17174FB99E}" destId="{24306134-99F2-4C54-923F-7D5951881E67}" srcOrd="0" destOrd="1" presId="urn:microsoft.com/office/officeart/2005/8/layout/hProcess10"/>
    <dgm:cxn modelId="{7ADF95AB-0501-40C4-93AE-4D93BCEDAA0B}" type="presParOf" srcId="{186FA911-3133-4C94-9109-ADCBE971F4D6}" destId="{1AC12A18-F516-40C7-AFDE-8EB27351DF3C}" srcOrd="0" destOrd="0" presId="urn:microsoft.com/office/officeart/2005/8/layout/hProcess10"/>
    <dgm:cxn modelId="{0EC1AC98-684E-4BBC-BB5C-9FF7FB88BCA4}" type="presParOf" srcId="{1AC12A18-F516-40C7-AFDE-8EB27351DF3C}" destId="{4B2679DB-08F6-495A-924E-B84DD0FFC8E9}" srcOrd="0" destOrd="0" presId="urn:microsoft.com/office/officeart/2005/8/layout/hProcess10"/>
    <dgm:cxn modelId="{91F376A1-2842-49CA-A01F-56FB0EDBAE3D}" type="presParOf" srcId="{1AC12A18-F516-40C7-AFDE-8EB27351DF3C}" destId="{C28F4913-71A0-43C5-8CA0-77EC5DEE46E6}" srcOrd="1" destOrd="0" presId="urn:microsoft.com/office/officeart/2005/8/layout/hProcess10"/>
    <dgm:cxn modelId="{D321B74B-0742-4B7A-BA9F-35A59603409A}" type="presParOf" srcId="{186FA911-3133-4C94-9109-ADCBE971F4D6}" destId="{7086EEE8-1A48-4FF6-BDAB-A7590EFAA638}" srcOrd="1" destOrd="0" presId="urn:microsoft.com/office/officeart/2005/8/layout/hProcess10"/>
    <dgm:cxn modelId="{98056FAB-4F7D-4418-AD72-569CBF8EE381}" type="presParOf" srcId="{7086EEE8-1A48-4FF6-BDAB-A7590EFAA638}" destId="{B64F91AE-D23C-485E-BB1A-53C9ABF328F3}" srcOrd="0" destOrd="0" presId="urn:microsoft.com/office/officeart/2005/8/layout/hProcess10"/>
    <dgm:cxn modelId="{2F23263E-8EF4-44E4-BB5E-D13763E1AAB4}" type="presParOf" srcId="{186FA911-3133-4C94-9109-ADCBE971F4D6}" destId="{EC8B209E-7B76-4FC3-BBF8-AD93C1737585}" srcOrd="2" destOrd="0" presId="urn:microsoft.com/office/officeart/2005/8/layout/hProcess10"/>
    <dgm:cxn modelId="{53270161-15DF-4312-AC15-16ADA7BE26DD}" type="presParOf" srcId="{EC8B209E-7B76-4FC3-BBF8-AD93C1737585}" destId="{2B393FA2-2772-479F-A0B7-4BD27881C22C}" srcOrd="0" destOrd="0" presId="urn:microsoft.com/office/officeart/2005/8/layout/hProcess10"/>
    <dgm:cxn modelId="{ADEF5750-F740-4C19-BBA2-C1EF3A0535B6}" type="presParOf" srcId="{EC8B209E-7B76-4FC3-BBF8-AD93C1737585}" destId="{24306134-99F2-4C54-923F-7D5951881E67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C8E966-1B0D-4403-BF14-12F06407B164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4048AA-B636-4693-9822-0EF71A8E99EE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ধর্ম শব্দটির অর্থ, ‘যা ধারণ করে’। ধৃ ধাতু + মন(প্রত্যয়)=ধর্ম। ধৃ ধাতুর অর্থ ধারণ করা।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221B92-DEB5-49BF-9279-761CD43B347F}" type="parTrans" cxnId="{FADAF989-2D80-42F4-ACB4-6FC05C20A0D3}">
      <dgm:prSet/>
      <dgm:spPr/>
      <dgm:t>
        <a:bodyPr/>
        <a:lstStyle/>
        <a:p>
          <a:endParaRPr lang="en-US"/>
        </a:p>
      </dgm:t>
    </dgm:pt>
    <dgm:pt modelId="{3A382100-AA37-4236-B764-111147D474AF}" type="sibTrans" cxnId="{FADAF989-2D80-42F4-ACB4-6FC05C20A0D3}">
      <dgm:prSet/>
      <dgm:spPr/>
      <dgm:t>
        <a:bodyPr/>
        <a:lstStyle/>
        <a:p>
          <a:endParaRPr lang="en-US"/>
        </a:p>
      </dgm:t>
    </dgm:pt>
    <dgm:pt modelId="{DED77068-0AAD-48A4-9AA1-B5AE79137CEE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যা হৃদয়ে ধারণ করে মানুষ সুন্দর, সুশৃঙ্খল ও পবিত্র, জীবনযাপন করতে পারে, তাকেই ধর্ম বলে।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383648-7466-424D-B97A-6658DF77F5A1}" type="parTrans" cxnId="{BE2BDE28-3D60-40AA-9675-A948A12EDBF3}">
      <dgm:prSet/>
      <dgm:spPr/>
      <dgm:t>
        <a:bodyPr/>
        <a:lstStyle/>
        <a:p>
          <a:endParaRPr lang="en-US"/>
        </a:p>
      </dgm:t>
    </dgm:pt>
    <dgm:pt modelId="{DC608452-9DB4-4AC8-A022-51FCB40FFB1B}" type="sibTrans" cxnId="{BE2BDE28-3D60-40AA-9675-A948A12EDBF3}">
      <dgm:prSet/>
      <dgm:spPr/>
      <dgm:t>
        <a:bodyPr/>
        <a:lstStyle/>
        <a:p>
          <a:endParaRPr lang="en-US"/>
        </a:p>
      </dgm:t>
    </dgm:pt>
    <dgm:pt modelId="{8952B2A5-E02A-42A0-9088-12DD8C163378}" type="pres">
      <dgm:prSet presAssocID="{01C8E966-1B0D-4403-BF14-12F06407B1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BCCC19-048D-4428-99EB-F6967DFA6F52}" type="pres">
      <dgm:prSet presAssocID="{4E4048AA-B636-4693-9822-0EF71A8E99EE}" presName="composite" presStyleCnt="0"/>
      <dgm:spPr/>
    </dgm:pt>
    <dgm:pt modelId="{CD511FFA-AD93-433D-A4F2-A1322C7E6FAA}" type="pres">
      <dgm:prSet presAssocID="{4E4048AA-B636-4693-9822-0EF71A8E99EE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A2253F-029F-4B8D-939D-CEDCB6F15FEC}" type="pres">
      <dgm:prSet presAssocID="{4E4048AA-B636-4693-9822-0EF71A8E99EE}" presName="rect2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556DF07A-FC0A-4D27-A94E-AE234BA20535}" type="pres">
      <dgm:prSet presAssocID="{3A382100-AA37-4236-B764-111147D474AF}" presName="sibTrans" presStyleCnt="0"/>
      <dgm:spPr/>
    </dgm:pt>
    <dgm:pt modelId="{DEA146EB-1DCE-421F-8870-CD5379020700}" type="pres">
      <dgm:prSet presAssocID="{DED77068-0AAD-48A4-9AA1-B5AE79137CEE}" presName="composite" presStyleCnt="0"/>
      <dgm:spPr/>
    </dgm:pt>
    <dgm:pt modelId="{40E8C25E-1F81-4D64-A08A-D8FDA60B1F23}" type="pres">
      <dgm:prSet presAssocID="{DED77068-0AAD-48A4-9AA1-B5AE79137CEE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83632-DAD1-4EE9-BF9B-DA857B27CCCA}" type="pres">
      <dgm:prSet presAssocID="{DED77068-0AAD-48A4-9AA1-B5AE79137CEE}" presName="rect2" presStyleLbl="fgImgPlace1" presStyleIdx="1" presStyleCnt="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9852" t="-2235" r="-79582" b="-2235"/>
          </a:stretch>
        </a:blipFill>
      </dgm:spPr>
      <dgm:t>
        <a:bodyPr/>
        <a:lstStyle/>
        <a:p>
          <a:endParaRPr lang="en-US"/>
        </a:p>
      </dgm:t>
    </dgm:pt>
  </dgm:ptLst>
  <dgm:cxnLst>
    <dgm:cxn modelId="{52C60E3F-ABEF-4EAC-B926-F71DBA05CE09}" type="presOf" srcId="{4E4048AA-B636-4693-9822-0EF71A8E99EE}" destId="{CD511FFA-AD93-433D-A4F2-A1322C7E6FAA}" srcOrd="0" destOrd="0" presId="urn:microsoft.com/office/officeart/2008/layout/PictureStrips"/>
    <dgm:cxn modelId="{D3B12993-8DFA-44CC-9D29-2755128DCFCB}" type="presOf" srcId="{01C8E966-1B0D-4403-BF14-12F06407B164}" destId="{8952B2A5-E02A-42A0-9088-12DD8C163378}" srcOrd="0" destOrd="0" presId="urn:microsoft.com/office/officeart/2008/layout/PictureStrips"/>
    <dgm:cxn modelId="{B33B4514-8CCA-40DB-B654-1E1B5F411275}" type="presOf" srcId="{DED77068-0AAD-48A4-9AA1-B5AE79137CEE}" destId="{40E8C25E-1F81-4D64-A08A-D8FDA60B1F23}" srcOrd="0" destOrd="0" presId="urn:microsoft.com/office/officeart/2008/layout/PictureStrips"/>
    <dgm:cxn modelId="{FADAF989-2D80-42F4-ACB4-6FC05C20A0D3}" srcId="{01C8E966-1B0D-4403-BF14-12F06407B164}" destId="{4E4048AA-B636-4693-9822-0EF71A8E99EE}" srcOrd="0" destOrd="0" parTransId="{8B221B92-DEB5-49BF-9279-761CD43B347F}" sibTransId="{3A382100-AA37-4236-B764-111147D474AF}"/>
    <dgm:cxn modelId="{BE2BDE28-3D60-40AA-9675-A948A12EDBF3}" srcId="{01C8E966-1B0D-4403-BF14-12F06407B164}" destId="{DED77068-0AAD-48A4-9AA1-B5AE79137CEE}" srcOrd="1" destOrd="0" parTransId="{94383648-7466-424D-B97A-6658DF77F5A1}" sibTransId="{DC608452-9DB4-4AC8-A022-51FCB40FFB1B}"/>
    <dgm:cxn modelId="{B506C033-30A0-402C-B349-C02A9B1ACF0F}" type="presParOf" srcId="{8952B2A5-E02A-42A0-9088-12DD8C163378}" destId="{76BCCC19-048D-4428-99EB-F6967DFA6F52}" srcOrd="0" destOrd="0" presId="urn:microsoft.com/office/officeart/2008/layout/PictureStrips"/>
    <dgm:cxn modelId="{4D5E8748-5F00-4FAE-B938-B962D8DC98BF}" type="presParOf" srcId="{76BCCC19-048D-4428-99EB-F6967DFA6F52}" destId="{CD511FFA-AD93-433D-A4F2-A1322C7E6FAA}" srcOrd="0" destOrd="0" presId="urn:microsoft.com/office/officeart/2008/layout/PictureStrips"/>
    <dgm:cxn modelId="{5D29731E-A6C0-406D-8DE9-E75515591F0D}" type="presParOf" srcId="{76BCCC19-048D-4428-99EB-F6967DFA6F52}" destId="{4CA2253F-029F-4B8D-939D-CEDCB6F15FEC}" srcOrd="1" destOrd="0" presId="urn:microsoft.com/office/officeart/2008/layout/PictureStrips"/>
    <dgm:cxn modelId="{3F1025D4-5AD0-47C9-A9F4-BAA0A550C164}" type="presParOf" srcId="{8952B2A5-E02A-42A0-9088-12DD8C163378}" destId="{556DF07A-FC0A-4D27-A94E-AE234BA20535}" srcOrd="1" destOrd="0" presId="urn:microsoft.com/office/officeart/2008/layout/PictureStrips"/>
    <dgm:cxn modelId="{B32B6CB8-254B-4AB3-A536-2DE4DF3E263C}" type="presParOf" srcId="{8952B2A5-E02A-42A0-9088-12DD8C163378}" destId="{DEA146EB-1DCE-421F-8870-CD5379020700}" srcOrd="2" destOrd="0" presId="urn:microsoft.com/office/officeart/2008/layout/PictureStrips"/>
    <dgm:cxn modelId="{FDA00703-6B6D-4329-A426-4E13767F28C0}" type="presParOf" srcId="{DEA146EB-1DCE-421F-8870-CD5379020700}" destId="{40E8C25E-1F81-4D64-A08A-D8FDA60B1F23}" srcOrd="0" destOrd="0" presId="urn:microsoft.com/office/officeart/2008/layout/PictureStrips"/>
    <dgm:cxn modelId="{3A380C70-CFBF-426C-8E20-47CFAA3D2120}" type="presParOf" srcId="{DEA146EB-1DCE-421F-8870-CD5379020700}" destId="{18A83632-DAD1-4EE9-BF9B-DA857B27CCC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C8E966-1B0D-4403-BF14-12F06407B164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4048AA-B636-4693-9822-0EF71A8E99EE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মানবজীবনের ইহোলৌকিক ও পারলৌকিক সুখ এবং নৈতিক চরিত্র গঠনের জন্য বিভিন্ন উপদেশ, নির্দেশ রীতিনীতি, আখ্যান- উপাখ্যান যে-গ্রন্থে লিপিবদ্ধ আছে, তাই ধর্মগ্রন্থ।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221B92-DEB5-49BF-9279-761CD43B347F}" type="parTrans" cxnId="{FADAF989-2D80-42F4-ACB4-6FC05C20A0D3}">
      <dgm:prSet/>
      <dgm:spPr/>
      <dgm:t>
        <a:bodyPr/>
        <a:lstStyle/>
        <a:p>
          <a:endParaRPr lang="en-US"/>
        </a:p>
      </dgm:t>
    </dgm:pt>
    <dgm:pt modelId="{3A382100-AA37-4236-B764-111147D474AF}" type="sibTrans" cxnId="{FADAF989-2D80-42F4-ACB4-6FC05C20A0D3}">
      <dgm:prSet/>
      <dgm:spPr/>
      <dgm:t>
        <a:bodyPr/>
        <a:lstStyle/>
        <a:p>
          <a:endParaRPr lang="en-US"/>
        </a:p>
      </dgm:t>
    </dgm:pt>
    <dgm:pt modelId="{8952B2A5-E02A-42A0-9088-12DD8C163378}" type="pres">
      <dgm:prSet presAssocID="{01C8E966-1B0D-4403-BF14-12F06407B1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BCCC19-048D-4428-99EB-F6967DFA6F52}" type="pres">
      <dgm:prSet presAssocID="{4E4048AA-B636-4693-9822-0EF71A8E99EE}" presName="composite" presStyleCnt="0"/>
      <dgm:spPr/>
    </dgm:pt>
    <dgm:pt modelId="{CD511FFA-AD93-433D-A4F2-A1322C7E6FAA}" type="pres">
      <dgm:prSet presAssocID="{4E4048AA-B636-4693-9822-0EF71A8E99EE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A2253F-029F-4B8D-939D-CEDCB6F15FEC}" type="pres">
      <dgm:prSet presAssocID="{4E4048AA-B636-4693-9822-0EF71A8E99EE}" presName="rect2" presStyleLbl="fgImgPlace1" presStyleIdx="0" presStyleCn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9" t="19437" r="-429" b="19437"/>
          </a:stretch>
        </a:blipFill>
      </dgm:spPr>
      <dgm:t>
        <a:bodyPr/>
        <a:lstStyle/>
        <a:p>
          <a:endParaRPr lang="en-US"/>
        </a:p>
      </dgm:t>
    </dgm:pt>
  </dgm:ptLst>
  <dgm:cxnLst>
    <dgm:cxn modelId="{D3B12993-8DFA-44CC-9D29-2755128DCFCB}" type="presOf" srcId="{01C8E966-1B0D-4403-BF14-12F06407B164}" destId="{8952B2A5-E02A-42A0-9088-12DD8C163378}" srcOrd="0" destOrd="0" presId="urn:microsoft.com/office/officeart/2008/layout/PictureStrips"/>
    <dgm:cxn modelId="{52C60E3F-ABEF-4EAC-B926-F71DBA05CE09}" type="presOf" srcId="{4E4048AA-B636-4693-9822-0EF71A8E99EE}" destId="{CD511FFA-AD93-433D-A4F2-A1322C7E6FAA}" srcOrd="0" destOrd="0" presId="urn:microsoft.com/office/officeart/2008/layout/PictureStrips"/>
    <dgm:cxn modelId="{FADAF989-2D80-42F4-ACB4-6FC05C20A0D3}" srcId="{01C8E966-1B0D-4403-BF14-12F06407B164}" destId="{4E4048AA-B636-4693-9822-0EF71A8E99EE}" srcOrd="0" destOrd="0" parTransId="{8B221B92-DEB5-49BF-9279-761CD43B347F}" sibTransId="{3A382100-AA37-4236-B764-111147D474AF}"/>
    <dgm:cxn modelId="{B506C033-30A0-402C-B349-C02A9B1ACF0F}" type="presParOf" srcId="{8952B2A5-E02A-42A0-9088-12DD8C163378}" destId="{76BCCC19-048D-4428-99EB-F6967DFA6F52}" srcOrd="0" destOrd="0" presId="urn:microsoft.com/office/officeart/2008/layout/PictureStrips"/>
    <dgm:cxn modelId="{4D5E8748-5F00-4FAE-B938-B962D8DC98BF}" type="presParOf" srcId="{76BCCC19-048D-4428-99EB-F6967DFA6F52}" destId="{CD511FFA-AD93-433D-A4F2-A1322C7E6FAA}" srcOrd="0" destOrd="0" presId="urn:microsoft.com/office/officeart/2008/layout/PictureStrips"/>
    <dgm:cxn modelId="{5D29731E-A6C0-406D-8DE9-E75515591F0D}" type="presParOf" srcId="{76BCCC19-048D-4428-99EB-F6967DFA6F52}" destId="{4CA2253F-029F-4B8D-939D-CEDCB6F15FE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F5CF39-1CC1-4C01-8590-6E9A3DD7FD4A}" type="doc">
      <dgm:prSet loTypeId="urn:microsoft.com/office/officeart/2008/layout/RadialCluster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6797841-E485-4AA9-8E0F-6ABEB0921934}">
      <dgm:prSet phldrT="[Text]"/>
      <dgm:spPr/>
      <dgm:t>
        <a:bodyPr/>
        <a:lstStyle/>
        <a:p>
          <a:r>
            <a:rPr lang="bn-IN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ধর্মগ্রন্থে সন্নিবেশিত থাকে </a:t>
          </a:r>
          <a:endParaRPr lang="en-US" dirty="0"/>
        </a:p>
      </dgm:t>
    </dgm:pt>
    <dgm:pt modelId="{C6EA7060-814D-407B-B1F8-788CB2BFBE2B}" type="parTrans" cxnId="{C7E00002-01DB-4B59-BDEC-5D3B3BB7C398}">
      <dgm:prSet/>
      <dgm:spPr/>
      <dgm:t>
        <a:bodyPr/>
        <a:lstStyle/>
        <a:p>
          <a:endParaRPr lang="en-US"/>
        </a:p>
      </dgm:t>
    </dgm:pt>
    <dgm:pt modelId="{D63B088F-3FC0-4016-A724-BD3CDB32D5E3}" type="sibTrans" cxnId="{C7E00002-01DB-4B59-BDEC-5D3B3BB7C398}">
      <dgm:prSet/>
      <dgm:spPr/>
      <dgm:t>
        <a:bodyPr/>
        <a:lstStyle/>
        <a:p>
          <a:endParaRPr lang="en-US"/>
        </a:p>
      </dgm:t>
    </dgm:pt>
    <dgm:pt modelId="{7AC46835-60C4-4294-8D40-04691B1B6AFF}">
      <dgm:prSet phldrT="[Text]" custT="1"/>
      <dgm:spPr/>
      <dgm:t>
        <a:bodyPr/>
        <a:lstStyle/>
        <a:p>
          <a:r>
            <a: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ধর্মতত্ত্ব</a:t>
          </a:r>
          <a:endParaRPr lang="en-US" sz="3200" dirty="0"/>
        </a:p>
      </dgm:t>
    </dgm:pt>
    <dgm:pt modelId="{BCD2F77E-93F5-4BE6-897B-63242FE98583}" type="parTrans" cxnId="{0CF8EAB4-56B7-4B55-9282-DC4E4BF36F0E}">
      <dgm:prSet/>
      <dgm:spPr/>
      <dgm:t>
        <a:bodyPr/>
        <a:lstStyle/>
        <a:p>
          <a:endParaRPr lang="en-US"/>
        </a:p>
      </dgm:t>
    </dgm:pt>
    <dgm:pt modelId="{0DC5D9D6-B61B-468B-BCC5-1264A608E69E}" type="sibTrans" cxnId="{0CF8EAB4-56B7-4B55-9282-DC4E4BF36F0E}">
      <dgm:prSet/>
      <dgm:spPr/>
      <dgm:t>
        <a:bodyPr/>
        <a:lstStyle/>
        <a:p>
          <a:endParaRPr lang="en-US"/>
        </a:p>
      </dgm:t>
    </dgm:pt>
    <dgm:pt modelId="{CC868B5F-1BB3-4845-83F0-A6EFFA3242ED}">
      <dgm:prSet phldrT="[Text]" custT="1"/>
      <dgm:spPr/>
      <dgm:t>
        <a:bodyPr/>
        <a:lstStyle/>
        <a:p>
          <a:r>
            <a: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ধর্মীয় সংস্কার </a:t>
          </a:r>
          <a:endParaRPr lang="en-US" sz="3200" dirty="0"/>
        </a:p>
      </dgm:t>
    </dgm:pt>
    <dgm:pt modelId="{9A263DB9-D858-4C24-B0B0-8AA586EBFAC2}" type="parTrans" cxnId="{2ECC1C7A-4BA3-4C2C-8C57-3E82BB355E63}">
      <dgm:prSet/>
      <dgm:spPr/>
      <dgm:t>
        <a:bodyPr/>
        <a:lstStyle/>
        <a:p>
          <a:endParaRPr lang="en-US"/>
        </a:p>
      </dgm:t>
    </dgm:pt>
    <dgm:pt modelId="{C041CBB4-8F46-4647-B525-70F777864E8C}" type="sibTrans" cxnId="{2ECC1C7A-4BA3-4C2C-8C57-3E82BB355E63}">
      <dgm:prSet/>
      <dgm:spPr/>
      <dgm:t>
        <a:bodyPr/>
        <a:lstStyle/>
        <a:p>
          <a:endParaRPr lang="en-US"/>
        </a:p>
      </dgm:t>
    </dgm:pt>
    <dgm:pt modelId="{F8CFC579-BF2B-4CF4-8A58-E000DDAAC3BF}">
      <dgm:prSet phldrT="[Text]"/>
      <dgm:spPr/>
      <dgm:t>
        <a:bodyPr/>
        <a:lstStyle/>
        <a:p>
          <a:r>
            <a:rPr lang="bn-IN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ধর্মানুষ্ঠান অনুকরণীয় উপ্যাখ্যান </a:t>
          </a:r>
          <a:endParaRPr lang="en-US" dirty="0"/>
        </a:p>
      </dgm:t>
    </dgm:pt>
    <dgm:pt modelId="{7A14A766-4870-449A-A22F-7E16F9242BBF}" type="parTrans" cxnId="{3F480D90-3F4E-4CB9-B5CD-8B8882110A63}">
      <dgm:prSet/>
      <dgm:spPr/>
      <dgm:t>
        <a:bodyPr/>
        <a:lstStyle/>
        <a:p>
          <a:endParaRPr lang="en-US"/>
        </a:p>
      </dgm:t>
    </dgm:pt>
    <dgm:pt modelId="{D80ACCB8-B26E-42C7-A193-3BE633550794}" type="sibTrans" cxnId="{3F480D90-3F4E-4CB9-B5CD-8B8882110A63}">
      <dgm:prSet/>
      <dgm:spPr/>
      <dgm:t>
        <a:bodyPr/>
        <a:lstStyle/>
        <a:p>
          <a:endParaRPr lang="en-US"/>
        </a:p>
      </dgm:t>
    </dgm:pt>
    <dgm:pt modelId="{6C15E6A6-4681-4EC2-B30A-DC8250F115F9}">
      <dgm:prSet custT="1"/>
      <dgm:spPr/>
      <dgm:t>
        <a:bodyPr/>
        <a:lstStyle/>
        <a:p>
          <a:r>
            <a: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ধর্মাচার </a:t>
          </a:r>
          <a:endParaRPr lang="en-US" sz="3200" dirty="0"/>
        </a:p>
      </dgm:t>
    </dgm:pt>
    <dgm:pt modelId="{EE7DFCF0-789F-4C34-9998-B6733A728E5E}" type="parTrans" cxnId="{74D6B661-C6F7-4F94-B854-6524C06773A4}">
      <dgm:prSet/>
      <dgm:spPr/>
      <dgm:t>
        <a:bodyPr/>
        <a:lstStyle/>
        <a:p>
          <a:endParaRPr lang="en-US"/>
        </a:p>
      </dgm:t>
    </dgm:pt>
    <dgm:pt modelId="{BC128F60-B72F-42F5-B84F-AA8B2123FF1B}" type="sibTrans" cxnId="{74D6B661-C6F7-4F94-B854-6524C06773A4}">
      <dgm:prSet/>
      <dgm:spPr/>
      <dgm:t>
        <a:bodyPr/>
        <a:lstStyle/>
        <a:p>
          <a:endParaRPr lang="en-US"/>
        </a:p>
      </dgm:t>
    </dgm:pt>
    <dgm:pt modelId="{8E2FBA25-B092-45B9-8C2C-1CC609F5C542}" type="pres">
      <dgm:prSet presAssocID="{7FF5CF39-1CC1-4C01-8590-6E9A3DD7FD4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D808DD5-BFB5-4F1D-8425-FF3E75E8C4E8}" type="pres">
      <dgm:prSet presAssocID="{56797841-E485-4AA9-8E0F-6ABEB0921934}" presName="singleCycle" presStyleCnt="0"/>
      <dgm:spPr/>
    </dgm:pt>
    <dgm:pt modelId="{30DF51EE-AB75-41CE-A830-0B6B39517212}" type="pres">
      <dgm:prSet presAssocID="{56797841-E485-4AA9-8E0F-6ABEB0921934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8218C09A-17FB-4F95-A59C-7A81B1500FAA}" type="pres">
      <dgm:prSet presAssocID="{BCD2F77E-93F5-4BE6-897B-63242FE98583}" presName="Name56" presStyleLbl="parChTrans1D2" presStyleIdx="0" presStyleCnt="4"/>
      <dgm:spPr/>
      <dgm:t>
        <a:bodyPr/>
        <a:lstStyle/>
        <a:p>
          <a:endParaRPr lang="en-US"/>
        </a:p>
      </dgm:t>
    </dgm:pt>
    <dgm:pt modelId="{349E93CB-93F7-458F-95F5-00F2FF3FE53C}" type="pres">
      <dgm:prSet presAssocID="{7AC46835-60C4-4294-8D40-04691B1B6AFF}" presName="text0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92F72-2832-4D4D-8276-9AD520A30932}" type="pres">
      <dgm:prSet presAssocID="{EE7DFCF0-789F-4C34-9998-B6733A728E5E}" presName="Name56" presStyleLbl="parChTrans1D2" presStyleIdx="1" presStyleCnt="4"/>
      <dgm:spPr/>
      <dgm:t>
        <a:bodyPr/>
        <a:lstStyle/>
        <a:p>
          <a:endParaRPr lang="en-US"/>
        </a:p>
      </dgm:t>
    </dgm:pt>
    <dgm:pt modelId="{97E755D6-0FA1-4EE3-8D21-59ED8903A9B7}" type="pres">
      <dgm:prSet presAssocID="{6C15E6A6-4681-4EC2-B30A-DC8250F115F9}" presName="text0" presStyleLbl="node1" presStyleIdx="2" presStyleCnt="5" custRadScaleRad="114443" custRadScaleInc="-1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CEF56-8F0C-4EE4-B638-D157EEE9F855}" type="pres">
      <dgm:prSet presAssocID="{9A263DB9-D858-4C24-B0B0-8AA586EBFAC2}" presName="Name56" presStyleLbl="parChTrans1D2" presStyleIdx="2" presStyleCnt="4"/>
      <dgm:spPr/>
      <dgm:t>
        <a:bodyPr/>
        <a:lstStyle/>
        <a:p>
          <a:endParaRPr lang="en-US"/>
        </a:p>
      </dgm:t>
    </dgm:pt>
    <dgm:pt modelId="{17C49FBC-D75F-4F8D-8258-A6D6117FD971}" type="pres">
      <dgm:prSet presAssocID="{CC868B5F-1BB3-4845-83F0-A6EFFA3242ED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615BA-632F-42F9-A837-2F1347D8596A}" type="pres">
      <dgm:prSet presAssocID="{7A14A766-4870-449A-A22F-7E16F9242BBF}" presName="Name56" presStyleLbl="parChTrans1D2" presStyleIdx="3" presStyleCnt="4"/>
      <dgm:spPr/>
      <dgm:t>
        <a:bodyPr/>
        <a:lstStyle/>
        <a:p>
          <a:endParaRPr lang="en-US"/>
        </a:p>
      </dgm:t>
    </dgm:pt>
    <dgm:pt modelId="{BD4F6E1F-6D43-4849-8095-9606989D6B74}" type="pres">
      <dgm:prSet presAssocID="{F8CFC579-BF2B-4CF4-8A58-E000DDAAC3BF}" presName="text0" presStyleLbl="node1" presStyleIdx="4" presStyleCnt="5" custScaleX="190689" custScaleY="129223" custRadScaleRad="131655" custRadScaleInc="1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D6B661-C6F7-4F94-B854-6524C06773A4}" srcId="{56797841-E485-4AA9-8E0F-6ABEB0921934}" destId="{6C15E6A6-4681-4EC2-B30A-DC8250F115F9}" srcOrd="1" destOrd="0" parTransId="{EE7DFCF0-789F-4C34-9998-B6733A728E5E}" sibTransId="{BC128F60-B72F-42F5-B84F-AA8B2123FF1B}"/>
    <dgm:cxn modelId="{0CF8EAB4-56B7-4B55-9282-DC4E4BF36F0E}" srcId="{56797841-E485-4AA9-8E0F-6ABEB0921934}" destId="{7AC46835-60C4-4294-8D40-04691B1B6AFF}" srcOrd="0" destOrd="0" parTransId="{BCD2F77E-93F5-4BE6-897B-63242FE98583}" sibTransId="{0DC5D9D6-B61B-468B-BCC5-1264A608E69E}"/>
    <dgm:cxn modelId="{17255AB8-FC1F-48E0-A00D-5781D8852DD9}" type="presOf" srcId="{BCD2F77E-93F5-4BE6-897B-63242FE98583}" destId="{8218C09A-17FB-4F95-A59C-7A81B1500FAA}" srcOrd="0" destOrd="0" presId="urn:microsoft.com/office/officeart/2008/layout/RadialCluster"/>
    <dgm:cxn modelId="{6CBE28EE-5D1A-487B-8193-F304C2D3B93B}" type="presOf" srcId="{7AC46835-60C4-4294-8D40-04691B1B6AFF}" destId="{349E93CB-93F7-458F-95F5-00F2FF3FE53C}" srcOrd="0" destOrd="0" presId="urn:microsoft.com/office/officeart/2008/layout/RadialCluster"/>
    <dgm:cxn modelId="{4A35838B-4C31-4BB0-B993-6C87A445A574}" type="presOf" srcId="{7A14A766-4870-449A-A22F-7E16F9242BBF}" destId="{DBC615BA-632F-42F9-A837-2F1347D8596A}" srcOrd="0" destOrd="0" presId="urn:microsoft.com/office/officeart/2008/layout/RadialCluster"/>
    <dgm:cxn modelId="{C9816AF6-851D-4913-9ED4-CA072B00ACDE}" type="presOf" srcId="{7FF5CF39-1CC1-4C01-8590-6E9A3DD7FD4A}" destId="{8E2FBA25-B092-45B9-8C2C-1CC609F5C542}" srcOrd="0" destOrd="0" presId="urn:microsoft.com/office/officeart/2008/layout/RadialCluster"/>
    <dgm:cxn modelId="{33469FCD-71A4-4107-BF1A-3EB4E3E409A3}" type="presOf" srcId="{EE7DFCF0-789F-4C34-9998-B6733A728E5E}" destId="{47D92F72-2832-4D4D-8276-9AD520A30932}" srcOrd="0" destOrd="0" presId="urn:microsoft.com/office/officeart/2008/layout/RadialCluster"/>
    <dgm:cxn modelId="{BF707B11-B0F2-41EA-9E67-8F8D826142EB}" type="presOf" srcId="{6C15E6A6-4681-4EC2-B30A-DC8250F115F9}" destId="{97E755D6-0FA1-4EE3-8D21-59ED8903A9B7}" srcOrd="0" destOrd="0" presId="urn:microsoft.com/office/officeart/2008/layout/RadialCluster"/>
    <dgm:cxn modelId="{4ABCA8CE-285C-47DB-B8F0-7D7CF2B6F058}" type="presOf" srcId="{56797841-E485-4AA9-8E0F-6ABEB0921934}" destId="{30DF51EE-AB75-41CE-A830-0B6B39517212}" srcOrd="0" destOrd="0" presId="urn:microsoft.com/office/officeart/2008/layout/RadialCluster"/>
    <dgm:cxn modelId="{3F480D90-3F4E-4CB9-B5CD-8B8882110A63}" srcId="{56797841-E485-4AA9-8E0F-6ABEB0921934}" destId="{F8CFC579-BF2B-4CF4-8A58-E000DDAAC3BF}" srcOrd="3" destOrd="0" parTransId="{7A14A766-4870-449A-A22F-7E16F9242BBF}" sibTransId="{D80ACCB8-B26E-42C7-A193-3BE633550794}"/>
    <dgm:cxn modelId="{85FA4FAA-3318-46C2-9FB5-A40FC8C42098}" type="presOf" srcId="{9A263DB9-D858-4C24-B0B0-8AA586EBFAC2}" destId="{D3FCEF56-8F0C-4EE4-B638-D157EEE9F855}" srcOrd="0" destOrd="0" presId="urn:microsoft.com/office/officeart/2008/layout/RadialCluster"/>
    <dgm:cxn modelId="{C7E00002-01DB-4B59-BDEC-5D3B3BB7C398}" srcId="{7FF5CF39-1CC1-4C01-8590-6E9A3DD7FD4A}" destId="{56797841-E485-4AA9-8E0F-6ABEB0921934}" srcOrd="0" destOrd="0" parTransId="{C6EA7060-814D-407B-B1F8-788CB2BFBE2B}" sibTransId="{D63B088F-3FC0-4016-A724-BD3CDB32D5E3}"/>
    <dgm:cxn modelId="{FA950955-FFB0-41B7-8F0A-215580E01409}" type="presOf" srcId="{CC868B5F-1BB3-4845-83F0-A6EFFA3242ED}" destId="{17C49FBC-D75F-4F8D-8258-A6D6117FD971}" srcOrd="0" destOrd="0" presId="urn:microsoft.com/office/officeart/2008/layout/RadialCluster"/>
    <dgm:cxn modelId="{6AA386CB-31F9-4A22-B0D2-4B48094A2682}" type="presOf" srcId="{F8CFC579-BF2B-4CF4-8A58-E000DDAAC3BF}" destId="{BD4F6E1F-6D43-4849-8095-9606989D6B74}" srcOrd="0" destOrd="0" presId="urn:microsoft.com/office/officeart/2008/layout/RadialCluster"/>
    <dgm:cxn modelId="{2ECC1C7A-4BA3-4C2C-8C57-3E82BB355E63}" srcId="{56797841-E485-4AA9-8E0F-6ABEB0921934}" destId="{CC868B5F-1BB3-4845-83F0-A6EFFA3242ED}" srcOrd="2" destOrd="0" parTransId="{9A263DB9-D858-4C24-B0B0-8AA586EBFAC2}" sibTransId="{C041CBB4-8F46-4647-B525-70F777864E8C}"/>
    <dgm:cxn modelId="{264E2F81-1B43-48F7-86A2-FB71D65CB6EB}" type="presParOf" srcId="{8E2FBA25-B092-45B9-8C2C-1CC609F5C542}" destId="{1D808DD5-BFB5-4F1D-8425-FF3E75E8C4E8}" srcOrd="0" destOrd="0" presId="urn:microsoft.com/office/officeart/2008/layout/RadialCluster"/>
    <dgm:cxn modelId="{A8187BA0-8047-4143-B2C2-398E4ABE1B26}" type="presParOf" srcId="{1D808DD5-BFB5-4F1D-8425-FF3E75E8C4E8}" destId="{30DF51EE-AB75-41CE-A830-0B6B39517212}" srcOrd="0" destOrd="0" presId="urn:microsoft.com/office/officeart/2008/layout/RadialCluster"/>
    <dgm:cxn modelId="{5716DE00-4521-43B4-9267-AC2D709AB2E9}" type="presParOf" srcId="{1D808DD5-BFB5-4F1D-8425-FF3E75E8C4E8}" destId="{8218C09A-17FB-4F95-A59C-7A81B1500FAA}" srcOrd="1" destOrd="0" presId="urn:microsoft.com/office/officeart/2008/layout/RadialCluster"/>
    <dgm:cxn modelId="{E8AEB8AB-1AB5-4213-9420-27511D8EA1B7}" type="presParOf" srcId="{1D808DD5-BFB5-4F1D-8425-FF3E75E8C4E8}" destId="{349E93CB-93F7-458F-95F5-00F2FF3FE53C}" srcOrd="2" destOrd="0" presId="urn:microsoft.com/office/officeart/2008/layout/RadialCluster"/>
    <dgm:cxn modelId="{48947590-A49D-4859-97C0-0860D355FFD4}" type="presParOf" srcId="{1D808DD5-BFB5-4F1D-8425-FF3E75E8C4E8}" destId="{47D92F72-2832-4D4D-8276-9AD520A30932}" srcOrd="3" destOrd="0" presId="urn:microsoft.com/office/officeart/2008/layout/RadialCluster"/>
    <dgm:cxn modelId="{530DBCA6-EAD5-46E4-87D1-1C5E047298A3}" type="presParOf" srcId="{1D808DD5-BFB5-4F1D-8425-FF3E75E8C4E8}" destId="{97E755D6-0FA1-4EE3-8D21-59ED8903A9B7}" srcOrd="4" destOrd="0" presId="urn:microsoft.com/office/officeart/2008/layout/RadialCluster"/>
    <dgm:cxn modelId="{4C3BB7EC-3C99-4117-8838-297ACA6508A7}" type="presParOf" srcId="{1D808DD5-BFB5-4F1D-8425-FF3E75E8C4E8}" destId="{D3FCEF56-8F0C-4EE4-B638-D157EEE9F855}" srcOrd="5" destOrd="0" presId="urn:microsoft.com/office/officeart/2008/layout/RadialCluster"/>
    <dgm:cxn modelId="{D19DD5DF-B923-4D4D-916E-C9FE7D8ED71E}" type="presParOf" srcId="{1D808DD5-BFB5-4F1D-8425-FF3E75E8C4E8}" destId="{17C49FBC-D75F-4F8D-8258-A6D6117FD971}" srcOrd="6" destOrd="0" presId="urn:microsoft.com/office/officeart/2008/layout/RadialCluster"/>
    <dgm:cxn modelId="{EA8332B9-0CB3-4945-9FFB-E5C9FFDCD47A}" type="presParOf" srcId="{1D808DD5-BFB5-4F1D-8425-FF3E75E8C4E8}" destId="{DBC615BA-632F-42F9-A837-2F1347D8596A}" srcOrd="7" destOrd="0" presId="urn:microsoft.com/office/officeart/2008/layout/RadialCluster"/>
    <dgm:cxn modelId="{8E61FF1A-195E-4800-BD4F-E870FA6FF014}" type="presParOf" srcId="{1D808DD5-BFB5-4F1D-8425-FF3E75E8C4E8}" destId="{BD4F6E1F-6D43-4849-8095-9606989D6B74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25777E-2DA8-477C-88C8-68D5598871F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53BC7725-CB4F-489D-B4DF-8F3F11224492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বেদ </a:t>
          </a:r>
          <a:endParaRPr lang="en-US" sz="3200" dirty="0"/>
        </a:p>
      </dgm:t>
    </dgm:pt>
    <dgm:pt modelId="{3A832B30-B419-413B-9C41-CF2AF1B35311}" type="parTrans" cxnId="{E883E79D-06BA-4332-BCB1-479AD0EDC778}">
      <dgm:prSet/>
      <dgm:spPr/>
      <dgm:t>
        <a:bodyPr/>
        <a:lstStyle/>
        <a:p>
          <a:endParaRPr lang="en-US"/>
        </a:p>
      </dgm:t>
    </dgm:pt>
    <dgm:pt modelId="{6D5A144A-BB05-43EE-89AF-D149946A5BD0}" type="sibTrans" cxnId="{E883E79D-06BA-4332-BCB1-479AD0EDC778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A0204C27-8270-4AC7-AA98-01E210A60207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ব্রাহ্মণ </a:t>
          </a:r>
          <a:endParaRPr lang="en-US" sz="3200" dirty="0"/>
        </a:p>
      </dgm:t>
    </dgm:pt>
    <dgm:pt modelId="{55A8A996-01DB-4559-81FF-CDBA57269B19}" type="parTrans" cxnId="{2DB81FC6-72B2-4104-84C1-E3FACFBC2663}">
      <dgm:prSet/>
      <dgm:spPr/>
      <dgm:t>
        <a:bodyPr/>
        <a:lstStyle/>
        <a:p>
          <a:endParaRPr lang="en-US"/>
        </a:p>
      </dgm:t>
    </dgm:pt>
    <dgm:pt modelId="{669D2D0B-4F2E-4FFF-BAB6-7205DA0A6380}" type="sibTrans" cxnId="{2DB81FC6-72B2-4104-84C1-E3FACFBC2663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3275088A-3165-41A5-BD4E-68C6240A046D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আরণ্যক </a:t>
          </a:r>
          <a:endParaRPr lang="en-US" sz="3200" dirty="0"/>
        </a:p>
      </dgm:t>
    </dgm:pt>
    <dgm:pt modelId="{307AD110-8EEA-465E-8B4C-F56AAAAAA650}" type="parTrans" cxnId="{82973841-13D3-433F-B183-9488C8E4FA7E}">
      <dgm:prSet/>
      <dgm:spPr/>
      <dgm:t>
        <a:bodyPr/>
        <a:lstStyle/>
        <a:p>
          <a:endParaRPr lang="en-US"/>
        </a:p>
      </dgm:t>
    </dgm:pt>
    <dgm:pt modelId="{3C646CAC-9288-4875-8F0C-74E101046C0C}" type="sibTrans" cxnId="{82973841-13D3-433F-B183-9488C8E4FA7E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BA1E36EE-9659-4693-BB7C-3F30C3DE79C7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উপনিষদ </a:t>
          </a:r>
          <a:endParaRPr lang="en-US" sz="3200" dirty="0"/>
        </a:p>
      </dgm:t>
    </dgm:pt>
    <dgm:pt modelId="{2FDCEA77-BE0C-40B3-B80A-0059E2A3F816}" type="parTrans" cxnId="{15999A33-10F2-46B0-AB1D-B188CC5D8B52}">
      <dgm:prSet/>
      <dgm:spPr/>
      <dgm:t>
        <a:bodyPr/>
        <a:lstStyle/>
        <a:p>
          <a:endParaRPr lang="en-US"/>
        </a:p>
      </dgm:t>
    </dgm:pt>
    <dgm:pt modelId="{51A8CDC2-DD10-4A63-911C-5541D2B9041A}" type="sibTrans" cxnId="{15999A33-10F2-46B0-AB1D-B188CC5D8B52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60382106-40C9-4722-9DED-51421FEDA573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রামায়ণ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44DD9D-32FD-4230-9C2C-8AD27C93D6BE}" type="parTrans" cxnId="{69643153-0E83-4882-9C26-A342FC72326D}">
      <dgm:prSet/>
      <dgm:spPr/>
      <dgm:t>
        <a:bodyPr/>
        <a:lstStyle/>
        <a:p>
          <a:endParaRPr lang="en-US"/>
        </a:p>
      </dgm:t>
    </dgm:pt>
    <dgm:pt modelId="{6C0B24DC-B798-4D9D-9B9E-993FFF67172A}" type="sibTrans" cxnId="{69643153-0E83-4882-9C26-A342FC72326D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FCBD1870-2C02-448B-B09C-D42554766F17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মহাভারত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64D568-1868-4DD9-8E24-5634E7E9B21B}" type="parTrans" cxnId="{4019345E-7B04-47A5-9C80-4F47186FB596}">
      <dgm:prSet/>
      <dgm:spPr/>
      <dgm:t>
        <a:bodyPr/>
        <a:lstStyle/>
        <a:p>
          <a:endParaRPr lang="en-US"/>
        </a:p>
      </dgm:t>
    </dgm:pt>
    <dgm:pt modelId="{5AC3C833-701F-48D5-B1A7-8EFC06C04A1A}" type="sibTrans" cxnId="{4019345E-7B04-47A5-9C80-4F47186FB596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BEDCABB4-248D-458B-A0BD-C78BD96D74F4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শ্রীচৈতন্যচরিতামৃত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281935-4F66-469F-A411-758359E6D196}" type="parTrans" cxnId="{D57B53DF-2050-43E8-8532-181757FE1F44}">
      <dgm:prSet/>
      <dgm:spPr/>
      <dgm:t>
        <a:bodyPr/>
        <a:lstStyle/>
        <a:p>
          <a:endParaRPr lang="en-US"/>
        </a:p>
      </dgm:t>
    </dgm:pt>
    <dgm:pt modelId="{4B224C7A-F9A9-432B-A2C0-ABAEDC143A2B}" type="sibTrans" cxnId="{D57B53DF-2050-43E8-8532-181757FE1F44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3D6C1C0E-D647-44FB-A296-C759D4E1AF57}" type="pres">
      <dgm:prSet presAssocID="{2325777E-2DA8-477C-88C8-68D5598871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1B9399-10C2-4F3F-8030-780C6AC894C9}" type="pres">
      <dgm:prSet presAssocID="{53BC7725-CB4F-489D-B4DF-8F3F11224492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F3A9338-97B0-410C-808D-D828888AD745}" type="pres">
      <dgm:prSet presAssocID="{53BC7725-CB4F-489D-B4DF-8F3F11224492}" presName="node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DE680-AB39-4EF3-86DC-7BBB4F237E46}" type="pres">
      <dgm:prSet presAssocID="{6D5A144A-BB05-43EE-89AF-D149946A5BD0}" presName="sibTrans" presStyleLbl="node1" presStyleIdx="0" presStyleCnt="7"/>
      <dgm:spPr/>
      <dgm:t>
        <a:bodyPr/>
        <a:lstStyle/>
        <a:p>
          <a:endParaRPr lang="en-US"/>
        </a:p>
      </dgm:t>
    </dgm:pt>
    <dgm:pt modelId="{15E54BD5-0421-4511-90A7-E213F61AA7FB}" type="pres">
      <dgm:prSet presAssocID="{A0204C27-8270-4AC7-AA98-01E210A60207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844AE05-E9A2-49F8-B753-F130CE17F7BF}" type="pres">
      <dgm:prSet presAssocID="{A0204C27-8270-4AC7-AA98-01E210A60207}" presName="node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1963F-E4FA-447F-A6AF-A9B351E7CCEC}" type="pres">
      <dgm:prSet presAssocID="{669D2D0B-4F2E-4FFF-BAB6-7205DA0A6380}" presName="sibTrans" presStyleLbl="node1" presStyleIdx="1" presStyleCnt="7"/>
      <dgm:spPr/>
      <dgm:t>
        <a:bodyPr/>
        <a:lstStyle/>
        <a:p>
          <a:endParaRPr lang="en-US"/>
        </a:p>
      </dgm:t>
    </dgm:pt>
    <dgm:pt modelId="{8E552D40-0DCD-451E-A06A-D72E2E4C4915}" type="pres">
      <dgm:prSet presAssocID="{3275088A-3165-41A5-BD4E-68C6240A046D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384DF47-82D1-46F4-81E2-B18F0760A5C7}" type="pres">
      <dgm:prSet presAssocID="{3275088A-3165-41A5-BD4E-68C6240A046D}" presName="node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80098-20B9-49D3-85A7-914C5905EF42}" type="pres">
      <dgm:prSet presAssocID="{3C646CAC-9288-4875-8F0C-74E101046C0C}" presName="sibTrans" presStyleLbl="node1" presStyleIdx="2" presStyleCnt="7"/>
      <dgm:spPr/>
      <dgm:t>
        <a:bodyPr/>
        <a:lstStyle/>
        <a:p>
          <a:endParaRPr lang="en-US"/>
        </a:p>
      </dgm:t>
    </dgm:pt>
    <dgm:pt modelId="{6BDE061F-998B-4FDA-936F-9F7FFB87A034}" type="pres">
      <dgm:prSet presAssocID="{BA1E36EE-9659-4693-BB7C-3F30C3DE79C7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C93F233-A8A5-4182-82C7-AF4AB30E2899}" type="pres">
      <dgm:prSet presAssocID="{BA1E36EE-9659-4693-BB7C-3F30C3DE79C7}" presName="node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E40CC-B80E-411B-AFA8-272EEEEA6BFC}" type="pres">
      <dgm:prSet presAssocID="{51A8CDC2-DD10-4A63-911C-5541D2B9041A}" presName="sibTrans" presStyleLbl="node1" presStyleIdx="3" presStyleCnt="7"/>
      <dgm:spPr/>
      <dgm:t>
        <a:bodyPr/>
        <a:lstStyle/>
        <a:p>
          <a:endParaRPr lang="en-US"/>
        </a:p>
      </dgm:t>
    </dgm:pt>
    <dgm:pt modelId="{32C8EA34-BF8D-439E-9F1D-8EE79E16FBD7}" type="pres">
      <dgm:prSet presAssocID="{60382106-40C9-4722-9DED-51421FEDA573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EF433D5-1207-4482-9C23-ECF580E55A8B}" type="pres">
      <dgm:prSet presAssocID="{60382106-40C9-4722-9DED-51421FEDA573}" presName="node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062FF-AD48-4F64-82BF-E3D638C5C005}" type="pres">
      <dgm:prSet presAssocID="{6C0B24DC-B798-4D9D-9B9E-993FFF67172A}" presName="sibTrans" presStyleLbl="node1" presStyleIdx="4" presStyleCnt="7"/>
      <dgm:spPr/>
      <dgm:t>
        <a:bodyPr/>
        <a:lstStyle/>
        <a:p>
          <a:endParaRPr lang="en-US"/>
        </a:p>
      </dgm:t>
    </dgm:pt>
    <dgm:pt modelId="{E4D166C8-31D9-417F-A1B0-85F1C2206358}" type="pres">
      <dgm:prSet presAssocID="{FCBD1870-2C02-448B-B09C-D42554766F17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591FF767-B771-47C5-A270-3AF358088832}" type="pres">
      <dgm:prSet presAssocID="{FCBD1870-2C02-448B-B09C-D42554766F17}" presName="node" presStyleLbl="revTx" presStyleIdx="5" presStyleCnt="7" custScaleX="121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DAD30-4780-4FBC-B7B3-141ED854C125}" type="pres">
      <dgm:prSet presAssocID="{5AC3C833-701F-48D5-B1A7-8EFC06C04A1A}" presName="sibTrans" presStyleLbl="node1" presStyleIdx="5" presStyleCnt="7"/>
      <dgm:spPr/>
      <dgm:t>
        <a:bodyPr/>
        <a:lstStyle/>
        <a:p>
          <a:endParaRPr lang="en-US"/>
        </a:p>
      </dgm:t>
    </dgm:pt>
    <dgm:pt modelId="{2AA81743-2AF6-424F-9FCA-6F8A389B79E9}" type="pres">
      <dgm:prSet presAssocID="{BEDCABB4-248D-458B-A0BD-C78BD96D74F4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145B45E-A6CB-4C4B-8A3E-A3DAB3EE00E0}" type="pres">
      <dgm:prSet presAssocID="{BEDCABB4-248D-458B-A0BD-C78BD96D74F4}" presName="node" presStyleLbl="revTx" presStyleIdx="6" presStyleCnt="7" custAng="815900" custScaleX="213454" custScaleY="44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72080C-042F-4E84-9AF7-93932CD89A64}" type="pres">
      <dgm:prSet presAssocID="{4B224C7A-F9A9-432B-A2C0-ABAEDC143A2B}" presName="sibTrans" presStyleLbl="node1" presStyleIdx="6" presStyleCnt="7"/>
      <dgm:spPr/>
      <dgm:t>
        <a:bodyPr/>
        <a:lstStyle/>
        <a:p>
          <a:endParaRPr lang="en-US"/>
        </a:p>
      </dgm:t>
    </dgm:pt>
  </dgm:ptLst>
  <dgm:cxnLst>
    <dgm:cxn modelId="{7C329C73-2024-49FF-990A-4AFDAE3CC2B4}" type="presOf" srcId="{669D2D0B-4F2E-4FFF-BAB6-7205DA0A6380}" destId="{4A81963F-E4FA-447F-A6AF-A9B351E7CCEC}" srcOrd="0" destOrd="0" presId="urn:microsoft.com/office/officeart/2005/8/layout/cycle1"/>
    <dgm:cxn modelId="{38F10434-4BC8-4817-9F34-B533C9E73402}" type="presOf" srcId="{BA1E36EE-9659-4693-BB7C-3F30C3DE79C7}" destId="{AC93F233-A8A5-4182-82C7-AF4AB30E2899}" srcOrd="0" destOrd="0" presId="urn:microsoft.com/office/officeart/2005/8/layout/cycle1"/>
    <dgm:cxn modelId="{DA776D1A-3D8B-4F61-B5AE-DF6D861189DD}" type="presOf" srcId="{FCBD1870-2C02-448B-B09C-D42554766F17}" destId="{591FF767-B771-47C5-A270-3AF358088832}" srcOrd="0" destOrd="0" presId="urn:microsoft.com/office/officeart/2005/8/layout/cycle1"/>
    <dgm:cxn modelId="{9F1DDAB0-2F81-4EFC-8785-146F7EA285E2}" type="presOf" srcId="{53BC7725-CB4F-489D-B4DF-8F3F11224492}" destId="{CF3A9338-97B0-410C-808D-D828888AD745}" srcOrd="0" destOrd="0" presId="urn:microsoft.com/office/officeart/2005/8/layout/cycle1"/>
    <dgm:cxn modelId="{D57B53DF-2050-43E8-8532-181757FE1F44}" srcId="{2325777E-2DA8-477C-88C8-68D5598871F0}" destId="{BEDCABB4-248D-458B-A0BD-C78BD96D74F4}" srcOrd="6" destOrd="0" parTransId="{B1281935-4F66-469F-A411-758359E6D196}" sibTransId="{4B224C7A-F9A9-432B-A2C0-ABAEDC143A2B}"/>
    <dgm:cxn modelId="{2EAAC228-6579-41F0-9943-D060C4C86DE6}" type="presOf" srcId="{4B224C7A-F9A9-432B-A2C0-ABAEDC143A2B}" destId="{0872080C-042F-4E84-9AF7-93932CD89A64}" srcOrd="0" destOrd="0" presId="urn:microsoft.com/office/officeart/2005/8/layout/cycle1"/>
    <dgm:cxn modelId="{5C17932B-C242-4835-8DF5-AB79461F60F3}" type="presOf" srcId="{51A8CDC2-DD10-4A63-911C-5541D2B9041A}" destId="{F15E40CC-B80E-411B-AFA8-272EEEEA6BFC}" srcOrd="0" destOrd="0" presId="urn:microsoft.com/office/officeart/2005/8/layout/cycle1"/>
    <dgm:cxn modelId="{4019345E-7B04-47A5-9C80-4F47186FB596}" srcId="{2325777E-2DA8-477C-88C8-68D5598871F0}" destId="{FCBD1870-2C02-448B-B09C-D42554766F17}" srcOrd="5" destOrd="0" parTransId="{2D64D568-1868-4DD9-8E24-5634E7E9B21B}" sibTransId="{5AC3C833-701F-48D5-B1A7-8EFC06C04A1A}"/>
    <dgm:cxn modelId="{15999A33-10F2-46B0-AB1D-B188CC5D8B52}" srcId="{2325777E-2DA8-477C-88C8-68D5598871F0}" destId="{BA1E36EE-9659-4693-BB7C-3F30C3DE79C7}" srcOrd="3" destOrd="0" parTransId="{2FDCEA77-BE0C-40B3-B80A-0059E2A3F816}" sibTransId="{51A8CDC2-DD10-4A63-911C-5541D2B9041A}"/>
    <dgm:cxn modelId="{869CFBC0-7B8E-4F25-BD84-4BCE168913C0}" type="presOf" srcId="{A0204C27-8270-4AC7-AA98-01E210A60207}" destId="{0844AE05-E9A2-49F8-B753-F130CE17F7BF}" srcOrd="0" destOrd="0" presId="urn:microsoft.com/office/officeart/2005/8/layout/cycle1"/>
    <dgm:cxn modelId="{69643153-0E83-4882-9C26-A342FC72326D}" srcId="{2325777E-2DA8-477C-88C8-68D5598871F0}" destId="{60382106-40C9-4722-9DED-51421FEDA573}" srcOrd="4" destOrd="0" parTransId="{C044DD9D-32FD-4230-9C2C-8AD27C93D6BE}" sibTransId="{6C0B24DC-B798-4D9D-9B9E-993FFF67172A}"/>
    <dgm:cxn modelId="{431622BE-E80F-41EB-AFEF-FB93123CD58E}" type="presOf" srcId="{6C0B24DC-B798-4D9D-9B9E-993FFF67172A}" destId="{D09062FF-AD48-4F64-82BF-E3D638C5C005}" srcOrd="0" destOrd="0" presId="urn:microsoft.com/office/officeart/2005/8/layout/cycle1"/>
    <dgm:cxn modelId="{0290C23D-2A4C-428D-9C88-2EA8D64E155D}" type="presOf" srcId="{60382106-40C9-4722-9DED-51421FEDA573}" destId="{1EF433D5-1207-4482-9C23-ECF580E55A8B}" srcOrd="0" destOrd="0" presId="urn:microsoft.com/office/officeart/2005/8/layout/cycle1"/>
    <dgm:cxn modelId="{B37577BD-2701-4250-90EF-C646910AB7F3}" type="presOf" srcId="{3C646CAC-9288-4875-8F0C-74E101046C0C}" destId="{1C680098-20B9-49D3-85A7-914C5905EF42}" srcOrd="0" destOrd="0" presId="urn:microsoft.com/office/officeart/2005/8/layout/cycle1"/>
    <dgm:cxn modelId="{5215EDCF-77F9-499B-847C-728F2264CA57}" type="presOf" srcId="{5AC3C833-701F-48D5-B1A7-8EFC06C04A1A}" destId="{ED7DAD30-4780-4FBC-B7B3-141ED854C125}" srcOrd="0" destOrd="0" presId="urn:microsoft.com/office/officeart/2005/8/layout/cycle1"/>
    <dgm:cxn modelId="{72CD819D-CBB8-476C-8303-7F891B25932A}" type="presOf" srcId="{6D5A144A-BB05-43EE-89AF-D149946A5BD0}" destId="{FC9DE680-AB39-4EF3-86DC-7BBB4F237E46}" srcOrd="0" destOrd="0" presId="urn:microsoft.com/office/officeart/2005/8/layout/cycle1"/>
    <dgm:cxn modelId="{194F4788-D27D-45C4-A7CC-1DD5E4A665D6}" type="presOf" srcId="{BEDCABB4-248D-458B-A0BD-C78BD96D74F4}" destId="{F145B45E-A6CB-4C4B-8A3E-A3DAB3EE00E0}" srcOrd="0" destOrd="0" presId="urn:microsoft.com/office/officeart/2005/8/layout/cycle1"/>
    <dgm:cxn modelId="{078327F1-ED34-4954-A62D-AA2DFC94B835}" type="presOf" srcId="{2325777E-2DA8-477C-88C8-68D5598871F0}" destId="{3D6C1C0E-D647-44FB-A296-C759D4E1AF57}" srcOrd="0" destOrd="0" presId="urn:microsoft.com/office/officeart/2005/8/layout/cycle1"/>
    <dgm:cxn modelId="{82973841-13D3-433F-B183-9488C8E4FA7E}" srcId="{2325777E-2DA8-477C-88C8-68D5598871F0}" destId="{3275088A-3165-41A5-BD4E-68C6240A046D}" srcOrd="2" destOrd="0" parTransId="{307AD110-8EEA-465E-8B4C-F56AAAAAA650}" sibTransId="{3C646CAC-9288-4875-8F0C-74E101046C0C}"/>
    <dgm:cxn modelId="{2DB81FC6-72B2-4104-84C1-E3FACFBC2663}" srcId="{2325777E-2DA8-477C-88C8-68D5598871F0}" destId="{A0204C27-8270-4AC7-AA98-01E210A60207}" srcOrd="1" destOrd="0" parTransId="{55A8A996-01DB-4559-81FF-CDBA57269B19}" sibTransId="{669D2D0B-4F2E-4FFF-BAB6-7205DA0A6380}"/>
    <dgm:cxn modelId="{E883E79D-06BA-4332-BCB1-479AD0EDC778}" srcId="{2325777E-2DA8-477C-88C8-68D5598871F0}" destId="{53BC7725-CB4F-489D-B4DF-8F3F11224492}" srcOrd="0" destOrd="0" parTransId="{3A832B30-B419-413B-9C41-CF2AF1B35311}" sibTransId="{6D5A144A-BB05-43EE-89AF-D149946A5BD0}"/>
    <dgm:cxn modelId="{F08A271A-B1FC-4940-8CE5-612A888D132E}" type="presOf" srcId="{3275088A-3165-41A5-BD4E-68C6240A046D}" destId="{9384DF47-82D1-46F4-81E2-B18F0760A5C7}" srcOrd="0" destOrd="0" presId="urn:microsoft.com/office/officeart/2005/8/layout/cycle1"/>
    <dgm:cxn modelId="{4DA76718-6E42-4045-875B-6FA2D7C35D45}" type="presParOf" srcId="{3D6C1C0E-D647-44FB-A296-C759D4E1AF57}" destId="{B61B9399-10C2-4F3F-8030-780C6AC894C9}" srcOrd="0" destOrd="0" presId="urn:microsoft.com/office/officeart/2005/8/layout/cycle1"/>
    <dgm:cxn modelId="{A7B92A22-EEC1-4248-BB13-1320516BA7FD}" type="presParOf" srcId="{3D6C1C0E-D647-44FB-A296-C759D4E1AF57}" destId="{CF3A9338-97B0-410C-808D-D828888AD745}" srcOrd="1" destOrd="0" presId="urn:microsoft.com/office/officeart/2005/8/layout/cycle1"/>
    <dgm:cxn modelId="{373885D9-8751-4A5A-A1F0-276E6013DFB7}" type="presParOf" srcId="{3D6C1C0E-D647-44FB-A296-C759D4E1AF57}" destId="{FC9DE680-AB39-4EF3-86DC-7BBB4F237E46}" srcOrd="2" destOrd="0" presId="urn:microsoft.com/office/officeart/2005/8/layout/cycle1"/>
    <dgm:cxn modelId="{597B1D00-0010-4B21-B26C-9D7E220F7B28}" type="presParOf" srcId="{3D6C1C0E-D647-44FB-A296-C759D4E1AF57}" destId="{15E54BD5-0421-4511-90A7-E213F61AA7FB}" srcOrd="3" destOrd="0" presId="urn:microsoft.com/office/officeart/2005/8/layout/cycle1"/>
    <dgm:cxn modelId="{91938CE5-1F33-412C-B975-5F0429EC1DB5}" type="presParOf" srcId="{3D6C1C0E-D647-44FB-A296-C759D4E1AF57}" destId="{0844AE05-E9A2-49F8-B753-F130CE17F7BF}" srcOrd="4" destOrd="0" presId="urn:microsoft.com/office/officeart/2005/8/layout/cycle1"/>
    <dgm:cxn modelId="{262FAA0B-E2FA-45A6-A2DD-7E24FAED90D0}" type="presParOf" srcId="{3D6C1C0E-D647-44FB-A296-C759D4E1AF57}" destId="{4A81963F-E4FA-447F-A6AF-A9B351E7CCEC}" srcOrd="5" destOrd="0" presId="urn:microsoft.com/office/officeart/2005/8/layout/cycle1"/>
    <dgm:cxn modelId="{29B403AB-0FE6-421C-B61B-9BEEEEA46F2F}" type="presParOf" srcId="{3D6C1C0E-D647-44FB-A296-C759D4E1AF57}" destId="{8E552D40-0DCD-451E-A06A-D72E2E4C4915}" srcOrd="6" destOrd="0" presId="urn:microsoft.com/office/officeart/2005/8/layout/cycle1"/>
    <dgm:cxn modelId="{482A3607-D54C-4911-87FE-BB1283D73DDD}" type="presParOf" srcId="{3D6C1C0E-D647-44FB-A296-C759D4E1AF57}" destId="{9384DF47-82D1-46F4-81E2-B18F0760A5C7}" srcOrd="7" destOrd="0" presId="urn:microsoft.com/office/officeart/2005/8/layout/cycle1"/>
    <dgm:cxn modelId="{E205F78A-F460-40A8-9216-BDE3AC4EB728}" type="presParOf" srcId="{3D6C1C0E-D647-44FB-A296-C759D4E1AF57}" destId="{1C680098-20B9-49D3-85A7-914C5905EF42}" srcOrd="8" destOrd="0" presId="urn:microsoft.com/office/officeart/2005/8/layout/cycle1"/>
    <dgm:cxn modelId="{96F32152-E5DA-4D89-AC66-2BE8BC741CCD}" type="presParOf" srcId="{3D6C1C0E-D647-44FB-A296-C759D4E1AF57}" destId="{6BDE061F-998B-4FDA-936F-9F7FFB87A034}" srcOrd="9" destOrd="0" presId="urn:microsoft.com/office/officeart/2005/8/layout/cycle1"/>
    <dgm:cxn modelId="{FF630C3B-7C98-4358-A0E5-B0B15316936D}" type="presParOf" srcId="{3D6C1C0E-D647-44FB-A296-C759D4E1AF57}" destId="{AC93F233-A8A5-4182-82C7-AF4AB30E2899}" srcOrd="10" destOrd="0" presId="urn:microsoft.com/office/officeart/2005/8/layout/cycle1"/>
    <dgm:cxn modelId="{4D402756-A445-49EB-A2BC-F39E5C61510C}" type="presParOf" srcId="{3D6C1C0E-D647-44FB-A296-C759D4E1AF57}" destId="{F15E40CC-B80E-411B-AFA8-272EEEEA6BFC}" srcOrd="11" destOrd="0" presId="urn:microsoft.com/office/officeart/2005/8/layout/cycle1"/>
    <dgm:cxn modelId="{66F4D67A-A3C9-46CD-9E87-36EA0228F717}" type="presParOf" srcId="{3D6C1C0E-D647-44FB-A296-C759D4E1AF57}" destId="{32C8EA34-BF8D-439E-9F1D-8EE79E16FBD7}" srcOrd="12" destOrd="0" presId="urn:microsoft.com/office/officeart/2005/8/layout/cycle1"/>
    <dgm:cxn modelId="{5D83E164-7A1C-475C-8C82-C8B608423D59}" type="presParOf" srcId="{3D6C1C0E-D647-44FB-A296-C759D4E1AF57}" destId="{1EF433D5-1207-4482-9C23-ECF580E55A8B}" srcOrd="13" destOrd="0" presId="urn:microsoft.com/office/officeart/2005/8/layout/cycle1"/>
    <dgm:cxn modelId="{E41D4055-8F9B-4AD2-B758-DFE0CE5E4A14}" type="presParOf" srcId="{3D6C1C0E-D647-44FB-A296-C759D4E1AF57}" destId="{D09062FF-AD48-4F64-82BF-E3D638C5C005}" srcOrd="14" destOrd="0" presId="urn:microsoft.com/office/officeart/2005/8/layout/cycle1"/>
    <dgm:cxn modelId="{60C22E6C-F706-46CC-BB32-09E10F975D40}" type="presParOf" srcId="{3D6C1C0E-D647-44FB-A296-C759D4E1AF57}" destId="{E4D166C8-31D9-417F-A1B0-85F1C2206358}" srcOrd="15" destOrd="0" presId="urn:microsoft.com/office/officeart/2005/8/layout/cycle1"/>
    <dgm:cxn modelId="{62AE45C4-398C-4262-A2E1-969DDC963336}" type="presParOf" srcId="{3D6C1C0E-D647-44FB-A296-C759D4E1AF57}" destId="{591FF767-B771-47C5-A270-3AF358088832}" srcOrd="16" destOrd="0" presId="urn:microsoft.com/office/officeart/2005/8/layout/cycle1"/>
    <dgm:cxn modelId="{B8A7FD6A-00C6-4FFD-BAA4-95955392E830}" type="presParOf" srcId="{3D6C1C0E-D647-44FB-A296-C759D4E1AF57}" destId="{ED7DAD30-4780-4FBC-B7B3-141ED854C125}" srcOrd="17" destOrd="0" presId="urn:microsoft.com/office/officeart/2005/8/layout/cycle1"/>
    <dgm:cxn modelId="{75D089C0-9DCF-4017-BCD3-5E5E21F37A16}" type="presParOf" srcId="{3D6C1C0E-D647-44FB-A296-C759D4E1AF57}" destId="{2AA81743-2AF6-424F-9FCA-6F8A389B79E9}" srcOrd="18" destOrd="0" presId="urn:microsoft.com/office/officeart/2005/8/layout/cycle1"/>
    <dgm:cxn modelId="{D1C908CE-E1A6-4C7E-94AC-DDE4428B1802}" type="presParOf" srcId="{3D6C1C0E-D647-44FB-A296-C759D4E1AF57}" destId="{F145B45E-A6CB-4C4B-8A3E-A3DAB3EE00E0}" srcOrd="19" destOrd="0" presId="urn:microsoft.com/office/officeart/2005/8/layout/cycle1"/>
    <dgm:cxn modelId="{3E2E6938-720A-4773-A363-FAAFA720BE4F}" type="presParOf" srcId="{3D6C1C0E-D647-44FB-A296-C759D4E1AF57}" destId="{0872080C-042F-4E84-9AF7-93932CD89A64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822D3A-2742-4808-8DC4-0876C8B6C1E3}" type="doc">
      <dgm:prSet loTypeId="urn:microsoft.com/office/officeart/2008/layout/PictureAccentList" loCatId="picture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B121A8A-BCD0-4B81-ACEA-8FAFBA9AAE1A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চিত্রগুলো দেখি </a:t>
          </a:r>
          <a:endParaRPr lang="en-US" dirty="0"/>
        </a:p>
      </dgm:t>
    </dgm:pt>
    <dgm:pt modelId="{F3950155-AB65-4BC9-BD13-7F40916FE4B5}" type="parTrans" cxnId="{DCDC5880-EC14-461A-B3A3-864C4FFBB803}">
      <dgm:prSet/>
      <dgm:spPr/>
      <dgm:t>
        <a:bodyPr/>
        <a:lstStyle/>
        <a:p>
          <a:endParaRPr lang="en-US"/>
        </a:p>
      </dgm:t>
    </dgm:pt>
    <dgm:pt modelId="{ED931ACB-4EFF-40BD-BE9A-14DEC82924F4}" type="sibTrans" cxnId="{DCDC5880-EC14-461A-B3A3-864C4FFBB803}">
      <dgm:prSet/>
      <dgm:spPr/>
      <dgm:t>
        <a:bodyPr/>
        <a:lstStyle/>
        <a:p>
          <a:endParaRPr lang="en-US"/>
        </a:p>
      </dgm:t>
    </dgm:pt>
    <dgm:pt modelId="{74FE9DB1-6C86-412F-8312-FA098AAC4C9F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bn-IN" sz="3600" b="1" dirty="0">
              <a:latin typeface="NikoshBAN" panose="02000000000000000000" pitchFamily="2" charset="0"/>
              <a:cs typeface="NikoshBAN" panose="02000000000000000000" pitchFamily="2" charset="0"/>
            </a:rPr>
            <a:t>মানুষের লব্ধজ্ঞান হাজার হাজার বৎসর ধরে গুরু-শিষ্য পরম্পরায় চলে আসছে। </a:t>
          </a:r>
          <a:endParaRPr lang="en-US" sz="3600" b="1" dirty="0"/>
        </a:p>
      </dgm:t>
    </dgm:pt>
    <dgm:pt modelId="{414F7A8D-7B58-44F0-A970-01EA0CFD1DE3}" type="parTrans" cxnId="{BC30B2E6-011E-4999-932E-B1DD07D71BC6}">
      <dgm:prSet/>
      <dgm:spPr/>
      <dgm:t>
        <a:bodyPr/>
        <a:lstStyle/>
        <a:p>
          <a:endParaRPr lang="en-US"/>
        </a:p>
      </dgm:t>
    </dgm:pt>
    <dgm:pt modelId="{EB450CD9-B936-4DA4-BCA6-6480AA4069F9}" type="sibTrans" cxnId="{BC30B2E6-011E-4999-932E-B1DD07D71BC6}">
      <dgm:prSet/>
      <dgm:spPr/>
      <dgm:t>
        <a:bodyPr/>
        <a:lstStyle/>
        <a:p>
          <a:endParaRPr lang="en-US"/>
        </a:p>
      </dgm:t>
    </dgm:pt>
    <dgm:pt modelId="{B208AC1E-46CD-46F1-8113-F553979AE809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bn-IN" sz="3600" b="1" dirty="0">
              <a:latin typeface="NikoshBAN" panose="02000000000000000000" pitchFamily="2" charset="0"/>
              <a:cs typeface="NikoshBAN" panose="02000000000000000000" pitchFamily="2" charset="0"/>
            </a:rPr>
            <a:t>লিপি আবিষ্কারের পর ধীরে ধীরে এ সমস্ত জ্ঞান গ্রন্থাকারে সন্নিবেশিত হয়েছে। </a:t>
          </a:r>
          <a:endParaRPr lang="en-US" sz="3600" b="1" dirty="0"/>
        </a:p>
      </dgm:t>
    </dgm:pt>
    <dgm:pt modelId="{DB70121E-4C9C-4013-AA78-3025EC4C3CB6}" type="parTrans" cxnId="{0EFF28B2-6800-40BD-93BE-6DB99E9E7D6D}">
      <dgm:prSet/>
      <dgm:spPr/>
      <dgm:t>
        <a:bodyPr/>
        <a:lstStyle/>
        <a:p>
          <a:endParaRPr lang="en-US"/>
        </a:p>
      </dgm:t>
    </dgm:pt>
    <dgm:pt modelId="{5E04CF91-2422-4237-853E-2F029F013EB5}" type="sibTrans" cxnId="{0EFF28B2-6800-40BD-93BE-6DB99E9E7D6D}">
      <dgm:prSet/>
      <dgm:spPr/>
      <dgm:t>
        <a:bodyPr/>
        <a:lstStyle/>
        <a:p>
          <a:endParaRPr lang="en-US"/>
        </a:p>
      </dgm:t>
    </dgm:pt>
    <dgm:pt modelId="{6C1E5C8B-DFC8-4A59-8C88-6ECC6FF33D92}" type="pres">
      <dgm:prSet presAssocID="{A5822D3A-2742-4808-8DC4-0876C8B6C1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AA3248C-7BC4-4DC6-9DCB-9987BF161C2A}" type="pres">
      <dgm:prSet presAssocID="{7B121A8A-BCD0-4B81-ACEA-8FAFBA9AAE1A}" presName="root" presStyleCnt="0">
        <dgm:presLayoutVars>
          <dgm:chMax/>
          <dgm:chPref val="4"/>
        </dgm:presLayoutVars>
      </dgm:prSet>
      <dgm:spPr/>
    </dgm:pt>
    <dgm:pt modelId="{A2B3E35C-560A-400F-AC69-A480D0BE8955}" type="pres">
      <dgm:prSet presAssocID="{7B121A8A-BCD0-4B81-ACEA-8FAFBA9AAE1A}" presName="rootComposite" presStyleCnt="0">
        <dgm:presLayoutVars/>
      </dgm:prSet>
      <dgm:spPr/>
    </dgm:pt>
    <dgm:pt modelId="{E5BF593A-0215-4BA2-950D-06B57CDF189C}" type="pres">
      <dgm:prSet presAssocID="{7B121A8A-BCD0-4B81-ACEA-8FAFBA9AAE1A}" presName="rootText" presStyleLbl="node0" presStyleIdx="0" presStyleCnt="1" custLinFactNeighborY="-23230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2A34E5C0-8E59-458D-8241-370BE349D1A1}" type="pres">
      <dgm:prSet presAssocID="{7B121A8A-BCD0-4B81-ACEA-8FAFBA9AAE1A}" presName="childShape" presStyleCnt="0">
        <dgm:presLayoutVars>
          <dgm:chMax val="0"/>
          <dgm:chPref val="0"/>
        </dgm:presLayoutVars>
      </dgm:prSet>
      <dgm:spPr/>
    </dgm:pt>
    <dgm:pt modelId="{DD24E7B7-91A5-4F42-8DEA-A74F14FEAFC0}" type="pres">
      <dgm:prSet presAssocID="{74FE9DB1-6C86-412F-8312-FA098AAC4C9F}" presName="childComposite" presStyleCnt="0">
        <dgm:presLayoutVars>
          <dgm:chMax val="0"/>
          <dgm:chPref val="0"/>
        </dgm:presLayoutVars>
      </dgm:prSet>
      <dgm:spPr/>
    </dgm:pt>
    <dgm:pt modelId="{01381188-D239-4CB8-8755-7978C9D4471D}" type="pres">
      <dgm:prSet presAssocID="{74FE9DB1-6C86-412F-8312-FA098AAC4C9F}" presName="Image" presStyleLbl="node1" presStyleIdx="0" presStyleCnt="2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n-US"/>
        </a:p>
      </dgm:t>
    </dgm:pt>
    <dgm:pt modelId="{8CAC49A4-31EA-4062-B9E4-B1E57B5E244D}" type="pres">
      <dgm:prSet presAssocID="{74FE9DB1-6C86-412F-8312-FA098AAC4C9F}" presName="childText" presStyleLbl="lnNode1" presStyleIdx="0" presStyleCnt="2" custLinFactNeighborX="1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A6631-1AF0-461A-922C-07261D91FECB}" type="pres">
      <dgm:prSet presAssocID="{B208AC1E-46CD-46F1-8113-F553979AE809}" presName="childComposite" presStyleCnt="0">
        <dgm:presLayoutVars>
          <dgm:chMax val="0"/>
          <dgm:chPref val="0"/>
        </dgm:presLayoutVars>
      </dgm:prSet>
      <dgm:spPr/>
    </dgm:pt>
    <dgm:pt modelId="{EC95C7D3-69C2-4AF5-9FE3-919A8C7F7B09}" type="pres">
      <dgm:prSet presAssocID="{B208AC1E-46CD-46F1-8113-F553979AE809}" presName="Image" presStyleLbl="node1" presStyleIdx="1" presStyleCnt="2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headEnd type="none" w="med" len="med"/>
          <a:tailEnd type="none" w="med" len="med"/>
        </a:ln>
      </dgm:spPr>
      <dgm:t>
        <a:bodyPr/>
        <a:lstStyle/>
        <a:p>
          <a:endParaRPr lang="en-US"/>
        </a:p>
      </dgm:t>
    </dgm:pt>
    <dgm:pt modelId="{70218700-46C7-4416-B826-0BC9FD418FBA}" type="pres">
      <dgm:prSet presAssocID="{B208AC1E-46CD-46F1-8113-F553979AE809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30B2E6-011E-4999-932E-B1DD07D71BC6}" srcId="{7B121A8A-BCD0-4B81-ACEA-8FAFBA9AAE1A}" destId="{74FE9DB1-6C86-412F-8312-FA098AAC4C9F}" srcOrd="0" destOrd="0" parTransId="{414F7A8D-7B58-44F0-A970-01EA0CFD1DE3}" sibTransId="{EB450CD9-B936-4DA4-BCA6-6480AA4069F9}"/>
    <dgm:cxn modelId="{478FD120-598E-491F-98C6-B7A195FA9D14}" type="presOf" srcId="{7B121A8A-BCD0-4B81-ACEA-8FAFBA9AAE1A}" destId="{E5BF593A-0215-4BA2-950D-06B57CDF189C}" srcOrd="0" destOrd="0" presId="urn:microsoft.com/office/officeart/2008/layout/PictureAccentList"/>
    <dgm:cxn modelId="{E2B6DAEC-AF14-4BFA-A0D4-A95A27463EE5}" type="presOf" srcId="{B208AC1E-46CD-46F1-8113-F553979AE809}" destId="{70218700-46C7-4416-B826-0BC9FD418FBA}" srcOrd="0" destOrd="0" presId="urn:microsoft.com/office/officeart/2008/layout/PictureAccentList"/>
    <dgm:cxn modelId="{DCDC5880-EC14-461A-B3A3-864C4FFBB803}" srcId="{A5822D3A-2742-4808-8DC4-0876C8B6C1E3}" destId="{7B121A8A-BCD0-4B81-ACEA-8FAFBA9AAE1A}" srcOrd="0" destOrd="0" parTransId="{F3950155-AB65-4BC9-BD13-7F40916FE4B5}" sibTransId="{ED931ACB-4EFF-40BD-BE9A-14DEC82924F4}"/>
    <dgm:cxn modelId="{0EFF28B2-6800-40BD-93BE-6DB99E9E7D6D}" srcId="{7B121A8A-BCD0-4B81-ACEA-8FAFBA9AAE1A}" destId="{B208AC1E-46CD-46F1-8113-F553979AE809}" srcOrd="1" destOrd="0" parTransId="{DB70121E-4C9C-4013-AA78-3025EC4C3CB6}" sibTransId="{5E04CF91-2422-4237-853E-2F029F013EB5}"/>
    <dgm:cxn modelId="{6D82C394-4245-45F4-B89B-5445D3C9B34A}" type="presOf" srcId="{A5822D3A-2742-4808-8DC4-0876C8B6C1E3}" destId="{6C1E5C8B-DFC8-4A59-8C88-6ECC6FF33D92}" srcOrd="0" destOrd="0" presId="urn:microsoft.com/office/officeart/2008/layout/PictureAccentList"/>
    <dgm:cxn modelId="{4E04B570-66D9-4634-8714-A9B98A448235}" type="presOf" srcId="{74FE9DB1-6C86-412F-8312-FA098AAC4C9F}" destId="{8CAC49A4-31EA-4062-B9E4-B1E57B5E244D}" srcOrd="0" destOrd="0" presId="urn:microsoft.com/office/officeart/2008/layout/PictureAccentList"/>
    <dgm:cxn modelId="{F23B490E-4DCE-4A1D-967A-10FA8BA435A6}" type="presParOf" srcId="{6C1E5C8B-DFC8-4A59-8C88-6ECC6FF33D92}" destId="{0AA3248C-7BC4-4DC6-9DCB-9987BF161C2A}" srcOrd="0" destOrd="0" presId="urn:microsoft.com/office/officeart/2008/layout/PictureAccentList"/>
    <dgm:cxn modelId="{E484CA78-FC39-46BD-B432-E132748DC8EC}" type="presParOf" srcId="{0AA3248C-7BC4-4DC6-9DCB-9987BF161C2A}" destId="{A2B3E35C-560A-400F-AC69-A480D0BE8955}" srcOrd="0" destOrd="0" presId="urn:microsoft.com/office/officeart/2008/layout/PictureAccentList"/>
    <dgm:cxn modelId="{E87A5F8E-105B-4585-A2E4-28FBC029152D}" type="presParOf" srcId="{A2B3E35C-560A-400F-AC69-A480D0BE8955}" destId="{E5BF593A-0215-4BA2-950D-06B57CDF189C}" srcOrd="0" destOrd="0" presId="urn:microsoft.com/office/officeart/2008/layout/PictureAccentList"/>
    <dgm:cxn modelId="{206361B3-287C-40DB-8261-90877B3147E2}" type="presParOf" srcId="{0AA3248C-7BC4-4DC6-9DCB-9987BF161C2A}" destId="{2A34E5C0-8E59-458D-8241-370BE349D1A1}" srcOrd="1" destOrd="0" presId="urn:microsoft.com/office/officeart/2008/layout/PictureAccentList"/>
    <dgm:cxn modelId="{CB3E4856-A527-46C1-9ACE-B5060B630169}" type="presParOf" srcId="{2A34E5C0-8E59-458D-8241-370BE349D1A1}" destId="{DD24E7B7-91A5-4F42-8DEA-A74F14FEAFC0}" srcOrd="0" destOrd="0" presId="urn:microsoft.com/office/officeart/2008/layout/PictureAccentList"/>
    <dgm:cxn modelId="{BA77BDC5-1407-49F4-87BE-3927E2664C2B}" type="presParOf" srcId="{DD24E7B7-91A5-4F42-8DEA-A74F14FEAFC0}" destId="{01381188-D239-4CB8-8755-7978C9D4471D}" srcOrd="0" destOrd="0" presId="urn:microsoft.com/office/officeart/2008/layout/PictureAccentList"/>
    <dgm:cxn modelId="{53B81061-FF17-47D6-915F-7A27D8D284E7}" type="presParOf" srcId="{DD24E7B7-91A5-4F42-8DEA-A74F14FEAFC0}" destId="{8CAC49A4-31EA-4062-B9E4-B1E57B5E244D}" srcOrd="1" destOrd="0" presId="urn:microsoft.com/office/officeart/2008/layout/PictureAccentList"/>
    <dgm:cxn modelId="{DB185084-E9F6-4CA7-A154-D8D6A7D59591}" type="presParOf" srcId="{2A34E5C0-8E59-458D-8241-370BE349D1A1}" destId="{4E6A6631-1AF0-461A-922C-07261D91FECB}" srcOrd="1" destOrd="0" presId="urn:microsoft.com/office/officeart/2008/layout/PictureAccentList"/>
    <dgm:cxn modelId="{F7F9A1D0-CDF0-424F-BDA0-F6DF8A77D827}" type="presParOf" srcId="{4E6A6631-1AF0-461A-922C-07261D91FECB}" destId="{EC95C7D3-69C2-4AF5-9FE3-919A8C7F7B09}" srcOrd="0" destOrd="0" presId="urn:microsoft.com/office/officeart/2008/layout/PictureAccentList"/>
    <dgm:cxn modelId="{CFE07C1E-E1A5-4E5D-A0D9-B81A8619FC9F}" type="presParOf" srcId="{4E6A6631-1AF0-461A-922C-07261D91FECB}" destId="{70218700-46C7-4416-B826-0BC9FD418FB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F91E54-E390-4A4D-BAF8-4F81F237DCCD}" type="doc">
      <dgm:prSet loTypeId="urn:microsoft.com/office/officeart/2009/layout/CircleArrowProcess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04A99B-5AFB-4183-9612-2CFDDC1F0DA4}">
      <dgm:prSet phldrT="[Text]" custT="1"/>
      <dgm:spPr/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ধর্মগ্রন্থে আলোচনা করা হয়েছে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2F01BC-C3D5-4C2D-A429-0ED18741550A}" type="parTrans" cxnId="{48F7B975-39A6-42F0-A6D9-48AB36D454BB}">
      <dgm:prSet/>
      <dgm:spPr/>
      <dgm:t>
        <a:bodyPr/>
        <a:lstStyle/>
        <a:p>
          <a:endParaRPr lang="en-US"/>
        </a:p>
      </dgm:t>
    </dgm:pt>
    <dgm:pt modelId="{1501A93A-F8F4-4DC4-BFFD-CD203A833B27}" type="sibTrans" cxnId="{48F7B975-39A6-42F0-A6D9-48AB36D454BB}">
      <dgm:prSet/>
      <dgm:spPr/>
      <dgm:t>
        <a:bodyPr/>
        <a:lstStyle/>
        <a:p>
          <a:endParaRPr lang="en-US"/>
        </a:p>
      </dgm:t>
    </dgm:pt>
    <dgm:pt modelId="{C22D0258-FD88-46B1-9641-67153D199F6D}">
      <dgm:prSet phldrT="[Text]"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ঐশ্বরিক তত্ত্ব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A0F98E-5AD3-47C4-9B10-349F77E66402}" type="parTrans" cxnId="{8BD14397-1435-4EDC-92AF-1F8FE850DF05}">
      <dgm:prSet/>
      <dgm:spPr/>
      <dgm:t>
        <a:bodyPr/>
        <a:lstStyle/>
        <a:p>
          <a:endParaRPr lang="en-US"/>
        </a:p>
      </dgm:t>
    </dgm:pt>
    <dgm:pt modelId="{FDEE17FC-82CF-40EC-B042-5D161DA44DC9}" type="sibTrans" cxnId="{8BD14397-1435-4EDC-92AF-1F8FE850DF05}">
      <dgm:prSet/>
      <dgm:spPr/>
      <dgm:t>
        <a:bodyPr/>
        <a:lstStyle/>
        <a:p>
          <a:endParaRPr lang="en-US"/>
        </a:p>
      </dgm:t>
    </dgm:pt>
    <dgm:pt modelId="{5AE78241-4039-4200-BC82-C76CCCA10447}">
      <dgm:prSet phldrT="[Text]"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ইহলোক ও পরলোকের কথা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B4E683-1F1C-4279-A901-77BD26C8EBDC}" type="parTrans" cxnId="{969884BF-65A2-4C4B-98C8-8724C0F58CDF}">
      <dgm:prSet/>
      <dgm:spPr/>
      <dgm:t>
        <a:bodyPr/>
        <a:lstStyle/>
        <a:p>
          <a:endParaRPr lang="en-US"/>
        </a:p>
      </dgm:t>
    </dgm:pt>
    <dgm:pt modelId="{19338FE7-6D8A-4432-9951-6F5C493210EA}" type="sibTrans" cxnId="{969884BF-65A2-4C4B-98C8-8724C0F58CDF}">
      <dgm:prSet/>
      <dgm:spPr/>
      <dgm:t>
        <a:bodyPr/>
        <a:lstStyle/>
        <a:p>
          <a:endParaRPr lang="en-US"/>
        </a:p>
      </dgm:t>
    </dgm:pt>
    <dgm:pt modelId="{0BC5B1A7-4221-4E75-B005-5B7830BD570D}">
      <dgm:prSet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শ্রেয় ও প্রেয়র কথা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0F414A-6DA7-4615-8470-67CC587E208C}" type="parTrans" cxnId="{AA5449A6-E091-475A-8683-FCE27F1FF43D}">
      <dgm:prSet/>
      <dgm:spPr/>
      <dgm:t>
        <a:bodyPr/>
        <a:lstStyle/>
        <a:p>
          <a:endParaRPr lang="en-US"/>
        </a:p>
      </dgm:t>
    </dgm:pt>
    <dgm:pt modelId="{E951C263-DF09-489F-8CA7-E4BF3089CCB0}" type="sibTrans" cxnId="{AA5449A6-E091-475A-8683-FCE27F1FF43D}">
      <dgm:prSet/>
      <dgm:spPr/>
      <dgm:t>
        <a:bodyPr/>
        <a:lstStyle/>
        <a:p>
          <a:endParaRPr lang="en-US"/>
        </a:p>
      </dgm:t>
    </dgm:pt>
    <dgm:pt modelId="{09233913-9699-409A-A8DB-6B6DB9E50F68}" type="pres">
      <dgm:prSet presAssocID="{D0F91E54-E390-4A4D-BAF8-4F81F237DCC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123AF41-DF3F-46A1-A830-3A06676F0E2B}" type="pres">
      <dgm:prSet presAssocID="{FF04A99B-5AFB-4183-9612-2CFDDC1F0DA4}" presName="Accent1" presStyleCnt="0"/>
      <dgm:spPr/>
    </dgm:pt>
    <dgm:pt modelId="{B576B210-90D7-4C4F-8F65-3DD4A54E5632}" type="pres">
      <dgm:prSet presAssocID="{FF04A99B-5AFB-4183-9612-2CFDDC1F0DA4}" presName="Accent" presStyleLbl="node1" presStyleIdx="0" presStyleCnt="4" custScaleX="234784"/>
      <dgm:spPr/>
    </dgm:pt>
    <dgm:pt modelId="{FBA5DCE8-099B-4C28-B828-D67A17769834}" type="pres">
      <dgm:prSet presAssocID="{FF04A99B-5AFB-4183-9612-2CFDDC1F0DA4}" presName="Parent1" presStyleLbl="revTx" presStyleIdx="0" presStyleCnt="4" custScaleX="3034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37D35-5F2B-4276-BA73-D1F01134C1E8}" type="pres">
      <dgm:prSet presAssocID="{C22D0258-FD88-46B1-9641-67153D199F6D}" presName="Accent2" presStyleCnt="0"/>
      <dgm:spPr/>
    </dgm:pt>
    <dgm:pt modelId="{D560AF7D-B4AE-48AE-9734-0FBC455211E9}" type="pres">
      <dgm:prSet presAssocID="{C22D0258-FD88-46B1-9641-67153D199F6D}" presName="Accent" presStyleLbl="node1" presStyleIdx="1" presStyleCnt="4"/>
      <dgm:spPr/>
    </dgm:pt>
    <dgm:pt modelId="{AB5FE5DB-AD64-49DE-9819-B938C5064A52}" type="pres">
      <dgm:prSet presAssocID="{C22D0258-FD88-46B1-9641-67153D199F6D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95D86-F013-4676-8B34-B106B1D59651}" type="pres">
      <dgm:prSet presAssocID="{5AE78241-4039-4200-BC82-C76CCCA10447}" presName="Accent3" presStyleCnt="0"/>
      <dgm:spPr/>
    </dgm:pt>
    <dgm:pt modelId="{90DC84DE-E3CA-4723-876C-53888E504C42}" type="pres">
      <dgm:prSet presAssocID="{5AE78241-4039-4200-BC82-C76CCCA10447}" presName="Accent" presStyleLbl="node1" presStyleIdx="2" presStyleCnt="4"/>
      <dgm:spPr/>
    </dgm:pt>
    <dgm:pt modelId="{8E585F62-474C-42F9-B171-DA5A19A9993E}" type="pres">
      <dgm:prSet presAssocID="{5AE78241-4039-4200-BC82-C76CCCA10447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96CFA-28EE-4E99-BA73-2695F19CA575}" type="pres">
      <dgm:prSet presAssocID="{0BC5B1A7-4221-4E75-B005-5B7830BD570D}" presName="Accent4" presStyleCnt="0"/>
      <dgm:spPr/>
    </dgm:pt>
    <dgm:pt modelId="{0F49F9C4-24DA-48E4-B9A9-FF543EE03F69}" type="pres">
      <dgm:prSet presAssocID="{0BC5B1A7-4221-4E75-B005-5B7830BD570D}" presName="Accent" presStyleLbl="node1" presStyleIdx="3" presStyleCnt="4"/>
      <dgm:spPr/>
    </dgm:pt>
    <dgm:pt modelId="{9F81C8DA-C5E2-4FF7-A5EC-D414E355CCCB}" type="pres">
      <dgm:prSet presAssocID="{0BC5B1A7-4221-4E75-B005-5B7830BD570D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12AE10-618B-45DB-AC5C-8EDB0C25A3AB}" type="presOf" srcId="{5AE78241-4039-4200-BC82-C76CCCA10447}" destId="{8E585F62-474C-42F9-B171-DA5A19A9993E}" srcOrd="0" destOrd="0" presId="urn:microsoft.com/office/officeart/2009/layout/CircleArrowProcess"/>
    <dgm:cxn modelId="{28AF9562-C70E-4AFE-827D-88797DE8A3E1}" type="presOf" srcId="{C22D0258-FD88-46B1-9641-67153D199F6D}" destId="{AB5FE5DB-AD64-49DE-9819-B938C5064A52}" srcOrd="0" destOrd="0" presId="urn:microsoft.com/office/officeart/2009/layout/CircleArrowProcess"/>
    <dgm:cxn modelId="{4E8841DB-9405-4C3B-9860-98E92B10637F}" type="presOf" srcId="{FF04A99B-5AFB-4183-9612-2CFDDC1F0DA4}" destId="{FBA5DCE8-099B-4C28-B828-D67A17769834}" srcOrd="0" destOrd="0" presId="urn:microsoft.com/office/officeart/2009/layout/CircleArrowProcess"/>
    <dgm:cxn modelId="{969884BF-65A2-4C4B-98C8-8724C0F58CDF}" srcId="{D0F91E54-E390-4A4D-BAF8-4F81F237DCCD}" destId="{5AE78241-4039-4200-BC82-C76CCCA10447}" srcOrd="2" destOrd="0" parTransId="{CDB4E683-1F1C-4279-A901-77BD26C8EBDC}" sibTransId="{19338FE7-6D8A-4432-9951-6F5C493210EA}"/>
    <dgm:cxn modelId="{7CC0E8EF-6A26-4229-8C5F-FF8FBCA2368F}" type="presOf" srcId="{D0F91E54-E390-4A4D-BAF8-4F81F237DCCD}" destId="{09233913-9699-409A-A8DB-6B6DB9E50F68}" srcOrd="0" destOrd="0" presId="urn:microsoft.com/office/officeart/2009/layout/CircleArrowProcess"/>
    <dgm:cxn modelId="{AA5449A6-E091-475A-8683-FCE27F1FF43D}" srcId="{D0F91E54-E390-4A4D-BAF8-4F81F237DCCD}" destId="{0BC5B1A7-4221-4E75-B005-5B7830BD570D}" srcOrd="3" destOrd="0" parTransId="{710F414A-6DA7-4615-8470-67CC587E208C}" sibTransId="{E951C263-DF09-489F-8CA7-E4BF3089CCB0}"/>
    <dgm:cxn modelId="{48F7B975-39A6-42F0-A6D9-48AB36D454BB}" srcId="{D0F91E54-E390-4A4D-BAF8-4F81F237DCCD}" destId="{FF04A99B-5AFB-4183-9612-2CFDDC1F0DA4}" srcOrd="0" destOrd="0" parTransId="{EA2F01BC-C3D5-4C2D-A429-0ED18741550A}" sibTransId="{1501A93A-F8F4-4DC4-BFFD-CD203A833B27}"/>
    <dgm:cxn modelId="{EE5B9FB3-A61F-4EF1-8846-0250EF8C8088}" type="presOf" srcId="{0BC5B1A7-4221-4E75-B005-5B7830BD570D}" destId="{9F81C8DA-C5E2-4FF7-A5EC-D414E355CCCB}" srcOrd="0" destOrd="0" presId="urn:microsoft.com/office/officeart/2009/layout/CircleArrowProcess"/>
    <dgm:cxn modelId="{8BD14397-1435-4EDC-92AF-1F8FE850DF05}" srcId="{D0F91E54-E390-4A4D-BAF8-4F81F237DCCD}" destId="{C22D0258-FD88-46B1-9641-67153D199F6D}" srcOrd="1" destOrd="0" parTransId="{D9A0F98E-5AD3-47C4-9B10-349F77E66402}" sibTransId="{FDEE17FC-82CF-40EC-B042-5D161DA44DC9}"/>
    <dgm:cxn modelId="{B9708077-12EE-49EF-862B-F89E82BC6CA1}" type="presParOf" srcId="{09233913-9699-409A-A8DB-6B6DB9E50F68}" destId="{4123AF41-DF3F-46A1-A830-3A06676F0E2B}" srcOrd="0" destOrd="0" presId="urn:microsoft.com/office/officeart/2009/layout/CircleArrowProcess"/>
    <dgm:cxn modelId="{D95222B8-AD66-4CF4-9681-6D964DB2824A}" type="presParOf" srcId="{4123AF41-DF3F-46A1-A830-3A06676F0E2B}" destId="{B576B210-90D7-4C4F-8F65-3DD4A54E5632}" srcOrd="0" destOrd="0" presId="urn:microsoft.com/office/officeart/2009/layout/CircleArrowProcess"/>
    <dgm:cxn modelId="{65D58732-DE42-44C6-AD9E-8331F9C453DB}" type="presParOf" srcId="{09233913-9699-409A-A8DB-6B6DB9E50F68}" destId="{FBA5DCE8-099B-4C28-B828-D67A17769834}" srcOrd="1" destOrd="0" presId="urn:microsoft.com/office/officeart/2009/layout/CircleArrowProcess"/>
    <dgm:cxn modelId="{96CCED3B-D340-47F0-8F8D-B2B620A21C9C}" type="presParOf" srcId="{09233913-9699-409A-A8DB-6B6DB9E50F68}" destId="{68C37D35-5F2B-4276-BA73-D1F01134C1E8}" srcOrd="2" destOrd="0" presId="urn:microsoft.com/office/officeart/2009/layout/CircleArrowProcess"/>
    <dgm:cxn modelId="{E31A0DC5-FDE1-4D43-A7FC-9A5FCA43677F}" type="presParOf" srcId="{68C37D35-5F2B-4276-BA73-D1F01134C1E8}" destId="{D560AF7D-B4AE-48AE-9734-0FBC455211E9}" srcOrd="0" destOrd="0" presId="urn:microsoft.com/office/officeart/2009/layout/CircleArrowProcess"/>
    <dgm:cxn modelId="{779DCA01-07E5-463E-8AA4-48C30762B20B}" type="presParOf" srcId="{09233913-9699-409A-A8DB-6B6DB9E50F68}" destId="{AB5FE5DB-AD64-49DE-9819-B938C5064A52}" srcOrd="3" destOrd="0" presId="urn:microsoft.com/office/officeart/2009/layout/CircleArrowProcess"/>
    <dgm:cxn modelId="{2FAA74C8-1492-4DEB-A0D5-105588AE6536}" type="presParOf" srcId="{09233913-9699-409A-A8DB-6B6DB9E50F68}" destId="{C5395D86-F013-4676-8B34-B106B1D59651}" srcOrd="4" destOrd="0" presId="urn:microsoft.com/office/officeart/2009/layout/CircleArrowProcess"/>
    <dgm:cxn modelId="{65E0248A-899C-4B92-B299-CABD8B9BE3E4}" type="presParOf" srcId="{C5395D86-F013-4676-8B34-B106B1D59651}" destId="{90DC84DE-E3CA-4723-876C-53888E504C42}" srcOrd="0" destOrd="0" presId="urn:microsoft.com/office/officeart/2009/layout/CircleArrowProcess"/>
    <dgm:cxn modelId="{F6C37642-85EC-4019-8948-5993B70BFB71}" type="presParOf" srcId="{09233913-9699-409A-A8DB-6B6DB9E50F68}" destId="{8E585F62-474C-42F9-B171-DA5A19A9993E}" srcOrd="5" destOrd="0" presId="urn:microsoft.com/office/officeart/2009/layout/CircleArrowProcess"/>
    <dgm:cxn modelId="{60191AF7-017F-43C4-8A90-B7ED640B535A}" type="presParOf" srcId="{09233913-9699-409A-A8DB-6B6DB9E50F68}" destId="{7F896CFA-28EE-4E99-BA73-2695F19CA575}" srcOrd="6" destOrd="0" presId="urn:microsoft.com/office/officeart/2009/layout/CircleArrowProcess"/>
    <dgm:cxn modelId="{879BAC22-90FD-4B90-BEF4-E0EA223D2AB1}" type="presParOf" srcId="{7F896CFA-28EE-4E99-BA73-2695F19CA575}" destId="{0F49F9C4-24DA-48E4-B9A9-FF543EE03F69}" srcOrd="0" destOrd="0" presId="urn:microsoft.com/office/officeart/2009/layout/CircleArrowProcess"/>
    <dgm:cxn modelId="{1E586B53-10C7-41D0-92DF-2923165B0416}" type="presParOf" srcId="{09233913-9699-409A-A8DB-6B6DB9E50F68}" destId="{9F81C8DA-C5E2-4FF7-A5EC-D414E355CCCB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19F1AB-1C6B-45E5-A39F-F5701A656418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9A0912C-3B54-4C84-8FB7-261DFA4DD114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আখ্যান ও উপখ্যানের আলোচিত হয়েছে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5A0C4D-69A9-4F51-B47F-6A4652634006}" type="parTrans" cxnId="{6414026D-0143-4F88-A06C-B4490B3F9749}">
      <dgm:prSet/>
      <dgm:spPr/>
      <dgm:t>
        <a:bodyPr/>
        <a:lstStyle/>
        <a:p>
          <a:endParaRPr lang="en-US"/>
        </a:p>
      </dgm:t>
    </dgm:pt>
    <dgm:pt modelId="{B65B0D3A-8AF7-4486-ABC9-BF6D1028BB87}" type="sibTrans" cxnId="{6414026D-0143-4F88-A06C-B4490B3F9749}">
      <dgm:prSet/>
      <dgm:spPr/>
      <dgm:t>
        <a:bodyPr/>
        <a:lstStyle/>
        <a:p>
          <a:endParaRPr lang="en-US"/>
        </a:p>
      </dgm:t>
    </dgm:pt>
    <dgm:pt modelId="{73C50186-80F4-4223-A9C8-E2025EFDFED1}">
      <dgm:prSet phldrT="[Text]" custT="1"/>
      <dgm:spPr/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সুখ-দুঃখ 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A0BA94-1180-4BBB-956B-F03B2A35DB8F}" type="parTrans" cxnId="{2E1FAAE0-10FA-41D0-BC6C-FCFD8A0E2C0C}">
      <dgm:prSet/>
      <dgm:spPr/>
      <dgm:t>
        <a:bodyPr/>
        <a:lstStyle/>
        <a:p>
          <a:endParaRPr lang="en-US"/>
        </a:p>
      </dgm:t>
    </dgm:pt>
    <dgm:pt modelId="{7611B8C8-6CA0-4C4E-A5FD-E3E18D80C07A}" type="sibTrans" cxnId="{2E1FAAE0-10FA-41D0-BC6C-FCFD8A0E2C0C}">
      <dgm:prSet/>
      <dgm:spPr/>
      <dgm:t>
        <a:bodyPr/>
        <a:lstStyle/>
        <a:p>
          <a:endParaRPr lang="en-US"/>
        </a:p>
      </dgm:t>
    </dgm:pt>
    <dgm:pt modelId="{7E9B155E-56F9-458D-A41D-DDC40BE7B0BD}">
      <dgm:prSet phldrT="[Text]" custT="1"/>
      <dgm:spPr/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আনান্দ-উচ্ছাস 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AEEF42-CED8-4CD8-BA67-D4B1ECB299F5}" type="parTrans" cxnId="{9613559B-15BE-44BB-A626-374B01630CD0}">
      <dgm:prSet/>
      <dgm:spPr/>
      <dgm:t>
        <a:bodyPr/>
        <a:lstStyle/>
        <a:p>
          <a:endParaRPr lang="en-US"/>
        </a:p>
      </dgm:t>
    </dgm:pt>
    <dgm:pt modelId="{7CE636BC-5AB5-4FA2-8C60-B9B91A15B591}" type="sibTrans" cxnId="{9613559B-15BE-44BB-A626-374B01630CD0}">
      <dgm:prSet/>
      <dgm:spPr/>
      <dgm:t>
        <a:bodyPr/>
        <a:lstStyle/>
        <a:p>
          <a:endParaRPr lang="en-US"/>
        </a:p>
      </dgm:t>
    </dgm:pt>
    <dgm:pt modelId="{47EE1984-C953-48B9-AF63-B46877924E50}">
      <dgm:prSet phldrT="[Text]" custT="1"/>
      <dgm:spPr/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বিশ্বব্রহ্মাণ্ড 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6A17E9-A0A8-46AB-B0DB-AC0E1C92EE09}" type="parTrans" cxnId="{4DDE96AE-10A4-44FC-942B-C41699601332}">
      <dgm:prSet/>
      <dgm:spPr/>
      <dgm:t>
        <a:bodyPr/>
        <a:lstStyle/>
        <a:p>
          <a:endParaRPr lang="en-US"/>
        </a:p>
      </dgm:t>
    </dgm:pt>
    <dgm:pt modelId="{7CAFAFAF-D312-4CE4-B3C2-A9A3BB17A0E3}" type="sibTrans" cxnId="{4DDE96AE-10A4-44FC-942B-C41699601332}">
      <dgm:prSet/>
      <dgm:spPr/>
      <dgm:t>
        <a:bodyPr/>
        <a:lstStyle/>
        <a:p>
          <a:endParaRPr lang="en-US"/>
        </a:p>
      </dgm:t>
    </dgm:pt>
    <dgm:pt modelId="{D4A56B7E-3300-4923-9F5D-D2C5B2006E4B}">
      <dgm:prSet custT="1"/>
      <dgm:spPr/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সৃষ্টিতত্ত 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65D3A2-9D59-4B07-AB97-946A468CBDA4}" type="parTrans" cxnId="{FA38771B-3112-4849-935D-2E74818BBD5A}">
      <dgm:prSet/>
      <dgm:spPr/>
      <dgm:t>
        <a:bodyPr/>
        <a:lstStyle/>
        <a:p>
          <a:endParaRPr lang="en-US"/>
        </a:p>
      </dgm:t>
    </dgm:pt>
    <dgm:pt modelId="{4B812504-58F6-4023-BA08-A2A9340922A6}" type="sibTrans" cxnId="{FA38771B-3112-4849-935D-2E74818BBD5A}">
      <dgm:prSet/>
      <dgm:spPr/>
      <dgm:t>
        <a:bodyPr/>
        <a:lstStyle/>
        <a:p>
          <a:endParaRPr lang="en-US"/>
        </a:p>
      </dgm:t>
    </dgm:pt>
    <dgm:pt modelId="{E05D2E82-4156-476A-B20E-0772A1269F0D}">
      <dgm:prSet custT="1"/>
      <dgm:spPr/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রাজা-রাজবংশের কথা 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D6F1E4-782B-41C0-B8CF-129B162C3D9A}" type="parTrans" cxnId="{2BCC576D-87AF-4A04-897C-FA31E60472BF}">
      <dgm:prSet/>
      <dgm:spPr/>
      <dgm:t>
        <a:bodyPr/>
        <a:lstStyle/>
        <a:p>
          <a:endParaRPr lang="en-US"/>
        </a:p>
      </dgm:t>
    </dgm:pt>
    <dgm:pt modelId="{8FD7D7CC-4D0D-4056-B5E4-9DE62232E864}" type="sibTrans" cxnId="{2BCC576D-87AF-4A04-897C-FA31E60472BF}">
      <dgm:prSet/>
      <dgm:spPr/>
      <dgm:t>
        <a:bodyPr/>
        <a:lstStyle/>
        <a:p>
          <a:endParaRPr lang="en-US"/>
        </a:p>
      </dgm:t>
    </dgm:pt>
    <dgm:pt modelId="{C0C5A65D-5485-4D17-A253-D7E88D28EF62}">
      <dgm:prSet custT="1"/>
      <dgm:spPr/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যুদ্ধ-বিগ্রহ 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CCB847-CECD-485B-9B41-D82E40E23896}" type="parTrans" cxnId="{6F887292-402B-4F04-8D86-CA7A1563F41B}">
      <dgm:prSet/>
      <dgm:spPr/>
      <dgm:t>
        <a:bodyPr/>
        <a:lstStyle/>
        <a:p>
          <a:endParaRPr lang="en-US"/>
        </a:p>
      </dgm:t>
    </dgm:pt>
    <dgm:pt modelId="{469F12F8-3D04-4E69-B717-0B45D1AA8A8E}" type="sibTrans" cxnId="{6F887292-402B-4F04-8D86-CA7A1563F41B}">
      <dgm:prSet/>
      <dgm:spPr/>
      <dgm:t>
        <a:bodyPr/>
        <a:lstStyle/>
        <a:p>
          <a:endParaRPr lang="en-US"/>
        </a:p>
      </dgm:t>
    </dgm:pt>
    <dgm:pt modelId="{E5E6265E-BD8D-43F1-8CF9-1CD8FAAE8E70}">
      <dgm:prSet custT="1"/>
      <dgm:spPr/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হাঁসি কান্না 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843FA1-7E28-4182-A7F1-D248738BF2DE}" type="parTrans" cxnId="{E539D363-1A14-402A-A0E1-B74FCF25E7EF}">
      <dgm:prSet/>
      <dgm:spPr/>
      <dgm:t>
        <a:bodyPr/>
        <a:lstStyle/>
        <a:p>
          <a:endParaRPr lang="en-US"/>
        </a:p>
      </dgm:t>
    </dgm:pt>
    <dgm:pt modelId="{C83E1BA8-767B-41DB-BB65-9776028B2C12}" type="sibTrans" cxnId="{E539D363-1A14-402A-A0E1-B74FCF25E7EF}">
      <dgm:prSet/>
      <dgm:spPr/>
      <dgm:t>
        <a:bodyPr/>
        <a:lstStyle/>
        <a:p>
          <a:endParaRPr lang="en-US"/>
        </a:p>
      </dgm:t>
    </dgm:pt>
    <dgm:pt modelId="{836B533C-A300-4AB8-B2D8-D518A255FBAA}" type="pres">
      <dgm:prSet presAssocID="{2819F1AB-1C6B-45E5-A39F-F5701A65641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4D410D8-5405-4498-98F0-B737FCB400AA}" type="pres">
      <dgm:prSet presAssocID="{99A0912C-3B54-4C84-8FB7-261DFA4DD114}" presName="hierRoot1" presStyleCnt="0">
        <dgm:presLayoutVars>
          <dgm:hierBranch val="init"/>
        </dgm:presLayoutVars>
      </dgm:prSet>
      <dgm:spPr/>
    </dgm:pt>
    <dgm:pt modelId="{8FD62936-BFFC-45BE-9B64-361317204449}" type="pres">
      <dgm:prSet presAssocID="{99A0912C-3B54-4C84-8FB7-261DFA4DD114}" presName="rootComposite1" presStyleCnt="0"/>
      <dgm:spPr/>
    </dgm:pt>
    <dgm:pt modelId="{23B7BA5C-0E07-4D93-B23E-C4F9B0116A2B}" type="pres">
      <dgm:prSet presAssocID="{99A0912C-3B54-4C84-8FB7-261DFA4DD114}" presName="rootText1" presStyleLbl="alignAcc1" presStyleIdx="0" presStyleCnt="0" custScaleX="435404" custLinFactY="-185452" custLinFactNeighborX="-3426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33A826-084D-4AFC-8C5E-D521EF1CA0FE}" type="pres">
      <dgm:prSet presAssocID="{99A0912C-3B54-4C84-8FB7-261DFA4DD114}" presName="topArc1" presStyleLbl="parChTrans1D1" presStyleIdx="0" presStyleCnt="16"/>
      <dgm:spPr/>
    </dgm:pt>
    <dgm:pt modelId="{33026C49-7E40-4DE8-AC65-B86A1C002C1C}" type="pres">
      <dgm:prSet presAssocID="{99A0912C-3B54-4C84-8FB7-261DFA4DD114}" presName="bottomArc1" presStyleLbl="parChTrans1D1" presStyleIdx="1" presStyleCnt="16"/>
      <dgm:spPr/>
    </dgm:pt>
    <dgm:pt modelId="{BD53F174-C229-4A17-92EC-ADFF0E9492DA}" type="pres">
      <dgm:prSet presAssocID="{99A0912C-3B54-4C84-8FB7-261DFA4DD114}" presName="topConnNode1" presStyleLbl="node1" presStyleIdx="0" presStyleCnt="0"/>
      <dgm:spPr/>
      <dgm:t>
        <a:bodyPr/>
        <a:lstStyle/>
        <a:p>
          <a:endParaRPr lang="en-US"/>
        </a:p>
      </dgm:t>
    </dgm:pt>
    <dgm:pt modelId="{1DABC80A-4C86-42DE-9FB9-B617722F3DE9}" type="pres">
      <dgm:prSet presAssocID="{99A0912C-3B54-4C84-8FB7-261DFA4DD114}" presName="hierChild2" presStyleCnt="0"/>
      <dgm:spPr/>
    </dgm:pt>
    <dgm:pt modelId="{B4657181-465B-4C36-A9E7-7519F3659B1A}" type="pres">
      <dgm:prSet presAssocID="{95A0BA94-1180-4BBB-956B-F03B2A35DB8F}" presName="Name28" presStyleLbl="parChTrans1D2" presStyleIdx="0" presStyleCnt="7"/>
      <dgm:spPr/>
      <dgm:t>
        <a:bodyPr/>
        <a:lstStyle/>
        <a:p>
          <a:endParaRPr lang="en-US"/>
        </a:p>
      </dgm:t>
    </dgm:pt>
    <dgm:pt modelId="{EC1EC9B8-1357-4CAA-BCC8-DFD61AA9D4AC}" type="pres">
      <dgm:prSet presAssocID="{73C50186-80F4-4223-A9C8-E2025EFDFED1}" presName="hierRoot2" presStyleCnt="0">
        <dgm:presLayoutVars>
          <dgm:hierBranch val="init"/>
        </dgm:presLayoutVars>
      </dgm:prSet>
      <dgm:spPr/>
    </dgm:pt>
    <dgm:pt modelId="{00B21DF1-3355-41EB-9D2C-ABAE3168ACFA}" type="pres">
      <dgm:prSet presAssocID="{73C50186-80F4-4223-A9C8-E2025EFDFED1}" presName="rootComposite2" presStyleCnt="0"/>
      <dgm:spPr/>
    </dgm:pt>
    <dgm:pt modelId="{CB69D767-B44E-4410-84EE-36CF817AC64A}" type="pres">
      <dgm:prSet presAssocID="{73C50186-80F4-4223-A9C8-E2025EFDFED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59CC0D-B622-414C-9FCE-062261E3C471}" type="pres">
      <dgm:prSet presAssocID="{73C50186-80F4-4223-A9C8-E2025EFDFED1}" presName="topArc2" presStyleLbl="parChTrans1D1" presStyleIdx="2" presStyleCnt="16"/>
      <dgm:spPr/>
    </dgm:pt>
    <dgm:pt modelId="{B77831EA-C6F1-416D-BD6A-84031789501F}" type="pres">
      <dgm:prSet presAssocID="{73C50186-80F4-4223-A9C8-E2025EFDFED1}" presName="bottomArc2" presStyleLbl="parChTrans1D1" presStyleIdx="3" presStyleCnt="16"/>
      <dgm:spPr/>
    </dgm:pt>
    <dgm:pt modelId="{F28ADCD3-15B4-46E9-9E29-79F930F12D78}" type="pres">
      <dgm:prSet presAssocID="{73C50186-80F4-4223-A9C8-E2025EFDFED1}" presName="topConnNode2" presStyleLbl="node2" presStyleIdx="0" presStyleCnt="0"/>
      <dgm:spPr/>
      <dgm:t>
        <a:bodyPr/>
        <a:lstStyle/>
        <a:p>
          <a:endParaRPr lang="en-US"/>
        </a:p>
      </dgm:t>
    </dgm:pt>
    <dgm:pt modelId="{E42875B3-6BBF-4864-89DB-C8AAAC224CE4}" type="pres">
      <dgm:prSet presAssocID="{73C50186-80F4-4223-A9C8-E2025EFDFED1}" presName="hierChild4" presStyleCnt="0"/>
      <dgm:spPr/>
    </dgm:pt>
    <dgm:pt modelId="{913EC2C0-B6CA-439A-ACFD-63452C49EAFA}" type="pres">
      <dgm:prSet presAssocID="{73C50186-80F4-4223-A9C8-E2025EFDFED1}" presName="hierChild5" presStyleCnt="0"/>
      <dgm:spPr/>
    </dgm:pt>
    <dgm:pt modelId="{05379A39-96CB-4A1F-8D1F-4F493C603DC5}" type="pres">
      <dgm:prSet presAssocID="{4A843FA1-7E28-4182-A7F1-D248738BF2DE}" presName="Name28" presStyleLbl="parChTrans1D2" presStyleIdx="1" presStyleCnt="7"/>
      <dgm:spPr/>
      <dgm:t>
        <a:bodyPr/>
        <a:lstStyle/>
        <a:p>
          <a:endParaRPr lang="en-US"/>
        </a:p>
      </dgm:t>
    </dgm:pt>
    <dgm:pt modelId="{0803057C-1235-46A2-A6DC-ACFCE07BC8E8}" type="pres">
      <dgm:prSet presAssocID="{E5E6265E-BD8D-43F1-8CF9-1CD8FAAE8E70}" presName="hierRoot2" presStyleCnt="0">
        <dgm:presLayoutVars>
          <dgm:hierBranch val="init"/>
        </dgm:presLayoutVars>
      </dgm:prSet>
      <dgm:spPr/>
    </dgm:pt>
    <dgm:pt modelId="{161B773C-FA23-48D0-A5A4-617570F9AA56}" type="pres">
      <dgm:prSet presAssocID="{E5E6265E-BD8D-43F1-8CF9-1CD8FAAE8E70}" presName="rootComposite2" presStyleCnt="0"/>
      <dgm:spPr/>
    </dgm:pt>
    <dgm:pt modelId="{B75734E5-D67B-4CDB-9D3E-4920AACF015F}" type="pres">
      <dgm:prSet presAssocID="{E5E6265E-BD8D-43F1-8CF9-1CD8FAAE8E7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F12F85-C259-4626-A646-73653199DA79}" type="pres">
      <dgm:prSet presAssocID="{E5E6265E-BD8D-43F1-8CF9-1CD8FAAE8E70}" presName="topArc2" presStyleLbl="parChTrans1D1" presStyleIdx="4" presStyleCnt="16"/>
      <dgm:spPr/>
    </dgm:pt>
    <dgm:pt modelId="{71BB27D6-A221-4126-A777-B75694502052}" type="pres">
      <dgm:prSet presAssocID="{E5E6265E-BD8D-43F1-8CF9-1CD8FAAE8E70}" presName="bottomArc2" presStyleLbl="parChTrans1D1" presStyleIdx="5" presStyleCnt="16"/>
      <dgm:spPr/>
    </dgm:pt>
    <dgm:pt modelId="{67E4900E-269F-4AC2-BBDF-C01A80962ADA}" type="pres">
      <dgm:prSet presAssocID="{E5E6265E-BD8D-43F1-8CF9-1CD8FAAE8E70}" presName="topConnNode2" presStyleLbl="node2" presStyleIdx="0" presStyleCnt="0"/>
      <dgm:spPr/>
      <dgm:t>
        <a:bodyPr/>
        <a:lstStyle/>
        <a:p>
          <a:endParaRPr lang="en-US"/>
        </a:p>
      </dgm:t>
    </dgm:pt>
    <dgm:pt modelId="{BB5ED439-DFBA-4D6D-A1F0-717D6D8E6485}" type="pres">
      <dgm:prSet presAssocID="{E5E6265E-BD8D-43F1-8CF9-1CD8FAAE8E70}" presName="hierChild4" presStyleCnt="0"/>
      <dgm:spPr/>
    </dgm:pt>
    <dgm:pt modelId="{09D3C52F-3D05-42C8-B889-3DFFE68A2B98}" type="pres">
      <dgm:prSet presAssocID="{E5E6265E-BD8D-43F1-8CF9-1CD8FAAE8E70}" presName="hierChild5" presStyleCnt="0"/>
      <dgm:spPr/>
    </dgm:pt>
    <dgm:pt modelId="{E327DCDA-ADDF-4155-BEE9-10559FCFBF4E}" type="pres">
      <dgm:prSet presAssocID="{B1AEEF42-CED8-4CD8-BA67-D4B1ECB299F5}" presName="Name28" presStyleLbl="parChTrans1D2" presStyleIdx="2" presStyleCnt="7"/>
      <dgm:spPr/>
      <dgm:t>
        <a:bodyPr/>
        <a:lstStyle/>
        <a:p>
          <a:endParaRPr lang="en-US"/>
        </a:p>
      </dgm:t>
    </dgm:pt>
    <dgm:pt modelId="{B7336270-381E-4CA7-A774-AA8FC082FB6C}" type="pres">
      <dgm:prSet presAssocID="{7E9B155E-56F9-458D-A41D-DDC40BE7B0BD}" presName="hierRoot2" presStyleCnt="0">
        <dgm:presLayoutVars>
          <dgm:hierBranch val="init"/>
        </dgm:presLayoutVars>
      </dgm:prSet>
      <dgm:spPr/>
    </dgm:pt>
    <dgm:pt modelId="{AC29F0B9-676E-4D2F-B14B-9B8A0F7D9FF5}" type="pres">
      <dgm:prSet presAssocID="{7E9B155E-56F9-458D-A41D-DDC40BE7B0BD}" presName="rootComposite2" presStyleCnt="0"/>
      <dgm:spPr/>
    </dgm:pt>
    <dgm:pt modelId="{A96F733E-1E22-4CDC-955A-7E6BC7C9FE40}" type="pres">
      <dgm:prSet presAssocID="{7E9B155E-56F9-458D-A41D-DDC40BE7B0B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538505-BFF0-4D47-814E-FE9CA93F3246}" type="pres">
      <dgm:prSet presAssocID="{7E9B155E-56F9-458D-A41D-DDC40BE7B0BD}" presName="topArc2" presStyleLbl="parChTrans1D1" presStyleIdx="6" presStyleCnt="16"/>
      <dgm:spPr/>
    </dgm:pt>
    <dgm:pt modelId="{DCAAEC18-DB23-45BF-ADC4-260945A36EAA}" type="pres">
      <dgm:prSet presAssocID="{7E9B155E-56F9-458D-A41D-DDC40BE7B0BD}" presName="bottomArc2" presStyleLbl="parChTrans1D1" presStyleIdx="7" presStyleCnt="16"/>
      <dgm:spPr/>
    </dgm:pt>
    <dgm:pt modelId="{F43459CC-F6CF-4610-9AF9-90157A7AA55B}" type="pres">
      <dgm:prSet presAssocID="{7E9B155E-56F9-458D-A41D-DDC40BE7B0BD}" presName="topConnNode2" presStyleLbl="node2" presStyleIdx="0" presStyleCnt="0"/>
      <dgm:spPr/>
      <dgm:t>
        <a:bodyPr/>
        <a:lstStyle/>
        <a:p>
          <a:endParaRPr lang="en-US"/>
        </a:p>
      </dgm:t>
    </dgm:pt>
    <dgm:pt modelId="{1C6A7415-3CCB-45DF-991E-0FEF49B15FB6}" type="pres">
      <dgm:prSet presAssocID="{7E9B155E-56F9-458D-A41D-DDC40BE7B0BD}" presName="hierChild4" presStyleCnt="0"/>
      <dgm:spPr/>
    </dgm:pt>
    <dgm:pt modelId="{7F3BE448-10E7-4692-9A79-669A417613A3}" type="pres">
      <dgm:prSet presAssocID="{7E9B155E-56F9-458D-A41D-DDC40BE7B0BD}" presName="hierChild5" presStyleCnt="0"/>
      <dgm:spPr/>
    </dgm:pt>
    <dgm:pt modelId="{FB6CA7F6-FD09-4AD9-B23F-84B9301EF70B}" type="pres">
      <dgm:prSet presAssocID="{35CCB847-CECD-485B-9B41-D82E40E23896}" presName="Name28" presStyleLbl="parChTrans1D2" presStyleIdx="3" presStyleCnt="7"/>
      <dgm:spPr/>
      <dgm:t>
        <a:bodyPr/>
        <a:lstStyle/>
        <a:p>
          <a:endParaRPr lang="en-US"/>
        </a:p>
      </dgm:t>
    </dgm:pt>
    <dgm:pt modelId="{F1006EC2-D70B-4AF5-9975-BD18029C3D98}" type="pres">
      <dgm:prSet presAssocID="{C0C5A65D-5485-4D17-A253-D7E88D28EF62}" presName="hierRoot2" presStyleCnt="0">
        <dgm:presLayoutVars>
          <dgm:hierBranch val="init"/>
        </dgm:presLayoutVars>
      </dgm:prSet>
      <dgm:spPr/>
    </dgm:pt>
    <dgm:pt modelId="{FBA1E4B2-13A9-4B7F-93DF-4A97A678E0AD}" type="pres">
      <dgm:prSet presAssocID="{C0C5A65D-5485-4D17-A253-D7E88D28EF62}" presName="rootComposite2" presStyleCnt="0"/>
      <dgm:spPr/>
    </dgm:pt>
    <dgm:pt modelId="{42850C10-6F68-415B-9F00-CA74AE149D93}" type="pres">
      <dgm:prSet presAssocID="{C0C5A65D-5485-4D17-A253-D7E88D28EF6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57FF9C-D761-4B10-8821-736E1581A30C}" type="pres">
      <dgm:prSet presAssocID="{C0C5A65D-5485-4D17-A253-D7E88D28EF62}" presName="topArc2" presStyleLbl="parChTrans1D1" presStyleIdx="8" presStyleCnt="16"/>
      <dgm:spPr/>
    </dgm:pt>
    <dgm:pt modelId="{28C07AEE-E994-4416-B4FF-F179C1767C87}" type="pres">
      <dgm:prSet presAssocID="{C0C5A65D-5485-4D17-A253-D7E88D28EF62}" presName="bottomArc2" presStyleLbl="parChTrans1D1" presStyleIdx="9" presStyleCnt="16"/>
      <dgm:spPr/>
    </dgm:pt>
    <dgm:pt modelId="{D887628F-CBDF-464A-AEC2-C8A70930C752}" type="pres">
      <dgm:prSet presAssocID="{C0C5A65D-5485-4D17-A253-D7E88D28EF62}" presName="topConnNode2" presStyleLbl="node2" presStyleIdx="0" presStyleCnt="0"/>
      <dgm:spPr/>
      <dgm:t>
        <a:bodyPr/>
        <a:lstStyle/>
        <a:p>
          <a:endParaRPr lang="en-US"/>
        </a:p>
      </dgm:t>
    </dgm:pt>
    <dgm:pt modelId="{C3CF6C73-23A2-4BFE-9949-B792DF6EE6D3}" type="pres">
      <dgm:prSet presAssocID="{C0C5A65D-5485-4D17-A253-D7E88D28EF62}" presName="hierChild4" presStyleCnt="0"/>
      <dgm:spPr/>
    </dgm:pt>
    <dgm:pt modelId="{DB05A8F7-103C-4DE5-AB06-65FE417DD85C}" type="pres">
      <dgm:prSet presAssocID="{C0C5A65D-5485-4D17-A253-D7E88D28EF62}" presName="hierChild5" presStyleCnt="0"/>
      <dgm:spPr/>
    </dgm:pt>
    <dgm:pt modelId="{7092D29B-213F-48B2-B67B-90A56C295A85}" type="pres">
      <dgm:prSet presAssocID="{93D6F1E4-782B-41C0-B8CF-129B162C3D9A}" presName="Name28" presStyleLbl="parChTrans1D2" presStyleIdx="4" presStyleCnt="7"/>
      <dgm:spPr/>
      <dgm:t>
        <a:bodyPr/>
        <a:lstStyle/>
        <a:p>
          <a:endParaRPr lang="en-US"/>
        </a:p>
      </dgm:t>
    </dgm:pt>
    <dgm:pt modelId="{0E281CBD-14EA-442E-BBEF-9442DEBCB5CC}" type="pres">
      <dgm:prSet presAssocID="{E05D2E82-4156-476A-B20E-0772A1269F0D}" presName="hierRoot2" presStyleCnt="0">
        <dgm:presLayoutVars>
          <dgm:hierBranch val="init"/>
        </dgm:presLayoutVars>
      </dgm:prSet>
      <dgm:spPr/>
    </dgm:pt>
    <dgm:pt modelId="{4497C1F2-777B-4006-932F-D2FF610A444B}" type="pres">
      <dgm:prSet presAssocID="{E05D2E82-4156-476A-B20E-0772A1269F0D}" presName="rootComposite2" presStyleCnt="0"/>
      <dgm:spPr/>
    </dgm:pt>
    <dgm:pt modelId="{94EC7C6B-3230-4F3A-A32E-E2952CB1E7B1}" type="pres">
      <dgm:prSet presAssocID="{E05D2E82-4156-476A-B20E-0772A1269F0D}" presName="rootText2" presStyleLbl="alignAcc1" presStyleIdx="0" presStyleCnt="0" custScaleX="1486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4383F2-AEFA-4DCF-B9AF-25F85CEB08AC}" type="pres">
      <dgm:prSet presAssocID="{E05D2E82-4156-476A-B20E-0772A1269F0D}" presName="topArc2" presStyleLbl="parChTrans1D1" presStyleIdx="10" presStyleCnt="16"/>
      <dgm:spPr/>
    </dgm:pt>
    <dgm:pt modelId="{F229BD2F-B1F7-4687-BD53-4CA0F92DF4A1}" type="pres">
      <dgm:prSet presAssocID="{E05D2E82-4156-476A-B20E-0772A1269F0D}" presName="bottomArc2" presStyleLbl="parChTrans1D1" presStyleIdx="11" presStyleCnt="16"/>
      <dgm:spPr/>
    </dgm:pt>
    <dgm:pt modelId="{37A65CEE-8E67-482A-B7F6-C4F6CA91BA81}" type="pres">
      <dgm:prSet presAssocID="{E05D2E82-4156-476A-B20E-0772A1269F0D}" presName="topConnNode2" presStyleLbl="node2" presStyleIdx="0" presStyleCnt="0"/>
      <dgm:spPr/>
      <dgm:t>
        <a:bodyPr/>
        <a:lstStyle/>
        <a:p>
          <a:endParaRPr lang="en-US"/>
        </a:p>
      </dgm:t>
    </dgm:pt>
    <dgm:pt modelId="{DFD10968-9369-48C9-992B-F70184A8A2F6}" type="pres">
      <dgm:prSet presAssocID="{E05D2E82-4156-476A-B20E-0772A1269F0D}" presName="hierChild4" presStyleCnt="0"/>
      <dgm:spPr/>
    </dgm:pt>
    <dgm:pt modelId="{500B96FC-92A0-4AA2-8D08-0F8B0018736F}" type="pres">
      <dgm:prSet presAssocID="{E05D2E82-4156-476A-B20E-0772A1269F0D}" presName="hierChild5" presStyleCnt="0"/>
      <dgm:spPr/>
    </dgm:pt>
    <dgm:pt modelId="{62BD7147-2147-4287-87A5-936825A9D619}" type="pres">
      <dgm:prSet presAssocID="{E665D3A2-9D59-4B07-AB97-946A468CBDA4}" presName="Name28" presStyleLbl="parChTrans1D2" presStyleIdx="5" presStyleCnt="7"/>
      <dgm:spPr/>
      <dgm:t>
        <a:bodyPr/>
        <a:lstStyle/>
        <a:p>
          <a:endParaRPr lang="en-US"/>
        </a:p>
      </dgm:t>
    </dgm:pt>
    <dgm:pt modelId="{3C68C378-1DB5-492E-ACB9-11BCFBC91D20}" type="pres">
      <dgm:prSet presAssocID="{D4A56B7E-3300-4923-9F5D-D2C5B2006E4B}" presName="hierRoot2" presStyleCnt="0">
        <dgm:presLayoutVars>
          <dgm:hierBranch val="init"/>
        </dgm:presLayoutVars>
      </dgm:prSet>
      <dgm:spPr/>
    </dgm:pt>
    <dgm:pt modelId="{18E22C81-FD1C-4CA0-9331-538284E186AF}" type="pres">
      <dgm:prSet presAssocID="{D4A56B7E-3300-4923-9F5D-D2C5B2006E4B}" presName="rootComposite2" presStyleCnt="0"/>
      <dgm:spPr/>
    </dgm:pt>
    <dgm:pt modelId="{C0A725D0-6F93-4E37-8B84-46298D6E3306}" type="pres">
      <dgm:prSet presAssocID="{D4A56B7E-3300-4923-9F5D-D2C5B2006E4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629C72-5A26-4B90-8E8B-93571422D57C}" type="pres">
      <dgm:prSet presAssocID="{D4A56B7E-3300-4923-9F5D-D2C5B2006E4B}" presName="topArc2" presStyleLbl="parChTrans1D1" presStyleIdx="12" presStyleCnt="16"/>
      <dgm:spPr/>
    </dgm:pt>
    <dgm:pt modelId="{B2076E7C-5C12-4F63-B44C-4B41EE7D45F4}" type="pres">
      <dgm:prSet presAssocID="{D4A56B7E-3300-4923-9F5D-D2C5B2006E4B}" presName="bottomArc2" presStyleLbl="parChTrans1D1" presStyleIdx="13" presStyleCnt="16"/>
      <dgm:spPr/>
    </dgm:pt>
    <dgm:pt modelId="{9549A064-52C5-438D-92C6-CFE2ECFD2901}" type="pres">
      <dgm:prSet presAssocID="{D4A56B7E-3300-4923-9F5D-D2C5B2006E4B}" presName="topConnNode2" presStyleLbl="node2" presStyleIdx="0" presStyleCnt="0"/>
      <dgm:spPr/>
      <dgm:t>
        <a:bodyPr/>
        <a:lstStyle/>
        <a:p>
          <a:endParaRPr lang="en-US"/>
        </a:p>
      </dgm:t>
    </dgm:pt>
    <dgm:pt modelId="{88D48375-ACF0-4E14-B2D3-F1B154A5945E}" type="pres">
      <dgm:prSet presAssocID="{D4A56B7E-3300-4923-9F5D-D2C5B2006E4B}" presName="hierChild4" presStyleCnt="0"/>
      <dgm:spPr/>
    </dgm:pt>
    <dgm:pt modelId="{7397E5CB-1E9E-44A7-AE27-0C62BCE7B46C}" type="pres">
      <dgm:prSet presAssocID="{D4A56B7E-3300-4923-9F5D-D2C5B2006E4B}" presName="hierChild5" presStyleCnt="0"/>
      <dgm:spPr/>
    </dgm:pt>
    <dgm:pt modelId="{6FEE1B9D-C202-4334-BE24-95AD08AFDD6C}" type="pres">
      <dgm:prSet presAssocID="{0A6A17E9-A0A8-46AB-B0DB-AC0E1C92EE09}" presName="Name28" presStyleLbl="parChTrans1D2" presStyleIdx="6" presStyleCnt="7"/>
      <dgm:spPr/>
      <dgm:t>
        <a:bodyPr/>
        <a:lstStyle/>
        <a:p>
          <a:endParaRPr lang="en-US"/>
        </a:p>
      </dgm:t>
    </dgm:pt>
    <dgm:pt modelId="{80078E6A-CC14-4B20-A8D1-A19EF610B13E}" type="pres">
      <dgm:prSet presAssocID="{47EE1984-C953-48B9-AF63-B46877924E50}" presName="hierRoot2" presStyleCnt="0">
        <dgm:presLayoutVars>
          <dgm:hierBranch val="init"/>
        </dgm:presLayoutVars>
      </dgm:prSet>
      <dgm:spPr/>
    </dgm:pt>
    <dgm:pt modelId="{2C821F8D-1691-42FA-93CE-5781FD57C331}" type="pres">
      <dgm:prSet presAssocID="{47EE1984-C953-48B9-AF63-B46877924E50}" presName="rootComposite2" presStyleCnt="0"/>
      <dgm:spPr/>
    </dgm:pt>
    <dgm:pt modelId="{0E4D45B3-42D2-48D4-B1A0-8194377B27B7}" type="pres">
      <dgm:prSet presAssocID="{47EE1984-C953-48B9-AF63-B46877924E5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F3A0BA-FA3F-4467-9B4C-2A64AE2F12CA}" type="pres">
      <dgm:prSet presAssocID="{47EE1984-C953-48B9-AF63-B46877924E50}" presName="topArc2" presStyleLbl="parChTrans1D1" presStyleIdx="14" presStyleCnt="16"/>
      <dgm:spPr/>
    </dgm:pt>
    <dgm:pt modelId="{5F1B89F5-B604-4B4D-871E-56D4A8B37C6E}" type="pres">
      <dgm:prSet presAssocID="{47EE1984-C953-48B9-AF63-B46877924E50}" presName="bottomArc2" presStyleLbl="parChTrans1D1" presStyleIdx="15" presStyleCnt="16"/>
      <dgm:spPr/>
    </dgm:pt>
    <dgm:pt modelId="{DE47288E-9909-41E6-B8D6-3057F34EB135}" type="pres">
      <dgm:prSet presAssocID="{47EE1984-C953-48B9-AF63-B46877924E50}" presName="topConnNode2" presStyleLbl="node2" presStyleIdx="0" presStyleCnt="0"/>
      <dgm:spPr/>
      <dgm:t>
        <a:bodyPr/>
        <a:lstStyle/>
        <a:p>
          <a:endParaRPr lang="en-US"/>
        </a:p>
      </dgm:t>
    </dgm:pt>
    <dgm:pt modelId="{92E5EB8B-30D1-4739-AF91-73DF9770D819}" type="pres">
      <dgm:prSet presAssocID="{47EE1984-C953-48B9-AF63-B46877924E50}" presName="hierChild4" presStyleCnt="0"/>
      <dgm:spPr/>
    </dgm:pt>
    <dgm:pt modelId="{CE1E0BD3-A8FB-44B6-8E17-84569524A009}" type="pres">
      <dgm:prSet presAssocID="{47EE1984-C953-48B9-AF63-B46877924E50}" presName="hierChild5" presStyleCnt="0"/>
      <dgm:spPr/>
    </dgm:pt>
    <dgm:pt modelId="{5DF98CFE-497D-4364-8BE0-5F6E738AE22C}" type="pres">
      <dgm:prSet presAssocID="{99A0912C-3B54-4C84-8FB7-261DFA4DD114}" presName="hierChild3" presStyleCnt="0"/>
      <dgm:spPr/>
    </dgm:pt>
  </dgm:ptLst>
  <dgm:cxnLst>
    <dgm:cxn modelId="{781F5857-CC3C-4DD5-AAC1-EADC79BBD791}" type="presOf" srcId="{7E9B155E-56F9-458D-A41D-DDC40BE7B0BD}" destId="{A96F733E-1E22-4CDC-955A-7E6BC7C9FE40}" srcOrd="0" destOrd="0" presId="urn:microsoft.com/office/officeart/2008/layout/HalfCircleOrganizationChart"/>
    <dgm:cxn modelId="{2E1FAAE0-10FA-41D0-BC6C-FCFD8A0E2C0C}" srcId="{99A0912C-3B54-4C84-8FB7-261DFA4DD114}" destId="{73C50186-80F4-4223-A9C8-E2025EFDFED1}" srcOrd="0" destOrd="0" parTransId="{95A0BA94-1180-4BBB-956B-F03B2A35DB8F}" sibTransId="{7611B8C8-6CA0-4C4E-A5FD-E3E18D80C07A}"/>
    <dgm:cxn modelId="{7D9B168B-9CDD-4E65-8B74-84D3ECD5A625}" type="presOf" srcId="{C0C5A65D-5485-4D17-A253-D7E88D28EF62}" destId="{D887628F-CBDF-464A-AEC2-C8A70930C752}" srcOrd="1" destOrd="0" presId="urn:microsoft.com/office/officeart/2008/layout/HalfCircleOrganizationChart"/>
    <dgm:cxn modelId="{5D4D46AC-F78C-4B18-925A-1334BB41CF00}" type="presOf" srcId="{73C50186-80F4-4223-A9C8-E2025EFDFED1}" destId="{CB69D767-B44E-4410-84EE-36CF817AC64A}" srcOrd="0" destOrd="0" presId="urn:microsoft.com/office/officeart/2008/layout/HalfCircleOrganizationChart"/>
    <dgm:cxn modelId="{6F8EC054-A127-4D57-BA82-AFE4DD6AC8A4}" type="presOf" srcId="{4A843FA1-7E28-4182-A7F1-D248738BF2DE}" destId="{05379A39-96CB-4A1F-8D1F-4F493C603DC5}" srcOrd="0" destOrd="0" presId="urn:microsoft.com/office/officeart/2008/layout/HalfCircleOrganizationChart"/>
    <dgm:cxn modelId="{2B8F538A-DFC2-4C22-91ED-313B9F6F2484}" type="presOf" srcId="{B1AEEF42-CED8-4CD8-BA67-D4B1ECB299F5}" destId="{E327DCDA-ADDF-4155-BEE9-10559FCFBF4E}" srcOrd="0" destOrd="0" presId="urn:microsoft.com/office/officeart/2008/layout/HalfCircleOrganizationChart"/>
    <dgm:cxn modelId="{FA38771B-3112-4849-935D-2E74818BBD5A}" srcId="{99A0912C-3B54-4C84-8FB7-261DFA4DD114}" destId="{D4A56B7E-3300-4923-9F5D-D2C5B2006E4B}" srcOrd="5" destOrd="0" parTransId="{E665D3A2-9D59-4B07-AB97-946A468CBDA4}" sibTransId="{4B812504-58F6-4023-BA08-A2A9340922A6}"/>
    <dgm:cxn modelId="{6D707915-C3D8-44FC-B1E2-1E25C5008D26}" type="presOf" srcId="{C0C5A65D-5485-4D17-A253-D7E88D28EF62}" destId="{42850C10-6F68-415B-9F00-CA74AE149D93}" srcOrd="0" destOrd="0" presId="urn:microsoft.com/office/officeart/2008/layout/HalfCircleOrganizationChart"/>
    <dgm:cxn modelId="{E87AEAD4-7D5F-4ED6-9158-C8CD33E1149D}" type="presOf" srcId="{E5E6265E-BD8D-43F1-8CF9-1CD8FAAE8E70}" destId="{B75734E5-D67B-4CDB-9D3E-4920AACF015F}" srcOrd="0" destOrd="0" presId="urn:microsoft.com/office/officeart/2008/layout/HalfCircleOrganizationChart"/>
    <dgm:cxn modelId="{6F887292-402B-4F04-8D86-CA7A1563F41B}" srcId="{99A0912C-3B54-4C84-8FB7-261DFA4DD114}" destId="{C0C5A65D-5485-4D17-A253-D7E88D28EF62}" srcOrd="3" destOrd="0" parTransId="{35CCB847-CECD-485B-9B41-D82E40E23896}" sibTransId="{469F12F8-3D04-4E69-B717-0B45D1AA8A8E}"/>
    <dgm:cxn modelId="{BCDD2BAB-0D7B-403A-AB38-998CF529EBD0}" type="presOf" srcId="{47EE1984-C953-48B9-AF63-B46877924E50}" destId="{DE47288E-9909-41E6-B8D6-3057F34EB135}" srcOrd="1" destOrd="0" presId="urn:microsoft.com/office/officeart/2008/layout/HalfCircleOrganizationChart"/>
    <dgm:cxn modelId="{14D92FA1-4660-487D-87A0-83B155E08DBC}" type="presOf" srcId="{99A0912C-3B54-4C84-8FB7-261DFA4DD114}" destId="{23B7BA5C-0E07-4D93-B23E-C4F9B0116A2B}" srcOrd="0" destOrd="0" presId="urn:microsoft.com/office/officeart/2008/layout/HalfCircleOrganizationChart"/>
    <dgm:cxn modelId="{6414026D-0143-4F88-A06C-B4490B3F9749}" srcId="{2819F1AB-1C6B-45E5-A39F-F5701A656418}" destId="{99A0912C-3B54-4C84-8FB7-261DFA4DD114}" srcOrd="0" destOrd="0" parTransId="{055A0C4D-69A9-4F51-B47F-6A4652634006}" sibTransId="{B65B0D3A-8AF7-4486-ABC9-BF6D1028BB87}"/>
    <dgm:cxn modelId="{831AE85B-98CA-4D77-A685-9E71528B7678}" type="presOf" srcId="{E665D3A2-9D59-4B07-AB97-946A468CBDA4}" destId="{62BD7147-2147-4287-87A5-936825A9D619}" srcOrd="0" destOrd="0" presId="urn:microsoft.com/office/officeart/2008/layout/HalfCircleOrganizationChart"/>
    <dgm:cxn modelId="{366AA521-946E-4CCD-8171-49D017646164}" type="presOf" srcId="{73C50186-80F4-4223-A9C8-E2025EFDFED1}" destId="{F28ADCD3-15B4-46E9-9E29-79F930F12D78}" srcOrd="1" destOrd="0" presId="urn:microsoft.com/office/officeart/2008/layout/HalfCircleOrganizationChart"/>
    <dgm:cxn modelId="{4DDE96AE-10A4-44FC-942B-C41699601332}" srcId="{99A0912C-3B54-4C84-8FB7-261DFA4DD114}" destId="{47EE1984-C953-48B9-AF63-B46877924E50}" srcOrd="6" destOrd="0" parTransId="{0A6A17E9-A0A8-46AB-B0DB-AC0E1C92EE09}" sibTransId="{7CAFAFAF-D312-4CE4-B3C2-A9A3BB17A0E3}"/>
    <dgm:cxn modelId="{D501C237-12EC-4386-8CCE-DC2DDF9CC933}" type="presOf" srcId="{95A0BA94-1180-4BBB-956B-F03B2A35DB8F}" destId="{B4657181-465B-4C36-A9E7-7519F3659B1A}" srcOrd="0" destOrd="0" presId="urn:microsoft.com/office/officeart/2008/layout/HalfCircleOrganizationChart"/>
    <dgm:cxn modelId="{15F8EC99-FEE5-4278-87A7-C8AC85BEF04B}" type="presOf" srcId="{E5E6265E-BD8D-43F1-8CF9-1CD8FAAE8E70}" destId="{67E4900E-269F-4AC2-BBDF-C01A80962ADA}" srcOrd="1" destOrd="0" presId="urn:microsoft.com/office/officeart/2008/layout/HalfCircleOrganizationChart"/>
    <dgm:cxn modelId="{D3837181-2E26-4F55-8186-8CF3172BB0D2}" type="presOf" srcId="{D4A56B7E-3300-4923-9F5D-D2C5B2006E4B}" destId="{9549A064-52C5-438D-92C6-CFE2ECFD2901}" srcOrd="1" destOrd="0" presId="urn:microsoft.com/office/officeart/2008/layout/HalfCircleOrganizationChart"/>
    <dgm:cxn modelId="{E539D363-1A14-402A-A0E1-B74FCF25E7EF}" srcId="{99A0912C-3B54-4C84-8FB7-261DFA4DD114}" destId="{E5E6265E-BD8D-43F1-8CF9-1CD8FAAE8E70}" srcOrd="1" destOrd="0" parTransId="{4A843FA1-7E28-4182-A7F1-D248738BF2DE}" sibTransId="{C83E1BA8-767B-41DB-BB65-9776028B2C12}"/>
    <dgm:cxn modelId="{E1FD2309-9E51-4888-A2F5-3BCBB2163B5D}" type="presOf" srcId="{E05D2E82-4156-476A-B20E-0772A1269F0D}" destId="{94EC7C6B-3230-4F3A-A32E-E2952CB1E7B1}" srcOrd="0" destOrd="0" presId="urn:microsoft.com/office/officeart/2008/layout/HalfCircleOrganizationChart"/>
    <dgm:cxn modelId="{220831BB-A7CD-4657-B19B-05E98415B542}" type="presOf" srcId="{47EE1984-C953-48B9-AF63-B46877924E50}" destId="{0E4D45B3-42D2-48D4-B1A0-8194377B27B7}" srcOrd="0" destOrd="0" presId="urn:microsoft.com/office/officeart/2008/layout/HalfCircleOrganizationChart"/>
    <dgm:cxn modelId="{63ECB2AB-8D5F-48EE-9ACB-F75F7A39ECFC}" type="presOf" srcId="{D4A56B7E-3300-4923-9F5D-D2C5B2006E4B}" destId="{C0A725D0-6F93-4E37-8B84-46298D6E3306}" srcOrd="0" destOrd="0" presId="urn:microsoft.com/office/officeart/2008/layout/HalfCircleOrganizationChart"/>
    <dgm:cxn modelId="{2BCC576D-87AF-4A04-897C-FA31E60472BF}" srcId="{99A0912C-3B54-4C84-8FB7-261DFA4DD114}" destId="{E05D2E82-4156-476A-B20E-0772A1269F0D}" srcOrd="4" destOrd="0" parTransId="{93D6F1E4-782B-41C0-B8CF-129B162C3D9A}" sibTransId="{8FD7D7CC-4D0D-4056-B5E4-9DE62232E864}"/>
    <dgm:cxn modelId="{91B4F6F6-F759-402E-826E-12E8B0DFEE39}" type="presOf" srcId="{2819F1AB-1C6B-45E5-A39F-F5701A656418}" destId="{836B533C-A300-4AB8-B2D8-D518A255FBAA}" srcOrd="0" destOrd="0" presId="urn:microsoft.com/office/officeart/2008/layout/HalfCircleOrganizationChart"/>
    <dgm:cxn modelId="{43DD1F0B-BB2D-48DD-BA61-39D0DE25272D}" type="presOf" srcId="{93D6F1E4-782B-41C0-B8CF-129B162C3D9A}" destId="{7092D29B-213F-48B2-B67B-90A56C295A85}" srcOrd="0" destOrd="0" presId="urn:microsoft.com/office/officeart/2008/layout/HalfCircleOrganizationChart"/>
    <dgm:cxn modelId="{181D1BB8-BA56-42B5-8E64-5BB194424BAB}" type="presOf" srcId="{7E9B155E-56F9-458D-A41D-DDC40BE7B0BD}" destId="{F43459CC-F6CF-4610-9AF9-90157A7AA55B}" srcOrd="1" destOrd="0" presId="urn:microsoft.com/office/officeart/2008/layout/HalfCircleOrganizationChart"/>
    <dgm:cxn modelId="{6D027C8F-B526-4DBF-8506-F466D9987157}" type="presOf" srcId="{0A6A17E9-A0A8-46AB-B0DB-AC0E1C92EE09}" destId="{6FEE1B9D-C202-4334-BE24-95AD08AFDD6C}" srcOrd="0" destOrd="0" presId="urn:microsoft.com/office/officeart/2008/layout/HalfCircleOrganizationChart"/>
    <dgm:cxn modelId="{38F5F2D3-C7A8-4FD2-B24E-0204F7B1B6C5}" type="presOf" srcId="{E05D2E82-4156-476A-B20E-0772A1269F0D}" destId="{37A65CEE-8E67-482A-B7F6-C4F6CA91BA81}" srcOrd="1" destOrd="0" presId="urn:microsoft.com/office/officeart/2008/layout/HalfCircleOrganizationChart"/>
    <dgm:cxn modelId="{72F961F0-A240-45FA-8140-677380F6D5B1}" type="presOf" srcId="{99A0912C-3B54-4C84-8FB7-261DFA4DD114}" destId="{BD53F174-C229-4A17-92EC-ADFF0E9492DA}" srcOrd="1" destOrd="0" presId="urn:microsoft.com/office/officeart/2008/layout/HalfCircleOrganizationChart"/>
    <dgm:cxn modelId="{CF20A206-07C1-4D19-9C45-7BC426917163}" type="presOf" srcId="{35CCB847-CECD-485B-9B41-D82E40E23896}" destId="{FB6CA7F6-FD09-4AD9-B23F-84B9301EF70B}" srcOrd="0" destOrd="0" presId="urn:microsoft.com/office/officeart/2008/layout/HalfCircleOrganizationChart"/>
    <dgm:cxn modelId="{9613559B-15BE-44BB-A626-374B01630CD0}" srcId="{99A0912C-3B54-4C84-8FB7-261DFA4DD114}" destId="{7E9B155E-56F9-458D-A41D-DDC40BE7B0BD}" srcOrd="2" destOrd="0" parTransId="{B1AEEF42-CED8-4CD8-BA67-D4B1ECB299F5}" sibTransId="{7CE636BC-5AB5-4FA2-8C60-B9B91A15B591}"/>
    <dgm:cxn modelId="{8A23F52A-D06F-467B-B7F6-43BD17404EB3}" type="presParOf" srcId="{836B533C-A300-4AB8-B2D8-D518A255FBAA}" destId="{64D410D8-5405-4498-98F0-B737FCB400AA}" srcOrd="0" destOrd="0" presId="urn:microsoft.com/office/officeart/2008/layout/HalfCircleOrganizationChart"/>
    <dgm:cxn modelId="{683BC64A-4056-491A-8EE5-448391907E28}" type="presParOf" srcId="{64D410D8-5405-4498-98F0-B737FCB400AA}" destId="{8FD62936-BFFC-45BE-9B64-361317204449}" srcOrd="0" destOrd="0" presId="urn:microsoft.com/office/officeart/2008/layout/HalfCircleOrganizationChart"/>
    <dgm:cxn modelId="{EEF9555B-1507-4508-B9DA-9631E8193663}" type="presParOf" srcId="{8FD62936-BFFC-45BE-9B64-361317204449}" destId="{23B7BA5C-0E07-4D93-B23E-C4F9B0116A2B}" srcOrd="0" destOrd="0" presId="urn:microsoft.com/office/officeart/2008/layout/HalfCircleOrganizationChart"/>
    <dgm:cxn modelId="{FAA21EDB-53FF-47C2-BD86-B61FB5B65CAE}" type="presParOf" srcId="{8FD62936-BFFC-45BE-9B64-361317204449}" destId="{0133A826-084D-4AFC-8C5E-D521EF1CA0FE}" srcOrd="1" destOrd="0" presId="urn:microsoft.com/office/officeart/2008/layout/HalfCircleOrganizationChart"/>
    <dgm:cxn modelId="{1E446477-D7D8-4472-B713-44816315A1A4}" type="presParOf" srcId="{8FD62936-BFFC-45BE-9B64-361317204449}" destId="{33026C49-7E40-4DE8-AC65-B86A1C002C1C}" srcOrd="2" destOrd="0" presId="urn:microsoft.com/office/officeart/2008/layout/HalfCircleOrganizationChart"/>
    <dgm:cxn modelId="{852B87D4-FAB3-4C23-8E6C-E9FE19939866}" type="presParOf" srcId="{8FD62936-BFFC-45BE-9B64-361317204449}" destId="{BD53F174-C229-4A17-92EC-ADFF0E9492DA}" srcOrd="3" destOrd="0" presId="urn:microsoft.com/office/officeart/2008/layout/HalfCircleOrganizationChart"/>
    <dgm:cxn modelId="{FF3FA2B2-6A02-4D0C-B888-A38F5D91DD24}" type="presParOf" srcId="{64D410D8-5405-4498-98F0-B737FCB400AA}" destId="{1DABC80A-4C86-42DE-9FB9-B617722F3DE9}" srcOrd="1" destOrd="0" presId="urn:microsoft.com/office/officeart/2008/layout/HalfCircleOrganizationChart"/>
    <dgm:cxn modelId="{A0233454-20FF-4174-8E05-E6E8E99E861F}" type="presParOf" srcId="{1DABC80A-4C86-42DE-9FB9-B617722F3DE9}" destId="{B4657181-465B-4C36-A9E7-7519F3659B1A}" srcOrd="0" destOrd="0" presId="urn:microsoft.com/office/officeart/2008/layout/HalfCircleOrganizationChart"/>
    <dgm:cxn modelId="{1A1C9978-DB13-4ECD-80E7-354BD63D8A6F}" type="presParOf" srcId="{1DABC80A-4C86-42DE-9FB9-B617722F3DE9}" destId="{EC1EC9B8-1357-4CAA-BCC8-DFD61AA9D4AC}" srcOrd="1" destOrd="0" presId="urn:microsoft.com/office/officeart/2008/layout/HalfCircleOrganizationChart"/>
    <dgm:cxn modelId="{BE80DDD5-06CB-4D96-8D21-390666AF2D1A}" type="presParOf" srcId="{EC1EC9B8-1357-4CAA-BCC8-DFD61AA9D4AC}" destId="{00B21DF1-3355-41EB-9D2C-ABAE3168ACFA}" srcOrd="0" destOrd="0" presId="urn:microsoft.com/office/officeart/2008/layout/HalfCircleOrganizationChart"/>
    <dgm:cxn modelId="{8904EF3A-B7C3-4410-944D-7A5857BFDB1F}" type="presParOf" srcId="{00B21DF1-3355-41EB-9D2C-ABAE3168ACFA}" destId="{CB69D767-B44E-4410-84EE-36CF817AC64A}" srcOrd="0" destOrd="0" presId="urn:microsoft.com/office/officeart/2008/layout/HalfCircleOrganizationChart"/>
    <dgm:cxn modelId="{15A2ACA2-7F6B-4DAB-96BD-8A6C36AF1C8F}" type="presParOf" srcId="{00B21DF1-3355-41EB-9D2C-ABAE3168ACFA}" destId="{FC59CC0D-B622-414C-9FCE-062261E3C471}" srcOrd="1" destOrd="0" presId="urn:microsoft.com/office/officeart/2008/layout/HalfCircleOrganizationChart"/>
    <dgm:cxn modelId="{E6CE7080-ADB5-4719-8523-E39A9AD69A17}" type="presParOf" srcId="{00B21DF1-3355-41EB-9D2C-ABAE3168ACFA}" destId="{B77831EA-C6F1-416D-BD6A-84031789501F}" srcOrd="2" destOrd="0" presId="urn:microsoft.com/office/officeart/2008/layout/HalfCircleOrganizationChart"/>
    <dgm:cxn modelId="{EEF9728F-6F49-4294-A098-1D10EF9FE490}" type="presParOf" srcId="{00B21DF1-3355-41EB-9D2C-ABAE3168ACFA}" destId="{F28ADCD3-15B4-46E9-9E29-79F930F12D78}" srcOrd="3" destOrd="0" presId="urn:microsoft.com/office/officeart/2008/layout/HalfCircleOrganizationChart"/>
    <dgm:cxn modelId="{636CCD2D-5795-44F8-9630-607CC63B77FC}" type="presParOf" srcId="{EC1EC9B8-1357-4CAA-BCC8-DFD61AA9D4AC}" destId="{E42875B3-6BBF-4864-89DB-C8AAAC224CE4}" srcOrd="1" destOrd="0" presId="urn:microsoft.com/office/officeart/2008/layout/HalfCircleOrganizationChart"/>
    <dgm:cxn modelId="{BD6D0856-FCF5-421A-86E0-EAE7609BCA1B}" type="presParOf" srcId="{EC1EC9B8-1357-4CAA-BCC8-DFD61AA9D4AC}" destId="{913EC2C0-B6CA-439A-ACFD-63452C49EAFA}" srcOrd="2" destOrd="0" presId="urn:microsoft.com/office/officeart/2008/layout/HalfCircleOrganizationChart"/>
    <dgm:cxn modelId="{1E78441E-2E54-48B4-99F9-55F685662BD3}" type="presParOf" srcId="{1DABC80A-4C86-42DE-9FB9-B617722F3DE9}" destId="{05379A39-96CB-4A1F-8D1F-4F493C603DC5}" srcOrd="2" destOrd="0" presId="urn:microsoft.com/office/officeart/2008/layout/HalfCircleOrganizationChart"/>
    <dgm:cxn modelId="{12997558-B2BC-4DA4-85EE-526E9E76B415}" type="presParOf" srcId="{1DABC80A-4C86-42DE-9FB9-B617722F3DE9}" destId="{0803057C-1235-46A2-A6DC-ACFCE07BC8E8}" srcOrd="3" destOrd="0" presId="urn:microsoft.com/office/officeart/2008/layout/HalfCircleOrganizationChart"/>
    <dgm:cxn modelId="{E2797498-DFD8-45D7-A519-541BE621E4E8}" type="presParOf" srcId="{0803057C-1235-46A2-A6DC-ACFCE07BC8E8}" destId="{161B773C-FA23-48D0-A5A4-617570F9AA56}" srcOrd="0" destOrd="0" presId="urn:microsoft.com/office/officeart/2008/layout/HalfCircleOrganizationChart"/>
    <dgm:cxn modelId="{499D2C29-1616-43C7-87F7-A1E74BADF550}" type="presParOf" srcId="{161B773C-FA23-48D0-A5A4-617570F9AA56}" destId="{B75734E5-D67B-4CDB-9D3E-4920AACF015F}" srcOrd="0" destOrd="0" presId="urn:microsoft.com/office/officeart/2008/layout/HalfCircleOrganizationChart"/>
    <dgm:cxn modelId="{C3ED5F7D-BB8C-45A3-9E2B-2C5BD1FB1B4B}" type="presParOf" srcId="{161B773C-FA23-48D0-A5A4-617570F9AA56}" destId="{0DF12F85-C259-4626-A646-73653199DA79}" srcOrd="1" destOrd="0" presId="urn:microsoft.com/office/officeart/2008/layout/HalfCircleOrganizationChart"/>
    <dgm:cxn modelId="{02D284C3-0779-4ADD-B5CD-C9F28CC0A540}" type="presParOf" srcId="{161B773C-FA23-48D0-A5A4-617570F9AA56}" destId="{71BB27D6-A221-4126-A777-B75694502052}" srcOrd="2" destOrd="0" presId="urn:microsoft.com/office/officeart/2008/layout/HalfCircleOrganizationChart"/>
    <dgm:cxn modelId="{B5CADC7A-D656-4D00-9737-3F66ADD33471}" type="presParOf" srcId="{161B773C-FA23-48D0-A5A4-617570F9AA56}" destId="{67E4900E-269F-4AC2-BBDF-C01A80962ADA}" srcOrd="3" destOrd="0" presId="urn:microsoft.com/office/officeart/2008/layout/HalfCircleOrganizationChart"/>
    <dgm:cxn modelId="{D4152AF9-DA85-48AD-848F-8AEB27A44D1B}" type="presParOf" srcId="{0803057C-1235-46A2-A6DC-ACFCE07BC8E8}" destId="{BB5ED439-DFBA-4D6D-A1F0-717D6D8E6485}" srcOrd="1" destOrd="0" presId="urn:microsoft.com/office/officeart/2008/layout/HalfCircleOrganizationChart"/>
    <dgm:cxn modelId="{D72316AB-AEF2-40F7-9F9D-AF7A9391807D}" type="presParOf" srcId="{0803057C-1235-46A2-A6DC-ACFCE07BC8E8}" destId="{09D3C52F-3D05-42C8-B889-3DFFE68A2B98}" srcOrd="2" destOrd="0" presId="urn:microsoft.com/office/officeart/2008/layout/HalfCircleOrganizationChart"/>
    <dgm:cxn modelId="{BA220D3E-3EB9-490B-9969-42448F14BDDD}" type="presParOf" srcId="{1DABC80A-4C86-42DE-9FB9-B617722F3DE9}" destId="{E327DCDA-ADDF-4155-BEE9-10559FCFBF4E}" srcOrd="4" destOrd="0" presId="urn:microsoft.com/office/officeart/2008/layout/HalfCircleOrganizationChart"/>
    <dgm:cxn modelId="{0EC19170-49E5-4F0E-93D5-53A0CEC41DE9}" type="presParOf" srcId="{1DABC80A-4C86-42DE-9FB9-B617722F3DE9}" destId="{B7336270-381E-4CA7-A774-AA8FC082FB6C}" srcOrd="5" destOrd="0" presId="urn:microsoft.com/office/officeart/2008/layout/HalfCircleOrganizationChart"/>
    <dgm:cxn modelId="{A85CC955-C9CA-42A6-A864-9DC7C775612E}" type="presParOf" srcId="{B7336270-381E-4CA7-A774-AA8FC082FB6C}" destId="{AC29F0B9-676E-4D2F-B14B-9B8A0F7D9FF5}" srcOrd="0" destOrd="0" presId="urn:microsoft.com/office/officeart/2008/layout/HalfCircleOrganizationChart"/>
    <dgm:cxn modelId="{66CB3D03-A677-41C9-9D44-C8103641F65E}" type="presParOf" srcId="{AC29F0B9-676E-4D2F-B14B-9B8A0F7D9FF5}" destId="{A96F733E-1E22-4CDC-955A-7E6BC7C9FE40}" srcOrd="0" destOrd="0" presId="urn:microsoft.com/office/officeart/2008/layout/HalfCircleOrganizationChart"/>
    <dgm:cxn modelId="{0823A26E-A0E1-4D49-AB11-33A0E6AF2B9C}" type="presParOf" srcId="{AC29F0B9-676E-4D2F-B14B-9B8A0F7D9FF5}" destId="{C6538505-BFF0-4D47-814E-FE9CA93F3246}" srcOrd="1" destOrd="0" presId="urn:microsoft.com/office/officeart/2008/layout/HalfCircleOrganizationChart"/>
    <dgm:cxn modelId="{9488117A-1768-44E6-B710-2BF7920B814E}" type="presParOf" srcId="{AC29F0B9-676E-4D2F-B14B-9B8A0F7D9FF5}" destId="{DCAAEC18-DB23-45BF-ADC4-260945A36EAA}" srcOrd="2" destOrd="0" presId="urn:microsoft.com/office/officeart/2008/layout/HalfCircleOrganizationChart"/>
    <dgm:cxn modelId="{F6F92258-80A7-47D9-A635-BE6879554AFE}" type="presParOf" srcId="{AC29F0B9-676E-4D2F-B14B-9B8A0F7D9FF5}" destId="{F43459CC-F6CF-4610-9AF9-90157A7AA55B}" srcOrd="3" destOrd="0" presId="urn:microsoft.com/office/officeart/2008/layout/HalfCircleOrganizationChart"/>
    <dgm:cxn modelId="{3F5CEFBB-D52F-4D41-9122-85194A80FE12}" type="presParOf" srcId="{B7336270-381E-4CA7-A774-AA8FC082FB6C}" destId="{1C6A7415-3CCB-45DF-991E-0FEF49B15FB6}" srcOrd="1" destOrd="0" presId="urn:microsoft.com/office/officeart/2008/layout/HalfCircleOrganizationChart"/>
    <dgm:cxn modelId="{699B9347-9120-4245-928D-C9B072AFEDE9}" type="presParOf" srcId="{B7336270-381E-4CA7-A774-AA8FC082FB6C}" destId="{7F3BE448-10E7-4692-9A79-669A417613A3}" srcOrd="2" destOrd="0" presId="urn:microsoft.com/office/officeart/2008/layout/HalfCircleOrganizationChart"/>
    <dgm:cxn modelId="{5599D20D-E820-43E4-A483-B62A1DD426B2}" type="presParOf" srcId="{1DABC80A-4C86-42DE-9FB9-B617722F3DE9}" destId="{FB6CA7F6-FD09-4AD9-B23F-84B9301EF70B}" srcOrd="6" destOrd="0" presId="urn:microsoft.com/office/officeart/2008/layout/HalfCircleOrganizationChart"/>
    <dgm:cxn modelId="{CB7F0A8D-BE8E-4F56-A279-CEC14F9C0D20}" type="presParOf" srcId="{1DABC80A-4C86-42DE-9FB9-B617722F3DE9}" destId="{F1006EC2-D70B-4AF5-9975-BD18029C3D98}" srcOrd="7" destOrd="0" presId="urn:microsoft.com/office/officeart/2008/layout/HalfCircleOrganizationChart"/>
    <dgm:cxn modelId="{FA4AA856-CE28-49ED-A45E-8D9935E5E4FC}" type="presParOf" srcId="{F1006EC2-D70B-4AF5-9975-BD18029C3D98}" destId="{FBA1E4B2-13A9-4B7F-93DF-4A97A678E0AD}" srcOrd="0" destOrd="0" presId="urn:microsoft.com/office/officeart/2008/layout/HalfCircleOrganizationChart"/>
    <dgm:cxn modelId="{B20E3BB6-F52F-44FD-A61F-0C88BF93A8D8}" type="presParOf" srcId="{FBA1E4B2-13A9-4B7F-93DF-4A97A678E0AD}" destId="{42850C10-6F68-415B-9F00-CA74AE149D93}" srcOrd="0" destOrd="0" presId="urn:microsoft.com/office/officeart/2008/layout/HalfCircleOrganizationChart"/>
    <dgm:cxn modelId="{1242F6DC-3185-4075-8917-8B18A3139C27}" type="presParOf" srcId="{FBA1E4B2-13A9-4B7F-93DF-4A97A678E0AD}" destId="{A157FF9C-D761-4B10-8821-736E1581A30C}" srcOrd="1" destOrd="0" presId="urn:microsoft.com/office/officeart/2008/layout/HalfCircleOrganizationChart"/>
    <dgm:cxn modelId="{CEB94E6E-4926-4235-BC15-5A298BDA73DB}" type="presParOf" srcId="{FBA1E4B2-13A9-4B7F-93DF-4A97A678E0AD}" destId="{28C07AEE-E994-4416-B4FF-F179C1767C87}" srcOrd="2" destOrd="0" presId="urn:microsoft.com/office/officeart/2008/layout/HalfCircleOrganizationChart"/>
    <dgm:cxn modelId="{5B8B4148-DBC4-49A1-A6A6-956451E58288}" type="presParOf" srcId="{FBA1E4B2-13A9-4B7F-93DF-4A97A678E0AD}" destId="{D887628F-CBDF-464A-AEC2-C8A70930C752}" srcOrd="3" destOrd="0" presId="urn:microsoft.com/office/officeart/2008/layout/HalfCircleOrganizationChart"/>
    <dgm:cxn modelId="{5BA81E29-BA29-40AE-9BB1-1A9A76FBDE90}" type="presParOf" srcId="{F1006EC2-D70B-4AF5-9975-BD18029C3D98}" destId="{C3CF6C73-23A2-4BFE-9949-B792DF6EE6D3}" srcOrd="1" destOrd="0" presId="urn:microsoft.com/office/officeart/2008/layout/HalfCircleOrganizationChart"/>
    <dgm:cxn modelId="{9060FED8-48FF-4146-BA29-D956DDE355B3}" type="presParOf" srcId="{F1006EC2-D70B-4AF5-9975-BD18029C3D98}" destId="{DB05A8F7-103C-4DE5-AB06-65FE417DD85C}" srcOrd="2" destOrd="0" presId="urn:microsoft.com/office/officeart/2008/layout/HalfCircleOrganizationChart"/>
    <dgm:cxn modelId="{DE7A88B2-0F7F-4D8C-85AB-3004199CF789}" type="presParOf" srcId="{1DABC80A-4C86-42DE-9FB9-B617722F3DE9}" destId="{7092D29B-213F-48B2-B67B-90A56C295A85}" srcOrd="8" destOrd="0" presId="urn:microsoft.com/office/officeart/2008/layout/HalfCircleOrganizationChart"/>
    <dgm:cxn modelId="{4D7603D2-C1A4-4800-AF2E-CA9EAA3B4A85}" type="presParOf" srcId="{1DABC80A-4C86-42DE-9FB9-B617722F3DE9}" destId="{0E281CBD-14EA-442E-BBEF-9442DEBCB5CC}" srcOrd="9" destOrd="0" presId="urn:microsoft.com/office/officeart/2008/layout/HalfCircleOrganizationChart"/>
    <dgm:cxn modelId="{14DDE15D-BE05-489B-BDF7-C717BE763BBB}" type="presParOf" srcId="{0E281CBD-14EA-442E-BBEF-9442DEBCB5CC}" destId="{4497C1F2-777B-4006-932F-D2FF610A444B}" srcOrd="0" destOrd="0" presId="urn:microsoft.com/office/officeart/2008/layout/HalfCircleOrganizationChart"/>
    <dgm:cxn modelId="{A0B523BE-28A7-4ED1-8C07-F163FA7D9632}" type="presParOf" srcId="{4497C1F2-777B-4006-932F-D2FF610A444B}" destId="{94EC7C6B-3230-4F3A-A32E-E2952CB1E7B1}" srcOrd="0" destOrd="0" presId="urn:microsoft.com/office/officeart/2008/layout/HalfCircleOrganizationChart"/>
    <dgm:cxn modelId="{8C30054E-A4FA-4EF5-81DB-AB660B5E77CA}" type="presParOf" srcId="{4497C1F2-777B-4006-932F-D2FF610A444B}" destId="{0F4383F2-AEFA-4DCF-B9AF-25F85CEB08AC}" srcOrd="1" destOrd="0" presId="urn:microsoft.com/office/officeart/2008/layout/HalfCircleOrganizationChart"/>
    <dgm:cxn modelId="{C8D121D1-BA94-4A27-AE3F-D160C440FD35}" type="presParOf" srcId="{4497C1F2-777B-4006-932F-D2FF610A444B}" destId="{F229BD2F-B1F7-4687-BD53-4CA0F92DF4A1}" srcOrd="2" destOrd="0" presId="urn:microsoft.com/office/officeart/2008/layout/HalfCircleOrganizationChart"/>
    <dgm:cxn modelId="{EA3D745A-B84A-4920-88F7-0CF54FEFCAB7}" type="presParOf" srcId="{4497C1F2-777B-4006-932F-D2FF610A444B}" destId="{37A65CEE-8E67-482A-B7F6-C4F6CA91BA81}" srcOrd="3" destOrd="0" presId="urn:microsoft.com/office/officeart/2008/layout/HalfCircleOrganizationChart"/>
    <dgm:cxn modelId="{827AE4BB-80FC-4DCF-92AB-008A33DCF2A4}" type="presParOf" srcId="{0E281CBD-14EA-442E-BBEF-9442DEBCB5CC}" destId="{DFD10968-9369-48C9-992B-F70184A8A2F6}" srcOrd="1" destOrd="0" presId="urn:microsoft.com/office/officeart/2008/layout/HalfCircleOrganizationChart"/>
    <dgm:cxn modelId="{372A101A-979F-43AC-9076-B0A033597BA0}" type="presParOf" srcId="{0E281CBD-14EA-442E-BBEF-9442DEBCB5CC}" destId="{500B96FC-92A0-4AA2-8D08-0F8B0018736F}" srcOrd="2" destOrd="0" presId="urn:microsoft.com/office/officeart/2008/layout/HalfCircleOrganizationChart"/>
    <dgm:cxn modelId="{780B6589-EF4F-4D0E-9588-E367A9B52D98}" type="presParOf" srcId="{1DABC80A-4C86-42DE-9FB9-B617722F3DE9}" destId="{62BD7147-2147-4287-87A5-936825A9D619}" srcOrd="10" destOrd="0" presId="urn:microsoft.com/office/officeart/2008/layout/HalfCircleOrganizationChart"/>
    <dgm:cxn modelId="{F863C799-330F-4DE0-803B-8BD3C3ACEFA9}" type="presParOf" srcId="{1DABC80A-4C86-42DE-9FB9-B617722F3DE9}" destId="{3C68C378-1DB5-492E-ACB9-11BCFBC91D20}" srcOrd="11" destOrd="0" presId="urn:microsoft.com/office/officeart/2008/layout/HalfCircleOrganizationChart"/>
    <dgm:cxn modelId="{AE109584-1EE3-494F-8927-D217C9738745}" type="presParOf" srcId="{3C68C378-1DB5-492E-ACB9-11BCFBC91D20}" destId="{18E22C81-FD1C-4CA0-9331-538284E186AF}" srcOrd="0" destOrd="0" presId="urn:microsoft.com/office/officeart/2008/layout/HalfCircleOrganizationChart"/>
    <dgm:cxn modelId="{5BB4DF6B-0CF4-4A62-B7A4-107CA8714E30}" type="presParOf" srcId="{18E22C81-FD1C-4CA0-9331-538284E186AF}" destId="{C0A725D0-6F93-4E37-8B84-46298D6E3306}" srcOrd="0" destOrd="0" presId="urn:microsoft.com/office/officeart/2008/layout/HalfCircleOrganizationChart"/>
    <dgm:cxn modelId="{697A523E-BAFF-47FA-9916-305AB653714F}" type="presParOf" srcId="{18E22C81-FD1C-4CA0-9331-538284E186AF}" destId="{9E629C72-5A26-4B90-8E8B-93571422D57C}" srcOrd="1" destOrd="0" presId="urn:microsoft.com/office/officeart/2008/layout/HalfCircleOrganizationChart"/>
    <dgm:cxn modelId="{0D0336E1-AE22-40D5-B340-01955BDBB0D2}" type="presParOf" srcId="{18E22C81-FD1C-4CA0-9331-538284E186AF}" destId="{B2076E7C-5C12-4F63-B44C-4B41EE7D45F4}" srcOrd="2" destOrd="0" presId="urn:microsoft.com/office/officeart/2008/layout/HalfCircleOrganizationChart"/>
    <dgm:cxn modelId="{0850ED00-FFD1-491C-906B-9B2725D21AC2}" type="presParOf" srcId="{18E22C81-FD1C-4CA0-9331-538284E186AF}" destId="{9549A064-52C5-438D-92C6-CFE2ECFD2901}" srcOrd="3" destOrd="0" presId="urn:microsoft.com/office/officeart/2008/layout/HalfCircleOrganizationChart"/>
    <dgm:cxn modelId="{A5B52E9A-61FC-4778-98D8-BFE4D2E7C222}" type="presParOf" srcId="{3C68C378-1DB5-492E-ACB9-11BCFBC91D20}" destId="{88D48375-ACF0-4E14-B2D3-F1B154A5945E}" srcOrd="1" destOrd="0" presId="urn:microsoft.com/office/officeart/2008/layout/HalfCircleOrganizationChart"/>
    <dgm:cxn modelId="{7932C0F6-3A91-425E-9367-619D040FFC1E}" type="presParOf" srcId="{3C68C378-1DB5-492E-ACB9-11BCFBC91D20}" destId="{7397E5CB-1E9E-44A7-AE27-0C62BCE7B46C}" srcOrd="2" destOrd="0" presId="urn:microsoft.com/office/officeart/2008/layout/HalfCircleOrganizationChart"/>
    <dgm:cxn modelId="{C0BEEF9A-6C2D-49BB-8D75-BE104915D5A0}" type="presParOf" srcId="{1DABC80A-4C86-42DE-9FB9-B617722F3DE9}" destId="{6FEE1B9D-C202-4334-BE24-95AD08AFDD6C}" srcOrd="12" destOrd="0" presId="urn:microsoft.com/office/officeart/2008/layout/HalfCircleOrganizationChart"/>
    <dgm:cxn modelId="{3E9F3C79-4C7E-47E7-A6CA-CFF6A95A3E6F}" type="presParOf" srcId="{1DABC80A-4C86-42DE-9FB9-B617722F3DE9}" destId="{80078E6A-CC14-4B20-A8D1-A19EF610B13E}" srcOrd="13" destOrd="0" presId="urn:microsoft.com/office/officeart/2008/layout/HalfCircleOrganizationChart"/>
    <dgm:cxn modelId="{F2053771-B21B-4E4D-80C5-E9AACB11C82F}" type="presParOf" srcId="{80078E6A-CC14-4B20-A8D1-A19EF610B13E}" destId="{2C821F8D-1691-42FA-93CE-5781FD57C331}" srcOrd="0" destOrd="0" presId="urn:microsoft.com/office/officeart/2008/layout/HalfCircleOrganizationChart"/>
    <dgm:cxn modelId="{A5B6DAC7-8E99-4A5E-B0A1-ECF02A550F21}" type="presParOf" srcId="{2C821F8D-1691-42FA-93CE-5781FD57C331}" destId="{0E4D45B3-42D2-48D4-B1A0-8194377B27B7}" srcOrd="0" destOrd="0" presId="urn:microsoft.com/office/officeart/2008/layout/HalfCircleOrganizationChart"/>
    <dgm:cxn modelId="{297CEFF9-2187-43A1-BC95-87CF8F2E71FE}" type="presParOf" srcId="{2C821F8D-1691-42FA-93CE-5781FD57C331}" destId="{11F3A0BA-FA3F-4467-9B4C-2A64AE2F12CA}" srcOrd="1" destOrd="0" presId="urn:microsoft.com/office/officeart/2008/layout/HalfCircleOrganizationChart"/>
    <dgm:cxn modelId="{86F5134D-8F4E-4733-8EB3-6F3BA2041CF9}" type="presParOf" srcId="{2C821F8D-1691-42FA-93CE-5781FD57C331}" destId="{5F1B89F5-B604-4B4D-871E-56D4A8B37C6E}" srcOrd="2" destOrd="0" presId="urn:microsoft.com/office/officeart/2008/layout/HalfCircleOrganizationChart"/>
    <dgm:cxn modelId="{85F1D6FC-EB85-4A42-81C4-705B5170A8AB}" type="presParOf" srcId="{2C821F8D-1691-42FA-93CE-5781FD57C331}" destId="{DE47288E-9909-41E6-B8D6-3057F34EB135}" srcOrd="3" destOrd="0" presId="urn:microsoft.com/office/officeart/2008/layout/HalfCircleOrganizationChart"/>
    <dgm:cxn modelId="{2143C241-930B-4B5F-AF71-382B78CA3483}" type="presParOf" srcId="{80078E6A-CC14-4B20-A8D1-A19EF610B13E}" destId="{92E5EB8B-30D1-4739-AF91-73DF9770D819}" srcOrd="1" destOrd="0" presId="urn:microsoft.com/office/officeart/2008/layout/HalfCircleOrganizationChart"/>
    <dgm:cxn modelId="{EEB42906-A8FD-4942-A15F-25CC6361880A}" type="presParOf" srcId="{80078E6A-CC14-4B20-A8D1-A19EF610B13E}" destId="{CE1E0BD3-A8FB-44B6-8E17-84569524A009}" srcOrd="2" destOrd="0" presId="urn:microsoft.com/office/officeart/2008/layout/HalfCircleOrganizationChart"/>
    <dgm:cxn modelId="{6054AB89-C3E4-4C65-81C1-780BF551F73F}" type="presParOf" srcId="{64D410D8-5405-4498-98F0-B737FCB400AA}" destId="{5DF98CFE-497D-4364-8BE0-5F6E738AE22C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6611B7-99A6-4C49-9575-CCD475F9FA6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4DD810-2C25-4C80-8D11-618DC0211A8D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বিশ্ব ব্রহ্মান্ডের সৃষ্টি, স্থিতি ও লয়ের কর্তা ব্রহ্ম।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18C045-6F51-4641-B160-5BC06D44D157}" type="parTrans" cxnId="{B14D6A62-945B-4BC3-9E6B-704E0CF5BCD1}">
      <dgm:prSet/>
      <dgm:spPr/>
      <dgm:t>
        <a:bodyPr/>
        <a:lstStyle/>
        <a:p>
          <a:endParaRPr lang="en-US"/>
        </a:p>
      </dgm:t>
    </dgm:pt>
    <dgm:pt modelId="{13D5591A-D605-4373-962F-D12C3463964A}" type="sibTrans" cxnId="{B14D6A62-945B-4BC3-9E6B-704E0CF5BCD1}">
      <dgm:prSet/>
      <dgm:spPr/>
      <dgm:t>
        <a:bodyPr/>
        <a:lstStyle/>
        <a:p>
          <a:endParaRPr lang="en-US"/>
        </a:p>
      </dgm:t>
    </dgm:pt>
    <dgm:pt modelId="{2599C440-134A-4AF1-96C0-6125ECA54741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বেদ হিন্দুদের আদি ধর্মগ্রন্থ। বেদ কে আশ্রয় করেই হিন্দুধর্মের বিকাশ।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8B0573-66B5-4EAA-8258-FAA8D40D05CA}" type="parTrans" cxnId="{26B02EDF-C303-4A9B-9DAF-97C36097CC8D}">
      <dgm:prSet/>
      <dgm:spPr/>
      <dgm:t>
        <a:bodyPr/>
        <a:lstStyle/>
        <a:p>
          <a:endParaRPr lang="en-US"/>
        </a:p>
      </dgm:t>
    </dgm:pt>
    <dgm:pt modelId="{7776F1E5-2B60-4A1A-89FA-7D66E465EC25}" type="sibTrans" cxnId="{26B02EDF-C303-4A9B-9DAF-97C36097CC8D}">
      <dgm:prSet/>
      <dgm:spPr/>
      <dgm:t>
        <a:bodyPr/>
        <a:lstStyle/>
        <a:p>
          <a:endParaRPr lang="en-US"/>
        </a:p>
      </dgm:t>
    </dgm:pt>
    <dgm:pt modelId="{1A90D284-3279-431A-AAA1-2868E3060AF8}" type="pres">
      <dgm:prSet presAssocID="{8C6611B7-99A6-4C49-9575-CCD475F9FA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090904-5EF4-45C5-B324-A39AE948FD34}" type="pres">
      <dgm:prSet presAssocID="{944DD810-2C25-4C80-8D11-618DC0211A8D}" presName="compNode" presStyleCnt="0"/>
      <dgm:spPr/>
    </dgm:pt>
    <dgm:pt modelId="{543400A0-E14C-4AC6-A930-713D7CE698B1}" type="pres">
      <dgm:prSet presAssocID="{944DD810-2C25-4C80-8D11-618DC0211A8D}" presName="pictRect" presStyleLbl="node1" presStyleIdx="0" presStyleCnt="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430" t="434" r="3430" b="434"/>
          </a:stretch>
        </a:blipFill>
      </dgm:spPr>
      <dgm:t>
        <a:bodyPr/>
        <a:lstStyle/>
        <a:p>
          <a:endParaRPr lang="en-US"/>
        </a:p>
      </dgm:t>
    </dgm:pt>
    <dgm:pt modelId="{90D9D061-E394-4B8C-81CA-F7047862D4FE}" type="pres">
      <dgm:prSet presAssocID="{944DD810-2C25-4C80-8D11-618DC0211A8D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0DF6A-1AE1-4BE0-B041-C7D0F37B2A52}" type="pres">
      <dgm:prSet presAssocID="{13D5591A-D605-4373-962F-D12C3463964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DC5320E-36A6-43A6-86B4-DC26DD80A6FD}" type="pres">
      <dgm:prSet presAssocID="{2599C440-134A-4AF1-96C0-6125ECA54741}" presName="compNode" presStyleCnt="0"/>
      <dgm:spPr/>
    </dgm:pt>
    <dgm:pt modelId="{AA590518-7BB3-4034-B6EB-93DF413574A1}" type="pres">
      <dgm:prSet presAssocID="{2599C440-134A-4AF1-96C0-6125ECA54741}" presName="pictRect" presStyleLbl="node1" presStyleIdx="1" presStyleCnt="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406" t="-1068" r="-21406" b="-1068"/>
          </a:stretch>
        </a:blipFill>
      </dgm:spPr>
      <dgm:t>
        <a:bodyPr/>
        <a:lstStyle/>
        <a:p>
          <a:endParaRPr lang="en-US"/>
        </a:p>
      </dgm:t>
    </dgm:pt>
    <dgm:pt modelId="{54AD9114-8CAC-4EE5-AB8A-436E1C2C232F}" type="pres">
      <dgm:prSet presAssocID="{2599C440-134A-4AF1-96C0-6125ECA54741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1F32E4-982C-44CA-8B9A-F35B7BA69F68}" type="presOf" srcId="{8C6611B7-99A6-4C49-9575-CCD475F9FA63}" destId="{1A90D284-3279-431A-AAA1-2868E3060AF8}" srcOrd="0" destOrd="0" presId="urn:microsoft.com/office/officeart/2005/8/layout/pList1"/>
    <dgm:cxn modelId="{3A1A962A-4290-43B0-BFC3-72F2D0DB5C63}" type="presOf" srcId="{2599C440-134A-4AF1-96C0-6125ECA54741}" destId="{54AD9114-8CAC-4EE5-AB8A-436E1C2C232F}" srcOrd="0" destOrd="0" presId="urn:microsoft.com/office/officeart/2005/8/layout/pList1"/>
    <dgm:cxn modelId="{232B4EBF-1785-486C-A4BF-703E8F4291D8}" type="presOf" srcId="{13D5591A-D605-4373-962F-D12C3463964A}" destId="{72F0DF6A-1AE1-4BE0-B041-C7D0F37B2A52}" srcOrd="0" destOrd="0" presId="urn:microsoft.com/office/officeart/2005/8/layout/pList1"/>
    <dgm:cxn modelId="{8C21DD48-AEBF-4C6A-8C1A-D08D5A8D87E3}" type="presOf" srcId="{944DD810-2C25-4C80-8D11-618DC0211A8D}" destId="{90D9D061-E394-4B8C-81CA-F7047862D4FE}" srcOrd="0" destOrd="0" presId="urn:microsoft.com/office/officeart/2005/8/layout/pList1"/>
    <dgm:cxn modelId="{B14D6A62-945B-4BC3-9E6B-704E0CF5BCD1}" srcId="{8C6611B7-99A6-4C49-9575-CCD475F9FA63}" destId="{944DD810-2C25-4C80-8D11-618DC0211A8D}" srcOrd="0" destOrd="0" parTransId="{1C18C045-6F51-4641-B160-5BC06D44D157}" sibTransId="{13D5591A-D605-4373-962F-D12C3463964A}"/>
    <dgm:cxn modelId="{26B02EDF-C303-4A9B-9DAF-97C36097CC8D}" srcId="{8C6611B7-99A6-4C49-9575-CCD475F9FA63}" destId="{2599C440-134A-4AF1-96C0-6125ECA54741}" srcOrd="1" destOrd="0" parTransId="{1F8B0573-66B5-4EAA-8258-FAA8D40D05CA}" sibTransId="{7776F1E5-2B60-4A1A-89FA-7D66E465EC25}"/>
    <dgm:cxn modelId="{73F3F454-A535-47D3-A54B-4F1C4727ECDD}" type="presParOf" srcId="{1A90D284-3279-431A-AAA1-2868E3060AF8}" destId="{27090904-5EF4-45C5-B324-A39AE948FD34}" srcOrd="0" destOrd="0" presId="urn:microsoft.com/office/officeart/2005/8/layout/pList1"/>
    <dgm:cxn modelId="{74C2EC67-13FB-4B60-B50D-FD4D67438915}" type="presParOf" srcId="{27090904-5EF4-45C5-B324-A39AE948FD34}" destId="{543400A0-E14C-4AC6-A930-713D7CE698B1}" srcOrd="0" destOrd="0" presId="urn:microsoft.com/office/officeart/2005/8/layout/pList1"/>
    <dgm:cxn modelId="{B9A7AD28-518D-494C-9337-C1FE5F22B160}" type="presParOf" srcId="{27090904-5EF4-45C5-B324-A39AE948FD34}" destId="{90D9D061-E394-4B8C-81CA-F7047862D4FE}" srcOrd="1" destOrd="0" presId="urn:microsoft.com/office/officeart/2005/8/layout/pList1"/>
    <dgm:cxn modelId="{9A8B7E3E-DE4D-4E18-9FE1-651CDA380755}" type="presParOf" srcId="{1A90D284-3279-431A-AAA1-2868E3060AF8}" destId="{72F0DF6A-1AE1-4BE0-B041-C7D0F37B2A52}" srcOrd="1" destOrd="0" presId="urn:microsoft.com/office/officeart/2005/8/layout/pList1"/>
    <dgm:cxn modelId="{2563F41D-42E5-4C41-A6EF-ACEB3D92172A}" type="presParOf" srcId="{1A90D284-3279-431A-AAA1-2868E3060AF8}" destId="{3DC5320E-36A6-43A6-86B4-DC26DD80A6FD}" srcOrd="2" destOrd="0" presId="urn:microsoft.com/office/officeart/2005/8/layout/pList1"/>
    <dgm:cxn modelId="{466E405C-704D-4692-8354-71D76C8CBABB}" type="presParOf" srcId="{3DC5320E-36A6-43A6-86B4-DC26DD80A6FD}" destId="{AA590518-7BB3-4034-B6EB-93DF413574A1}" srcOrd="0" destOrd="0" presId="urn:microsoft.com/office/officeart/2005/8/layout/pList1"/>
    <dgm:cxn modelId="{35472A73-1FC3-4B92-A97C-2E7FF83B8BEB}" type="presParOf" srcId="{3DC5320E-36A6-43A6-86B4-DC26DD80A6FD}" destId="{54AD9114-8CAC-4EE5-AB8A-436E1C2C232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6EBDB-B08F-4F61-AC93-3A9592FE8BDC}">
      <dsp:nvSpPr>
        <dsp:cNvPr id="0" name=""/>
        <dsp:cNvSpPr/>
      </dsp:nvSpPr>
      <dsp:spPr>
        <a:xfrm>
          <a:off x="1319166" y="1105705"/>
          <a:ext cx="2471510" cy="164849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ধর্ম ও ধর্মগ্রন্থ কি তা বলতে পারবে;</a:t>
          </a:r>
          <a:endParaRPr lang="en-US" sz="2400" kern="1200" dirty="0"/>
        </a:p>
      </dsp:txBody>
      <dsp:txXfrm>
        <a:off x="1714608" y="1105705"/>
        <a:ext cx="2076068" cy="1648497"/>
      </dsp:txXfrm>
    </dsp:sp>
    <dsp:sp modelId="{63F7ED0E-83A7-48BD-812E-E91B1C0745A5}">
      <dsp:nvSpPr>
        <dsp:cNvPr id="0" name=""/>
        <dsp:cNvSpPr/>
      </dsp:nvSpPr>
      <dsp:spPr>
        <a:xfrm>
          <a:off x="1027" y="446636"/>
          <a:ext cx="1647673" cy="164767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2323" y="687932"/>
        <a:ext cx="1165081" cy="1165081"/>
      </dsp:txXfrm>
    </dsp:sp>
    <dsp:sp modelId="{54C1F36C-41D7-4B83-8F72-5ADB0CC2A07B}">
      <dsp:nvSpPr>
        <dsp:cNvPr id="0" name=""/>
        <dsp:cNvSpPr/>
      </dsp:nvSpPr>
      <dsp:spPr>
        <a:xfrm>
          <a:off x="5438351" y="1105705"/>
          <a:ext cx="2471510" cy="164849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ধর্মের লক্ষণসমূহ ব্যাখ্যা করতে পারবে; </a:t>
          </a:r>
          <a:endParaRPr lang="en-US" sz="2400" kern="1200" dirty="0"/>
        </a:p>
      </dsp:txBody>
      <dsp:txXfrm>
        <a:off x="5833792" y="1105705"/>
        <a:ext cx="2076068" cy="1648497"/>
      </dsp:txXfrm>
    </dsp:sp>
    <dsp:sp modelId="{F0DF4EE6-0864-4B04-B7B8-8EA50EDAAE97}">
      <dsp:nvSpPr>
        <dsp:cNvPr id="0" name=""/>
        <dsp:cNvSpPr/>
      </dsp:nvSpPr>
      <dsp:spPr>
        <a:xfrm>
          <a:off x="4120212" y="446636"/>
          <a:ext cx="1647673" cy="164767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61508" y="687932"/>
        <a:ext cx="1165081" cy="1165081"/>
      </dsp:txXfrm>
    </dsp:sp>
    <dsp:sp modelId="{920C810E-3B8C-42C0-9009-F40FA8648815}">
      <dsp:nvSpPr>
        <dsp:cNvPr id="0" name=""/>
        <dsp:cNvSpPr/>
      </dsp:nvSpPr>
      <dsp:spPr>
        <a:xfrm>
          <a:off x="9557535" y="1105705"/>
          <a:ext cx="2471510" cy="164849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আদর্শ জীবনাচরনে ও নৈতিকতা গঠনে ধর্ম গ্রন্থের ভূমিকা ব্যাখ্যা করতে পারবে। </a:t>
          </a:r>
          <a:endParaRPr lang="en-US" sz="2400" kern="1200" dirty="0"/>
        </a:p>
      </dsp:txBody>
      <dsp:txXfrm>
        <a:off x="9952977" y="1105705"/>
        <a:ext cx="2076068" cy="1648497"/>
      </dsp:txXfrm>
    </dsp:sp>
    <dsp:sp modelId="{CA0CE89D-8414-42AE-A550-7B091AE645BD}">
      <dsp:nvSpPr>
        <dsp:cNvPr id="0" name=""/>
        <dsp:cNvSpPr/>
      </dsp:nvSpPr>
      <dsp:spPr>
        <a:xfrm>
          <a:off x="8239396" y="446636"/>
          <a:ext cx="1647673" cy="164767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480692" y="687932"/>
        <a:ext cx="1165081" cy="11650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813DC-B668-43A4-A71C-371392976959}">
      <dsp:nvSpPr>
        <dsp:cNvPr id="0" name=""/>
        <dsp:cNvSpPr/>
      </dsp:nvSpPr>
      <dsp:spPr>
        <a:xfrm>
          <a:off x="4257777" y="363013"/>
          <a:ext cx="5932840" cy="189359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মানুষের ধর্ম মনুষ্যত্ব। যার মনুষ্যত্ব নেই, সে পশুর সমান।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57777" y="363013"/>
        <a:ext cx="5932840" cy="1893597"/>
      </dsp:txXfrm>
    </dsp:sp>
    <dsp:sp modelId="{265F88F6-59E6-4163-81A2-5EE9C7C251D5}">
      <dsp:nvSpPr>
        <dsp:cNvPr id="0" name=""/>
        <dsp:cNvSpPr/>
      </dsp:nvSpPr>
      <dsp:spPr>
        <a:xfrm>
          <a:off x="1325085" y="657"/>
          <a:ext cx="2790172" cy="2818356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42" t="14311" r="842" b="14311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D9911-752D-49D5-9E3F-AE8D9436739A}">
      <dsp:nvSpPr>
        <dsp:cNvPr id="0" name=""/>
        <dsp:cNvSpPr/>
      </dsp:nvSpPr>
      <dsp:spPr>
        <a:xfrm>
          <a:off x="1393334" y="3592371"/>
          <a:ext cx="6231385" cy="220169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ধর্ম পালনে পশুবৃত্তিরবিনাশ ঘটে। জেগে ওঠে মানবিকতা ও পবিত্রতার এক বিশুদ্ধ কল্যাণ অনুভূতি। এই কল্যানবোধই ধর্ম।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93334" y="3592371"/>
        <a:ext cx="6231385" cy="2201699"/>
      </dsp:txXfrm>
    </dsp:sp>
    <dsp:sp modelId="{B20C0C83-0C22-4D56-8A8A-091108BE5EFB}">
      <dsp:nvSpPr>
        <dsp:cNvPr id="0" name=""/>
        <dsp:cNvSpPr/>
      </dsp:nvSpPr>
      <dsp:spPr>
        <a:xfrm>
          <a:off x="7760852" y="3284042"/>
          <a:ext cx="2790172" cy="2818356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97" t="11067" r="-797" b="11067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04999-EE2E-4A15-866D-E3DE1C7B0047}">
      <dsp:nvSpPr>
        <dsp:cNvPr id="0" name=""/>
        <dsp:cNvSpPr/>
      </dsp:nvSpPr>
      <dsp:spPr>
        <a:xfrm>
          <a:off x="1748294" y="2069854"/>
          <a:ext cx="2631182" cy="2275813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ধর্মের বিশেষ লক্ষণ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84292" y="2446966"/>
        <a:ext cx="1759186" cy="1521589"/>
      </dsp:txXfrm>
    </dsp:sp>
    <dsp:sp modelId="{E64525EB-483B-4CA6-9198-1A031BB0A2F0}">
      <dsp:nvSpPr>
        <dsp:cNvPr id="0" name=""/>
        <dsp:cNvSpPr/>
      </dsp:nvSpPr>
      <dsp:spPr>
        <a:xfrm>
          <a:off x="3395792" y="981031"/>
          <a:ext cx="992874" cy="855274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B840C6-9D6E-4685-B426-382D13C67426}">
      <dsp:nvSpPr>
        <dsp:cNvPr id="0" name=""/>
        <dsp:cNvSpPr/>
      </dsp:nvSpPr>
      <dsp:spPr>
        <a:xfrm>
          <a:off x="1990715" y="0"/>
          <a:ext cx="2155968" cy="1865178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>
              <a:latin typeface="NikoshBAN" panose="02000000000000000000" pitchFamily="2" charset="0"/>
              <a:cs typeface="NikoshBAN" panose="02000000000000000000" pitchFamily="2" charset="0"/>
            </a:rPr>
            <a:t>বেদ </a:t>
          </a:r>
          <a:endParaRPr lang="en-US" sz="3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48006" y="309101"/>
        <a:ext cx="1441386" cy="1246976"/>
      </dsp:txXfrm>
    </dsp:sp>
    <dsp:sp modelId="{05CCCE71-DD9E-4A82-8911-BB124945F95D}">
      <dsp:nvSpPr>
        <dsp:cNvPr id="0" name=""/>
        <dsp:cNvSpPr/>
      </dsp:nvSpPr>
      <dsp:spPr>
        <a:xfrm>
          <a:off x="4554510" y="2579939"/>
          <a:ext cx="992874" cy="855274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9A5EF-CDD6-4D34-8D59-ABC73812976D}">
      <dsp:nvSpPr>
        <dsp:cNvPr id="0" name=""/>
        <dsp:cNvSpPr/>
      </dsp:nvSpPr>
      <dsp:spPr>
        <a:xfrm>
          <a:off x="3968150" y="1147210"/>
          <a:ext cx="2155968" cy="1865178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>
              <a:latin typeface="NikoshBAN" panose="02000000000000000000" pitchFamily="2" charset="0"/>
              <a:cs typeface="NikoshBAN" panose="02000000000000000000" pitchFamily="2" charset="0"/>
            </a:rPr>
            <a:t>স্মৃতি </a:t>
          </a:r>
          <a:endParaRPr lang="en-US" sz="3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25441" y="1456311"/>
        <a:ext cx="1441386" cy="1246976"/>
      </dsp:txXfrm>
    </dsp:sp>
    <dsp:sp modelId="{667B3BEA-C22E-4BAA-BD33-CB8430A56078}">
      <dsp:nvSpPr>
        <dsp:cNvPr id="0" name=""/>
        <dsp:cNvSpPr/>
      </dsp:nvSpPr>
      <dsp:spPr>
        <a:xfrm>
          <a:off x="3749358" y="4384806"/>
          <a:ext cx="992874" cy="855274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579A07-0191-41A0-AFED-6502F5A0A6C8}">
      <dsp:nvSpPr>
        <dsp:cNvPr id="0" name=""/>
        <dsp:cNvSpPr/>
      </dsp:nvSpPr>
      <dsp:spPr>
        <a:xfrm>
          <a:off x="3968150" y="3402491"/>
          <a:ext cx="2155968" cy="1865178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>
              <a:latin typeface="NikoshBAN" panose="02000000000000000000" pitchFamily="2" charset="0"/>
              <a:cs typeface="NikoshBAN" panose="02000000000000000000" pitchFamily="2" charset="0"/>
            </a:rPr>
            <a:t>সদাচার </a:t>
          </a:r>
          <a:endParaRPr lang="en-US" sz="3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25441" y="3711592"/>
        <a:ext cx="1441386" cy="1246976"/>
      </dsp:txXfrm>
    </dsp:sp>
    <dsp:sp modelId="{0735F4C1-BED5-4B75-AFCC-7FF411FB3DBB}">
      <dsp:nvSpPr>
        <dsp:cNvPr id="0" name=""/>
        <dsp:cNvSpPr/>
      </dsp:nvSpPr>
      <dsp:spPr>
        <a:xfrm>
          <a:off x="1990715" y="4550985"/>
          <a:ext cx="2155968" cy="1865178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>
              <a:latin typeface="NikoshBAN" panose="02000000000000000000" pitchFamily="2" charset="0"/>
              <a:cs typeface="NikoshBAN" panose="02000000000000000000" pitchFamily="2" charset="0"/>
            </a:rPr>
            <a:t>বিবেকের বাণী </a:t>
          </a:r>
          <a:endParaRPr lang="en-US" sz="3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48006" y="4860086"/>
        <a:ext cx="1441386" cy="124697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AA325-9099-4AA5-8BD8-80764B26B4B3}">
      <dsp:nvSpPr>
        <dsp:cNvPr id="0" name=""/>
        <dsp:cNvSpPr/>
      </dsp:nvSpPr>
      <dsp:spPr>
        <a:xfrm>
          <a:off x="3342338" y="2461906"/>
          <a:ext cx="2487898" cy="126375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ধর্মের বাহ্য  লক্ষণ 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06682" y="2646978"/>
        <a:ext cx="1759210" cy="893606"/>
      </dsp:txXfrm>
    </dsp:sp>
    <dsp:sp modelId="{A6417515-833B-4A7C-B70D-CE267D006626}">
      <dsp:nvSpPr>
        <dsp:cNvPr id="0" name=""/>
        <dsp:cNvSpPr/>
      </dsp:nvSpPr>
      <dsp:spPr>
        <a:xfrm rot="16200000">
          <a:off x="3956323" y="1820388"/>
          <a:ext cx="1259927" cy="23109"/>
        </a:xfrm>
        <a:custGeom>
          <a:avLst/>
          <a:gdLst/>
          <a:ahLst/>
          <a:cxnLst/>
          <a:rect l="0" t="0" r="0" b="0"/>
          <a:pathLst>
            <a:path>
              <a:moveTo>
                <a:pt x="0" y="11554"/>
              </a:moveTo>
              <a:lnTo>
                <a:pt x="1259927" y="11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54789" y="1800445"/>
        <a:ext cx="62996" cy="62996"/>
      </dsp:txXfrm>
    </dsp:sp>
    <dsp:sp modelId="{D0285167-3D49-41EB-9965-D3592F1B1D1C}">
      <dsp:nvSpPr>
        <dsp:cNvPr id="0" name=""/>
        <dsp:cNvSpPr/>
      </dsp:nvSpPr>
      <dsp:spPr>
        <a:xfrm>
          <a:off x="3997483" y="24371"/>
          <a:ext cx="1177608" cy="11776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>
              <a:latin typeface="NikoshBAN" panose="02000000000000000000" pitchFamily="2" charset="0"/>
              <a:cs typeface="NikoshBAN" panose="02000000000000000000" pitchFamily="2" charset="0"/>
            </a:rPr>
            <a:t>সহিষ্ণুতা 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69940" y="196828"/>
        <a:ext cx="832694" cy="832694"/>
      </dsp:txXfrm>
    </dsp:sp>
    <dsp:sp modelId="{CA2AD6B0-E850-4D98-A911-543DAF5D9444}">
      <dsp:nvSpPr>
        <dsp:cNvPr id="0" name=""/>
        <dsp:cNvSpPr/>
      </dsp:nvSpPr>
      <dsp:spPr>
        <a:xfrm rot="18360000">
          <a:off x="4778085" y="2020580"/>
          <a:ext cx="1159068" cy="23109"/>
        </a:xfrm>
        <a:custGeom>
          <a:avLst/>
          <a:gdLst/>
          <a:ahLst/>
          <a:cxnLst/>
          <a:rect l="0" t="0" r="0" b="0"/>
          <a:pathLst>
            <a:path>
              <a:moveTo>
                <a:pt x="0" y="11554"/>
              </a:moveTo>
              <a:lnTo>
                <a:pt x="1159068" y="11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28642" y="2003158"/>
        <a:ext cx="57953" cy="57953"/>
      </dsp:txXfrm>
    </dsp:sp>
    <dsp:sp modelId="{CDCE1D4D-6D8E-4B97-BF7F-31280C985363}">
      <dsp:nvSpPr>
        <dsp:cNvPr id="0" name=""/>
        <dsp:cNvSpPr/>
      </dsp:nvSpPr>
      <dsp:spPr>
        <a:xfrm>
          <a:off x="5455547" y="498124"/>
          <a:ext cx="1177608" cy="11776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>
              <a:latin typeface="NikoshBAN" panose="02000000000000000000" pitchFamily="2" charset="0"/>
              <a:cs typeface="NikoshBAN" panose="02000000000000000000" pitchFamily="2" charset="0"/>
            </a:rPr>
            <a:t>ক্ষমা 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28004" y="670581"/>
        <a:ext cx="832694" cy="832694"/>
      </dsp:txXfrm>
    </dsp:sp>
    <dsp:sp modelId="{52AC6502-273F-4D2A-BAFD-9F26A4FDB8E3}">
      <dsp:nvSpPr>
        <dsp:cNvPr id="0" name=""/>
        <dsp:cNvSpPr/>
      </dsp:nvSpPr>
      <dsp:spPr>
        <a:xfrm rot="20520000">
          <a:off x="5614861" y="2619685"/>
          <a:ext cx="789968" cy="23109"/>
        </a:xfrm>
        <a:custGeom>
          <a:avLst/>
          <a:gdLst/>
          <a:ahLst/>
          <a:cxnLst/>
          <a:rect l="0" t="0" r="0" b="0"/>
          <a:pathLst>
            <a:path>
              <a:moveTo>
                <a:pt x="0" y="11554"/>
              </a:moveTo>
              <a:lnTo>
                <a:pt x="789968" y="11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90096" y="2611490"/>
        <a:ext cx="39498" cy="39498"/>
      </dsp:txXfrm>
    </dsp:sp>
    <dsp:sp modelId="{39B5C26D-B5B5-41C4-AD2A-FE8BA10F98C7}">
      <dsp:nvSpPr>
        <dsp:cNvPr id="0" name=""/>
        <dsp:cNvSpPr/>
      </dsp:nvSpPr>
      <dsp:spPr>
        <a:xfrm>
          <a:off x="6356680" y="1738428"/>
          <a:ext cx="1177608" cy="11776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>
              <a:latin typeface="NikoshBAN" panose="02000000000000000000" pitchFamily="2" charset="0"/>
              <a:cs typeface="NikoshBAN" panose="02000000000000000000" pitchFamily="2" charset="0"/>
            </a:rPr>
            <a:t>দয়া 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29137" y="1910885"/>
        <a:ext cx="832694" cy="832694"/>
      </dsp:txXfrm>
    </dsp:sp>
    <dsp:sp modelId="{7CB4234B-53B7-4743-A196-4406B8EF4850}">
      <dsp:nvSpPr>
        <dsp:cNvPr id="0" name=""/>
        <dsp:cNvSpPr/>
      </dsp:nvSpPr>
      <dsp:spPr>
        <a:xfrm rot="1080000">
          <a:off x="5614861" y="3544769"/>
          <a:ext cx="789968" cy="23109"/>
        </a:xfrm>
        <a:custGeom>
          <a:avLst/>
          <a:gdLst/>
          <a:ahLst/>
          <a:cxnLst/>
          <a:rect l="0" t="0" r="0" b="0"/>
          <a:pathLst>
            <a:path>
              <a:moveTo>
                <a:pt x="0" y="11554"/>
              </a:moveTo>
              <a:lnTo>
                <a:pt x="789968" y="11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90096" y="3536574"/>
        <a:ext cx="39498" cy="39498"/>
      </dsp:txXfrm>
    </dsp:sp>
    <dsp:sp modelId="{88D08285-FAF4-4819-B4AA-8E2FF8D114D2}">
      <dsp:nvSpPr>
        <dsp:cNvPr id="0" name=""/>
        <dsp:cNvSpPr/>
      </dsp:nvSpPr>
      <dsp:spPr>
        <a:xfrm>
          <a:off x="6356680" y="3271527"/>
          <a:ext cx="1177608" cy="11776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>
              <a:latin typeface="NikoshBAN" panose="02000000000000000000" pitchFamily="2" charset="0"/>
              <a:cs typeface="NikoshBAN" panose="02000000000000000000" pitchFamily="2" charset="0"/>
            </a:rPr>
            <a:t>চুরি না করা 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29137" y="3443984"/>
        <a:ext cx="832694" cy="832694"/>
      </dsp:txXfrm>
    </dsp:sp>
    <dsp:sp modelId="{6916AEAD-2D5D-403B-9D0B-785006B45333}">
      <dsp:nvSpPr>
        <dsp:cNvPr id="0" name=""/>
        <dsp:cNvSpPr/>
      </dsp:nvSpPr>
      <dsp:spPr>
        <a:xfrm rot="3240000">
          <a:off x="4778085" y="4143874"/>
          <a:ext cx="1159068" cy="23109"/>
        </a:xfrm>
        <a:custGeom>
          <a:avLst/>
          <a:gdLst/>
          <a:ahLst/>
          <a:cxnLst/>
          <a:rect l="0" t="0" r="0" b="0"/>
          <a:pathLst>
            <a:path>
              <a:moveTo>
                <a:pt x="0" y="11554"/>
              </a:moveTo>
              <a:lnTo>
                <a:pt x="1159068" y="11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28642" y="4126452"/>
        <a:ext cx="57953" cy="57953"/>
      </dsp:txXfrm>
    </dsp:sp>
    <dsp:sp modelId="{54927BBC-6BE4-4063-BCBC-8640236597E3}">
      <dsp:nvSpPr>
        <dsp:cNvPr id="0" name=""/>
        <dsp:cNvSpPr/>
      </dsp:nvSpPr>
      <dsp:spPr>
        <a:xfrm>
          <a:off x="5455547" y="4511830"/>
          <a:ext cx="1177608" cy="11776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>
              <a:latin typeface="NikoshBAN" panose="02000000000000000000" pitchFamily="2" charset="0"/>
              <a:cs typeface="NikoshBAN" panose="02000000000000000000" pitchFamily="2" charset="0"/>
            </a:rPr>
            <a:t>শুচিতা 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28004" y="4684287"/>
        <a:ext cx="832694" cy="832694"/>
      </dsp:txXfrm>
    </dsp:sp>
    <dsp:sp modelId="{ADFA8970-95E6-4882-9148-25E5EAEF29DC}">
      <dsp:nvSpPr>
        <dsp:cNvPr id="0" name=""/>
        <dsp:cNvSpPr/>
      </dsp:nvSpPr>
      <dsp:spPr>
        <a:xfrm rot="5400000">
          <a:off x="3956323" y="4344066"/>
          <a:ext cx="1259927" cy="23109"/>
        </a:xfrm>
        <a:custGeom>
          <a:avLst/>
          <a:gdLst/>
          <a:ahLst/>
          <a:cxnLst/>
          <a:rect l="0" t="0" r="0" b="0"/>
          <a:pathLst>
            <a:path>
              <a:moveTo>
                <a:pt x="0" y="11554"/>
              </a:moveTo>
              <a:lnTo>
                <a:pt x="1259927" y="11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54789" y="4324122"/>
        <a:ext cx="62996" cy="62996"/>
      </dsp:txXfrm>
    </dsp:sp>
    <dsp:sp modelId="{917CB761-B75E-4F90-9E17-BD69153E2FFF}">
      <dsp:nvSpPr>
        <dsp:cNvPr id="0" name=""/>
        <dsp:cNvSpPr/>
      </dsp:nvSpPr>
      <dsp:spPr>
        <a:xfrm>
          <a:off x="3997483" y="4985584"/>
          <a:ext cx="1177608" cy="11776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>
              <a:latin typeface="NikoshBAN" panose="02000000000000000000" pitchFamily="2" charset="0"/>
              <a:cs typeface="NikoshBAN" panose="02000000000000000000" pitchFamily="2" charset="0"/>
            </a:rPr>
            <a:t>ইন্দ্রিয় সংযম 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69940" y="5158041"/>
        <a:ext cx="832694" cy="832694"/>
      </dsp:txXfrm>
    </dsp:sp>
    <dsp:sp modelId="{35496A25-76CE-4A70-8244-55F95F6E6F48}">
      <dsp:nvSpPr>
        <dsp:cNvPr id="0" name=""/>
        <dsp:cNvSpPr/>
      </dsp:nvSpPr>
      <dsp:spPr>
        <a:xfrm rot="7560000">
          <a:off x="3235421" y="4143874"/>
          <a:ext cx="1159068" cy="23109"/>
        </a:xfrm>
        <a:custGeom>
          <a:avLst/>
          <a:gdLst/>
          <a:ahLst/>
          <a:cxnLst/>
          <a:rect l="0" t="0" r="0" b="0"/>
          <a:pathLst>
            <a:path>
              <a:moveTo>
                <a:pt x="0" y="11554"/>
              </a:moveTo>
              <a:lnTo>
                <a:pt x="1159068" y="11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85978" y="4126452"/>
        <a:ext cx="57953" cy="57953"/>
      </dsp:txXfrm>
    </dsp:sp>
    <dsp:sp modelId="{A0B9B4FA-E06A-4D11-B5DA-0551DA57E2EA}">
      <dsp:nvSpPr>
        <dsp:cNvPr id="0" name=""/>
        <dsp:cNvSpPr/>
      </dsp:nvSpPr>
      <dsp:spPr>
        <a:xfrm>
          <a:off x="2539419" y="4511830"/>
          <a:ext cx="1177608" cy="11776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>
              <a:latin typeface="NikoshBAN" panose="02000000000000000000" pitchFamily="2" charset="0"/>
              <a:cs typeface="NikoshBAN" panose="02000000000000000000" pitchFamily="2" charset="0"/>
            </a:rPr>
            <a:t>শুদ্ধ বুদ্ধি 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11876" y="4684287"/>
        <a:ext cx="832694" cy="832694"/>
      </dsp:txXfrm>
    </dsp:sp>
    <dsp:sp modelId="{80682D20-20DF-4136-8459-E325F3B58402}">
      <dsp:nvSpPr>
        <dsp:cNvPr id="0" name=""/>
        <dsp:cNvSpPr/>
      </dsp:nvSpPr>
      <dsp:spPr>
        <a:xfrm rot="9720000">
          <a:off x="2767744" y="3544769"/>
          <a:ext cx="789968" cy="23109"/>
        </a:xfrm>
        <a:custGeom>
          <a:avLst/>
          <a:gdLst/>
          <a:ahLst/>
          <a:cxnLst/>
          <a:rect l="0" t="0" r="0" b="0"/>
          <a:pathLst>
            <a:path>
              <a:moveTo>
                <a:pt x="0" y="11554"/>
              </a:moveTo>
              <a:lnTo>
                <a:pt x="789968" y="11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42979" y="3536574"/>
        <a:ext cx="39498" cy="39498"/>
      </dsp:txXfrm>
    </dsp:sp>
    <dsp:sp modelId="{78232EAA-5B15-41F3-AC33-FCCC2EF5B8C3}">
      <dsp:nvSpPr>
        <dsp:cNvPr id="0" name=""/>
        <dsp:cNvSpPr/>
      </dsp:nvSpPr>
      <dsp:spPr>
        <a:xfrm>
          <a:off x="1638286" y="3271527"/>
          <a:ext cx="1177608" cy="11776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>
              <a:latin typeface="NikoshBAN" panose="02000000000000000000" pitchFamily="2" charset="0"/>
              <a:cs typeface="NikoshBAN" panose="02000000000000000000" pitchFamily="2" charset="0"/>
            </a:rPr>
            <a:t>জ্ঞান 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10743" y="3443984"/>
        <a:ext cx="832694" cy="832694"/>
      </dsp:txXfrm>
    </dsp:sp>
    <dsp:sp modelId="{867FFEAA-F0BE-40E5-B7B0-9FB4876B34BA}">
      <dsp:nvSpPr>
        <dsp:cNvPr id="0" name=""/>
        <dsp:cNvSpPr/>
      </dsp:nvSpPr>
      <dsp:spPr>
        <a:xfrm rot="11880000">
          <a:off x="2767744" y="2619685"/>
          <a:ext cx="789968" cy="23109"/>
        </a:xfrm>
        <a:custGeom>
          <a:avLst/>
          <a:gdLst/>
          <a:ahLst/>
          <a:cxnLst/>
          <a:rect l="0" t="0" r="0" b="0"/>
          <a:pathLst>
            <a:path>
              <a:moveTo>
                <a:pt x="0" y="11554"/>
              </a:moveTo>
              <a:lnTo>
                <a:pt x="789968" y="11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42979" y="2611490"/>
        <a:ext cx="39498" cy="39498"/>
      </dsp:txXfrm>
    </dsp:sp>
    <dsp:sp modelId="{E24615A7-C59A-49FE-86AA-324F6B29B7F3}">
      <dsp:nvSpPr>
        <dsp:cNvPr id="0" name=""/>
        <dsp:cNvSpPr/>
      </dsp:nvSpPr>
      <dsp:spPr>
        <a:xfrm>
          <a:off x="1638286" y="1738428"/>
          <a:ext cx="1177608" cy="11776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>
              <a:latin typeface="NikoshBAN" panose="02000000000000000000" pitchFamily="2" charset="0"/>
              <a:cs typeface="NikoshBAN" panose="02000000000000000000" pitchFamily="2" charset="0"/>
            </a:rPr>
            <a:t>সত্য 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10743" y="1910885"/>
        <a:ext cx="832694" cy="832694"/>
      </dsp:txXfrm>
    </dsp:sp>
    <dsp:sp modelId="{B5301F39-EB26-4E80-B99D-482EC5DFEEBE}">
      <dsp:nvSpPr>
        <dsp:cNvPr id="0" name=""/>
        <dsp:cNvSpPr/>
      </dsp:nvSpPr>
      <dsp:spPr>
        <a:xfrm rot="14040000">
          <a:off x="3235421" y="2020580"/>
          <a:ext cx="1159068" cy="23109"/>
        </a:xfrm>
        <a:custGeom>
          <a:avLst/>
          <a:gdLst/>
          <a:ahLst/>
          <a:cxnLst/>
          <a:rect l="0" t="0" r="0" b="0"/>
          <a:pathLst>
            <a:path>
              <a:moveTo>
                <a:pt x="0" y="11554"/>
              </a:moveTo>
              <a:lnTo>
                <a:pt x="1159068" y="11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85978" y="2003158"/>
        <a:ext cx="57953" cy="57953"/>
      </dsp:txXfrm>
    </dsp:sp>
    <dsp:sp modelId="{89B8D4DB-2AE3-4151-A870-147F949D59AF}">
      <dsp:nvSpPr>
        <dsp:cNvPr id="0" name=""/>
        <dsp:cNvSpPr/>
      </dsp:nvSpPr>
      <dsp:spPr>
        <a:xfrm>
          <a:off x="2539419" y="498124"/>
          <a:ext cx="1177608" cy="11776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>
              <a:latin typeface="NikoshBAN" panose="02000000000000000000" pitchFamily="2" charset="0"/>
              <a:cs typeface="NikoshBAN" panose="02000000000000000000" pitchFamily="2" charset="0"/>
            </a:rPr>
            <a:t>ক্রোধহীনতা 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11876" y="670581"/>
        <a:ext cx="832694" cy="83269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679DB-08F6-495A-924E-B84DD0FFC8E9}">
      <dsp:nvSpPr>
        <dsp:cNvPr id="0" name=""/>
        <dsp:cNvSpPr/>
      </dsp:nvSpPr>
      <dsp:spPr>
        <a:xfrm>
          <a:off x="4483" y="0"/>
          <a:ext cx="3515095" cy="33768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F4913-71A0-43C5-8CA0-77EC5DEE46E6}">
      <dsp:nvSpPr>
        <dsp:cNvPr id="0" name=""/>
        <dsp:cNvSpPr/>
      </dsp:nvSpPr>
      <dsp:spPr>
        <a:xfrm>
          <a:off x="576708" y="2026112"/>
          <a:ext cx="3515095" cy="3376854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সব কিছুর মূলে ঈশ্বর-ঈশ্বরকে ভক্তি করা ধর্মের মূল কথা।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5613" y="2125017"/>
        <a:ext cx="3317285" cy="3179044"/>
      </dsp:txXfrm>
    </dsp:sp>
    <dsp:sp modelId="{7086EEE8-1A48-4FF6-BDAB-A7590EFAA638}">
      <dsp:nvSpPr>
        <dsp:cNvPr id="0" name=""/>
        <dsp:cNvSpPr/>
      </dsp:nvSpPr>
      <dsp:spPr>
        <a:xfrm>
          <a:off x="4196663" y="1266113"/>
          <a:ext cx="677085" cy="8446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4196663" y="1435039"/>
        <a:ext cx="473960" cy="506776"/>
      </dsp:txXfrm>
    </dsp:sp>
    <dsp:sp modelId="{2B393FA2-2772-479F-A0B7-4BD27881C22C}">
      <dsp:nvSpPr>
        <dsp:cNvPr id="0" name=""/>
        <dsp:cNvSpPr/>
      </dsp:nvSpPr>
      <dsp:spPr>
        <a:xfrm>
          <a:off x="5454107" y="0"/>
          <a:ext cx="3515095" cy="33768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06134-99F2-4C54-923F-7D5951881E67}">
      <dsp:nvSpPr>
        <dsp:cNvPr id="0" name=""/>
        <dsp:cNvSpPr/>
      </dsp:nvSpPr>
      <dsp:spPr>
        <a:xfrm>
          <a:off x="5642431" y="2026112"/>
          <a:ext cx="4282897" cy="3376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যা ধর্মের বিপরীত তাই অধর্ম।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2500" kern="1200" dirty="0">
              <a:latin typeface="NikoshBAN" panose="02000000000000000000" pitchFamily="2" charset="0"/>
              <a:cs typeface="NikoshBAN" panose="02000000000000000000" pitchFamily="2" charset="0"/>
            </a:rPr>
            <a:t>চুরি করা 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2500" kern="1200" dirty="0">
              <a:latin typeface="NikoshBAN" panose="02000000000000000000" pitchFamily="2" charset="0"/>
              <a:cs typeface="NikoshBAN" panose="02000000000000000000" pitchFamily="2" charset="0"/>
            </a:rPr>
            <a:t>ঘুষ নেওয়া 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2500" kern="1200" dirty="0">
              <a:latin typeface="NikoshBAN" panose="02000000000000000000" pitchFamily="2" charset="0"/>
              <a:cs typeface="NikoshBAN" panose="02000000000000000000" pitchFamily="2" charset="0"/>
            </a:rPr>
            <a:t>মিথ্যা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2500" kern="1200" dirty="0">
              <a:latin typeface="NikoshBAN" panose="02000000000000000000" pitchFamily="2" charset="0"/>
              <a:cs typeface="NikoshBAN" panose="02000000000000000000" pitchFamily="2" charset="0"/>
            </a:rPr>
            <a:t>ক্রোধ 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 dirty="0"/>
        </a:p>
      </dsp:txBody>
      <dsp:txXfrm>
        <a:off x="5741336" y="2125017"/>
        <a:ext cx="4085087" cy="31790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11FFA-AD93-433D-A4F2-A1322C7E6FAA}">
      <dsp:nvSpPr>
        <dsp:cNvPr id="0" name=""/>
        <dsp:cNvSpPr/>
      </dsp:nvSpPr>
      <dsp:spPr>
        <a:xfrm>
          <a:off x="3859171" y="321812"/>
          <a:ext cx="6935567" cy="21673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8028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100" kern="1200" dirty="0">
              <a:latin typeface="NikoshBAN" panose="02000000000000000000" pitchFamily="2" charset="0"/>
              <a:cs typeface="NikoshBAN" panose="02000000000000000000" pitchFamily="2" charset="0"/>
            </a:rPr>
            <a:t>ধর্ম শব্দটির অর্থ, ‘যা ধারণ করে’। ধৃ ধাতু + মন(প্রত্যয়)=ধর্ম। ধৃ ধাতুর অর্থ ধারণ করা। </a:t>
          </a:r>
          <a:endParaRPr lang="en-US" sz="4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59171" y="321812"/>
        <a:ext cx="6935567" cy="2167364"/>
      </dsp:txXfrm>
    </dsp:sp>
    <dsp:sp modelId="{4CA2253F-029F-4B8D-939D-CEDCB6F15FEC}">
      <dsp:nvSpPr>
        <dsp:cNvPr id="0" name=""/>
        <dsp:cNvSpPr/>
      </dsp:nvSpPr>
      <dsp:spPr>
        <a:xfrm>
          <a:off x="3570189" y="8748"/>
          <a:ext cx="1517155" cy="22757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8C25E-1F81-4D64-A08A-D8FDA60B1F23}">
      <dsp:nvSpPr>
        <dsp:cNvPr id="0" name=""/>
        <dsp:cNvSpPr/>
      </dsp:nvSpPr>
      <dsp:spPr>
        <a:xfrm>
          <a:off x="3859171" y="3050283"/>
          <a:ext cx="6935567" cy="21673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8028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100" kern="1200" dirty="0">
              <a:latin typeface="NikoshBAN" panose="02000000000000000000" pitchFamily="2" charset="0"/>
              <a:cs typeface="NikoshBAN" panose="02000000000000000000" pitchFamily="2" charset="0"/>
            </a:rPr>
            <a:t>যা হৃদয়ে ধারণ করে মানুষ সুন্দর, সুশৃঙ্খল ও পবিত্র, জীবনযাপন করতে পারে, তাকেই ধর্ম বলে। </a:t>
          </a:r>
          <a:endParaRPr lang="en-US" sz="4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59171" y="3050283"/>
        <a:ext cx="6935567" cy="2167364"/>
      </dsp:txXfrm>
    </dsp:sp>
    <dsp:sp modelId="{18A83632-DAD1-4EE9-BF9B-DA857B27CCCA}">
      <dsp:nvSpPr>
        <dsp:cNvPr id="0" name=""/>
        <dsp:cNvSpPr/>
      </dsp:nvSpPr>
      <dsp:spPr>
        <a:xfrm>
          <a:off x="3570189" y="2737219"/>
          <a:ext cx="1517155" cy="2275733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9852" t="-2235" r="-79582" b="-223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11FFA-AD93-433D-A4F2-A1322C7E6FAA}">
      <dsp:nvSpPr>
        <dsp:cNvPr id="0" name=""/>
        <dsp:cNvSpPr/>
      </dsp:nvSpPr>
      <dsp:spPr>
        <a:xfrm>
          <a:off x="379918" y="1231013"/>
          <a:ext cx="9118043" cy="28493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9986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মানবজীবনের ইহোলৌকিক ও পারলৌকিক সুখ এবং নৈতিক চরিত্র গঠনের জন্য বিভিন্ন উপদেশ, নির্দেশ রীতিনীতি, আখ্যান- উপাখ্যান যে-গ্রন্থে লিপিবদ্ধ আছে, তাই ধর্মগ্রন্থ।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9918" y="1231013"/>
        <a:ext cx="9118043" cy="2849388"/>
      </dsp:txXfrm>
    </dsp:sp>
    <dsp:sp modelId="{4CA2253F-029F-4B8D-939D-CEDCB6F15FEC}">
      <dsp:nvSpPr>
        <dsp:cNvPr id="0" name=""/>
        <dsp:cNvSpPr/>
      </dsp:nvSpPr>
      <dsp:spPr>
        <a:xfrm>
          <a:off x="0" y="819435"/>
          <a:ext cx="1994572" cy="2991858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9" t="19437" r="-429" b="19437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F51EE-AB75-41CE-A830-0B6B39517212}">
      <dsp:nvSpPr>
        <dsp:cNvPr id="0" name=""/>
        <dsp:cNvSpPr/>
      </dsp:nvSpPr>
      <dsp:spPr>
        <a:xfrm>
          <a:off x="5220858" y="2254719"/>
          <a:ext cx="1932616" cy="19326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ধর্মগ্রন্থে সন্নিবেশিত থাকে </a:t>
          </a:r>
          <a:endParaRPr lang="en-US" sz="3600" kern="1200" dirty="0"/>
        </a:p>
      </dsp:txBody>
      <dsp:txXfrm>
        <a:off x="5315201" y="2349062"/>
        <a:ext cx="1743930" cy="1743930"/>
      </dsp:txXfrm>
    </dsp:sp>
    <dsp:sp modelId="{8218C09A-17FB-4F95-A59C-7A81B1500FAA}">
      <dsp:nvSpPr>
        <dsp:cNvPr id="0" name=""/>
        <dsp:cNvSpPr/>
      </dsp:nvSpPr>
      <dsp:spPr>
        <a:xfrm rot="16200000">
          <a:off x="5707510" y="1775062"/>
          <a:ext cx="9593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931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9E93CB-93F7-458F-95F5-00F2FF3FE53C}">
      <dsp:nvSpPr>
        <dsp:cNvPr id="0" name=""/>
        <dsp:cNvSpPr/>
      </dsp:nvSpPr>
      <dsp:spPr>
        <a:xfrm>
          <a:off x="5539739" y="553"/>
          <a:ext cx="1294853" cy="12948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ধর্মতত্ত্ব</a:t>
          </a:r>
          <a:endParaRPr lang="en-US" sz="3200" kern="1200" dirty="0"/>
        </a:p>
      </dsp:txBody>
      <dsp:txXfrm>
        <a:off x="5602949" y="63763"/>
        <a:ext cx="1168433" cy="1168433"/>
      </dsp:txXfrm>
    </dsp:sp>
    <dsp:sp modelId="{47D92F72-2832-4D4D-8276-9AD520A30932}">
      <dsp:nvSpPr>
        <dsp:cNvPr id="0" name=""/>
        <dsp:cNvSpPr/>
      </dsp:nvSpPr>
      <dsp:spPr>
        <a:xfrm rot="21566628">
          <a:off x="7153443" y="3205187"/>
          <a:ext cx="13308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086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755D6-0FA1-4EE3-8D21-59ED8903A9B7}">
      <dsp:nvSpPr>
        <dsp:cNvPr id="0" name=""/>
        <dsp:cNvSpPr/>
      </dsp:nvSpPr>
      <dsp:spPr>
        <a:xfrm>
          <a:off x="8484273" y="2545015"/>
          <a:ext cx="1294853" cy="12948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ধর্মাচার </a:t>
          </a:r>
          <a:endParaRPr lang="en-US" sz="3200" kern="1200" dirty="0"/>
        </a:p>
      </dsp:txBody>
      <dsp:txXfrm>
        <a:off x="8547483" y="2608225"/>
        <a:ext cx="1168433" cy="1168433"/>
      </dsp:txXfrm>
    </dsp:sp>
    <dsp:sp modelId="{D3FCEF56-8F0C-4EE4-B638-D157EEE9F855}">
      <dsp:nvSpPr>
        <dsp:cNvPr id="0" name=""/>
        <dsp:cNvSpPr/>
      </dsp:nvSpPr>
      <dsp:spPr>
        <a:xfrm rot="5400000">
          <a:off x="5707510" y="4666992"/>
          <a:ext cx="9593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931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49FBC-D75F-4F8D-8258-A6D6117FD971}">
      <dsp:nvSpPr>
        <dsp:cNvPr id="0" name=""/>
        <dsp:cNvSpPr/>
      </dsp:nvSpPr>
      <dsp:spPr>
        <a:xfrm>
          <a:off x="5539739" y="5146648"/>
          <a:ext cx="1294853" cy="12948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ধর্মীয় সংস্কার </a:t>
          </a:r>
          <a:endParaRPr lang="en-US" sz="3200" kern="1200" dirty="0"/>
        </a:p>
      </dsp:txBody>
      <dsp:txXfrm>
        <a:off x="5602949" y="5209858"/>
        <a:ext cx="1168433" cy="1168433"/>
      </dsp:txXfrm>
    </dsp:sp>
    <dsp:sp modelId="{DBC615BA-632F-42F9-A837-2F1347D8596A}">
      <dsp:nvSpPr>
        <dsp:cNvPr id="0" name=""/>
        <dsp:cNvSpPr/>
      </dsp:nvSpPr>
      <dsp:spPr>
        <a:xfrm rot="10828998">
          <a:off x="4034291" y="3207871"/>
          <a:ext cx="11865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658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F6E1F-6D43-4849-8095-9606989D6B74}">
      <dsp:nvSpPr>
        <dsp:cNvPr id="0" name=""/>
        <dsp:cNvSpPr/>
      </dsp:nvSpPr>
      <dsp:spPr>
        <a:xfrm>
          <a:off x="1565170" y="2355829"/>
          <a:ext cx="2469142" cy="16732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ধর্মানুষ্ঠান অনুকরণীয় উপ্যাখ্যান </a:t>
          </a:r>
          <a:endParaRPr lang="en-US" sz="3200" kern="1200" dirty="0"/>
        </a:p>
      </dsp:txBody>
      <dsp:txXfrm>
        <a:off x="1646851" y="2437510"/>
        <a:ext cx="2305780" cy="15098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A9338-97B0-410C-808D-D828888AD745}">
      <dsp:nvSpPr>
        <dsp:cNvPr id="0" name=""/>
        <dsp:cNvSpPr/>
      </dsp:nvSpPr>
      <dsp:spPr>
        <a:xfrm>
          <a:off x="7888843" y="1349"/>
          <a:ext cx="1187250" cy="1187250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বেদ </a:t>
          </a:r>
          <a:endParaRPr lang="en-US" sz="3200" kern="1200" dirty="0"/>
        </a:p>
      </dsp:txBody>
      <dsp:txXfrm>
        <a:off x="7888843" y="1349"/>
        <a:ext cx="1187250" cy="1187250"/>
      </dsp:txXfrm>
    </dsp:sp>
    <dsp:sp modelId="{FC9DE680-AB39-4EF3-86DC-7BBB4F237E46}">
      <dsp:nvSpPr>
        <dsp:cNvPr id="0" name=""/>
        <dsp:cNvSpPr/>
      </dsp:nvSpPr>
      <dsp:spPr>
        <a:xfrm>
          <a:off x="4179848" y="64329"/>
          <a:ext cx="6153136" cy="6153136"/>
        </a:xfrm>
        <a:prstGeom prst="circularArrow">
          <a:avLst>
            <a:gd name="adj1" fmla="val 3763"/>
            <a:gd name="adj2" fmla="val 234757"/>
            <a:gd name="adj3" fmla="val 19827293"/>
            <a:gd name="adj4" fmla="val 18605265"/>
            <a:gd name="adj5" fmla="val 439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4AE05-E9A2-49F8-B753-F130CE17F7BF}">
      <dsp:nvSpPr>
        <dsp:cNvPr id="0" name=""/>
        <dsp:cNvSpPr/>
      </dsp:nvSpPr>
      <dsp:spPr>
        <a:xfrm>
          <a:off x="9417705" y="1918481"/>
          <a:ext cx="1187250" cy="1187250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ব্রাহ্মণ </a:t>
          </a:r>
          <a:endParaRPr lang="en-US" sz="3200" kern="1200" dirty="0"/>
        </a:p>
      </dsp:txBody>
      <dsp:txXfrm>
        <a:off x="9417705" y="1918481"/>
        <a:ext cx="1187250" cy="1187250"/>
      </dsp:txXfrm>
    </dsp:sp>
    <dsp:sp modelId="{4A81963F-E4FA-447F-A6AF-A9B351E7CCEC}">
      <dsp:nvSpPr>
        <dsp:cNvPr id="0" name=""/>
        <dsp:cNvSpPr/>
      </dsp:nvSpPr>
      <dsp:spPr>
        <a:xfrm>
          <a:off x="4179848" y="64329"/>
          <a:ext cx="6153136" cy="6153136"/>
        </a:xfrm>
        <a:prstGeom prst="circularArrow">
          <a:avLst>
            <a:gd name="adj1" fmla="val 3763"/>
            <a:gd name="adj2" fmla="val 234757"/>
            <a:gd name="adj3" fmla="val 1230410"/>
            <a:gd name="adj4" fmla="val 21557217"/>
            <a:gd name="adj5" fmla="val 439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4DF47-82D1-46F4-81E2-B18F0760A5C7}">
      <dsp:nvSpPr>
        <dsp:cNvPr id="0" name=""/>
        <dsp:cNvSpPr/>
      </dsp:nvSpPr>
      <dsp:spPr>
        <a:xfrm>
          <a:off x="8872061" y="4309105"/>
          <a:ext cx="1187250" cy="1187250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আরণ্যক </a:t>
          </a:r>
          <a:endParaRPr lang="en-US" sz="3200" kern="1200" dirty="0"/>
        </a:p>
      </dsp:txBody>
      <dsp:txXfrm>
        <a:off x="8872061" y="4309105"/>
        <a:ext cx="1187250" cy="1187250"/>
      </dsp:txXfrm>
    </dsp:sp>
    <dsp:sp modelId="{1C680098-20B9-49D3-85A7-914C5905EF42}">
      <dsp:nvSpPr>
        <dsp:cNvPr id="0" name=""/>
        <dsp:cNvSpPr/>
      </dsp:nvSpPr>
      <dsp:spPr>
        <a:xfrm>
          <a:off x="4179848" y="64329"/>
          <a:ext cx="6153136" cy="6153136"/>
        </a:xfrm>
        <a:prstGeom prst="circularArrow">
          <a:avLst>
            <a:gd name="adj1" fmla="val 3763"/>
            <a:gd name="adj2" fmla="val 234757"/>
            <a:gd name="adj3" fmla="val 4437634"/>
            <a:gd name="adj4" fmla="val 3307637"/>
            <a:gd name="adj5" fmla="val 439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3F233-A8A5-4182-82C7-AF4AB30E2899}">
      <dsp:nvSpPr>
        <dsp:cNvPr id="0" name=""/>
        <dsp:cNvSpPr/>
      </dsp:nvSpPr>
      <dsp:spPr>
        <a:xfrm>
          <a:off x="6662791" y="5373033"/>
          <a:ext cx="1187250" cy="1187250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উপনিষদ </a:t>
          </a:r>
          <a:endParaRPr lang="en-US" sz="3200" kern="1200" dirty="0"/>
        </a:p>
      </dsp:txBody>
      <dsp:txXfrm>
        <a:off x="6662791" y="5373033"/>
        <a:ext cx="1187250" cy="1187250"/>
      </dsp:txXfrm>
    </dsp:sp>
    <dsp:sp modelId="{F15E40CC-B80E-411B-AFA8-272EEEEA6BFC}">
      <dsp:nvSpPr>
        <dsp:cNvPr id="0" name=""/>
        <dsp:cNvSpPr/>
      </dsp:nvSpPr>
      <dsp:spPr>
        <a:xfrm>
          <a:off x="4179848" y="64329"/>
          <a:ext cx="6153136" cy="6153136"/>
        </a:xfrm>
        <a:prstGeom prst="circularArrow">
          <a:avLst>
            <a:gd name="adj1" fmla="val 3763"/>
            <a:gd name="adj2" fmla="val 234757"/>
            <a:gd name="adj3" fmla="val 7257606"/>
            <a:gd name="adj4" fmla="val 6127609"/>
            <a:gd name="adj5" fmla="val 439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433D5-1207-4482-9C23-ECF580E55A8B}">
      <dsp:nvSpPr>
        <dsp:cNvPr id="0" name=""/>
        <dsp:cNvSpPr/>
      </dsp:nvSpPr>
      <dsp:spPr>
        <a:xfrm>
          <a:off x="4453522" y="4309105"/>
          <a:ext cx="1187250" cy="1187250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রামায়ণ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53522" y="4309105"/>
        <a:ext cx="1187250" cy="1187250"/>
      </dsp:txXfrm>
    </dsp:sp>
    <dsp:sp modelId="{D09062FF-AD48-4F64-82BF-E3D638C5C005}">
      <dsp:nvSpPr>
        <dsp:cNvPr id="0" name=""/>
        <dsp:cNvSpPr/>
      </dsp:nvSpPr>
      <dsp:spPr>
        <a:xfrm>
          <a:off x="4179848" y="64329"/>
          <a:ext cx="6153136" cy="6153136"/>
        </a:xfrm>
        <a:prstGeom prst="circularArrow">
          <a:avLst>
            <a:gd name="adj1" fmla="val 3763"/>
            <a:gd name="adj2" fmla="val 234757"/>
            <a:gd name="adj3" fmla="val 10608026"/>
            <a:gd name="adj4" fmla="val 9334833"/>
            <a:gd name="adj5" fmla="val 439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FF767-B771-47C5-A270-3AF358088832}">
      <dsp:nvSpPr>
        <dsp:cNvPr id="0" name=""/>
        <dsp:cNvSpPr/>
      </dsp:nvSpPr>
      <dsp:spPr>
        <a:xfrm>
          <a:off x="3782557" y="1918481"/>
          <a:ext cx="1437891" cy="1187250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মহাভারত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82557" y="1918481"/>
        <a:ext cx="1437891" cy="1187250"/>
      </dsp:txXfrm>
    </dsp:sp>
    <dsp:sp modelId="{ED7DAD30-4780-4FBC-B7B3-141ED854C125}">
      <dsp:nvSpPr>
        <dsp:cNvPr id="0" name=""/>
        <dsp:cNvSpPr/>
      </dsp:nvSpPr>
      <dsp:spPr>
        <a:xfrm>
          <a:off x="4179848" y="64329"/>
          <a:ext cx="6153136" cy="6153136"/>
        </a:xfrm>
        <a:prstGeom prst="circularArrow">
          <a:avLst>
            <a:gd name="adj1" fmla="val 3763"/>
            <a:gd name="adj2" fmla="val 234757"/>
            <a:gd name="adj3" fmla="val 13800195"/>
            <a:gd name="adj4" fmla="val 12337950"/>
            <a:gd name="adj5" fmla="val 439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5B45E-A6CB-4C4B-8A3E-A3DAB3EE00E0}">
      <dsp:nvSpPr>
        <dsp:cNvPr id="0" name=""/>
        <dsp:cNvSpPr/>
      </dsp:nvSpPr>
      <dsp:spPr>
        <a:xfrm rot="815900">
          <a:off x="4763247" y="332698"/>
          <a:ext cx="2534234" cy="524551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শ্রীচৈতন্যচরিতামৃত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63247" y="332698"/>
        <a:ext cx="2534234" cy="524551"/>
      </dsp:txXfrm>
    </dsp:sp>
    <dsp:sp modelId="{0872080C-042F-4E84-9AF7-93932CD89A64}">
      <dsp:nvSpPr>
        <dsp:cNvPr id="0" name=""/>
        <dsp:cNvSpPr/>
      </dsp:nvSpPr>
      <dsp:spPr>
        <a:xfrm>
          <a:off x="4179848" y="64329"/>
          <a:ext cx="6153136" cy="6153136"/>
        </a:xfrm>
        <a:prstGeom prst="circularArrow">
          <a:avLst>
            <a:gd name="adj1" fmla="val 3763"/>
            <a:gd name="adj2" fmla="val 234757"/>
            <a:gd name="adj3" fmla="val 16741209"/>
            <a:gd name="adj4" fmla="val 15816520"/>
            <a:gd name="adj5" fmla="val 439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F593A-0215-4BA2-950D-06B57CDF189C}">
      <dsp:nvSpPr>
        <dsp:cNvPr id="0" name=""/>
        <dsp:cNvSpPr/>
      </dsp:nvSpPr>
      <dsp:spPr>
        <a:xfrm>
          <a:off x="0" y="166482"/>
          <a:ext cx="11487150" cy="14144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dirty="0">
              <a:latin typeface="NikoshBAN" panose="02000000000000000000" pitchFamily="2" charset="0"/>
              <a:cs typeface="NikoshBAN" panose="02000000000000000000" pitchFamily="2" charset="0"/>
            </a:rPr>
            <a:t>চিত্রগুলো দেখি </a:t>
          </a:r>
          <a:endParaRPr lang="en-US" sz="6500" kern="1200" dirty="0"/>
        </a:p>
      </dsp:txBody>
      <dsp:txXfrm>
        <a:off x="41428" y="207910"/>
        <a:ext cx="11404294" cy="1331606"/>
      </dsp:txXfrm>
    </dsp:sp>
    <dsp:sp modelId="{01381188-D239-4CB8-8755-7978C9D4471D}">
      <dsp:nvSpPr>
        <dsp:cNvPr id="0" name=""/>
        <dsp:cNvSpPr/>
      </dsp:nvSpPr>
      <dsp:spPr>
        <a:xfrm>
          <a:off x="0" y="2164127"/>
          <a:ext cx="1414462" cy="141446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8CAC49A4-31EA-4062-B9E4-B1E57B5E244D}">
      <dsp:nvSpPr>
        <dsp:cNvPr id="0" name=""/>
        <dsp:cNvSpPr/>
      </dsp:nvSpPr>
      <dsp:spPr>
        <a:xfrm>
          <a:off x="1499330" y="2164127"/>
          <a:ext cx="9987819" cy="1414462"/>
        </a:xfrm>
        <a:prstGeom prst="roundRect">
          <a:avLst>
            <a:gd name="adj" fmla="val 16670"/>
          </a:avLst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মানুষের লব্ধজ্ঞান হাজার হাজার বৎসর ধরে গুরু-শিষ্য পরম্পরায় চলে আসছে। </a:t>
          </a:r>
          <a:endParaRPr lang="en-US" sz="3600" b="1" kern="1200" dirty="0"/>
        </a:p>
      </dsp:txBody>
      <dsp:txXfrm>
        <a:off x="1568391" y="2233188"/>
        <a:ext cx="9849697" cy="1276340"/>
      </dsp:txXfrm>
    </dsp:sp>
    <dsp:sp modelId="{EC95C7D3-69C2-4AF5-9FE3-919A8C7F7B09}">
      <dsp:nvSpPr>
        <dsp:cNvPr id="0" name=""/>
        <dsp:cNvSpPr/>
      </dsp:nvSpPr>
      <dsp:spPr>
        <a:xfrm>
          <a:off x="0" y="3748325"/>
          <a:ext cx="1414462" cy="141446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70218700-46C7-4416-B826-0BC9FD418FBA}">
      <dsp:nvSpPr>
        <dsp:cNvPr id="0" name=""/>
        <dsp:cNvSpPr/>
      </dsp:nvSpPr>
      <dsp:spPr>
        <a:xfrm>
          <a:off x="1499330" y="3748325"/>
          <a:ext cx="9987819" cy="1414462"/>
        </a:xfrm>
        <a:prstGeom prst="roundRect">
          <a:avLst>
            <a:gd name="adj" fmla="val 16670"/>
          </a:avLst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লিপি আবিষ্কারের পর ধীরে ধীরে এ সমস্ত জ্ঞান গ্রন্থাকারে সন্নিবেশিত হয়েছে। </a:t>
          </a:r>
          <a:endParaRPr lang="en-US" sz="3600" b="1" kern="1200" dirty="0"/>
        </a:p>
      </dsp:txBody>
      <dsp:txXfrm>
        <a:off x="1568391" y="3817386"/>
        <a:ext cx="9849697" cy="12763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6B210-90D7-4C4F-8F65-3DD4A54E5632}">
      <dsp:nvSpPr>
        <dsp:cNvPr id="0" name=""/>
        <dsp:cNvSpPr/>
      </dsp:nvSpPr>
      <dsp:spPr>
        <a:xfrm>
          <a:off x="3168280" y="0"/>
          <a:ext cx="5682401" cy="242051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A5DCE8-099B-4C28-B828-D67A17769834}">
      <dsp:nvSpPr>
        <dsp:cNvPr id="0" name=""/>
        <dsp:cNvSpPr/>
      </dsp:nvSpPr>
      <dsp:spPr>
        <a:xfrm>
          <a:off x="3959907" y="876160"/>
          <a:ext cx="4098239" cy="67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ধর্মগ্রন্থে আলোচনা করা হয়েছে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59907" y="876160"/>
        <a:ext cx="4098239" cy="675253"/>
      </dsp:txXfrm>
    </dsp:sp>
    <dsp:sp modelId="{D560AF7D-B4AE-48AE-9734-0FBC455211E9}">
      <dsp:nvSpPr>
        <dsp:cNvPr id="0" name=""/>
        <dsp:cNvSpPr/>
      </dsp:nvSpPr>
      <dsp:spPr>
        <a:xfrm>
          <a:off x="4126974" y="1390945"/>
          <a:ext cx="2420267" cy="242051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5FE5DB-AD64-49DE-9819-B938C5064A52}">
      <dsp:nvSpPr>
        <dsp:cNvPr id="0" name=""/>
        <dsp:cNvSpPr/>
      </dsp:nvSpPr>
      <dsp:spPr>
        <a:xfrm>
          <a:off x="4658607" y="2269673"/>
          <a:ext cx="1350646" cy="67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ঐশ্বরিক তত্ত্ব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58607" y="2269673"/>
        <a:ext cx="1350646" cy="675253"/>
      </dsp:txXfrm>
    </dsp:sp>
    <dsp:sp modelId="{90DC84DE-E3CA-4723-876C-53888E504C42}">
      <dsp:nvSpPr>
        <dsp:cNvPr id="0" name=""/>
        <dsp:cNvSpPr/>
      </dsp:nvSpPr>
      <dsp:spPr>
        <a:xfrm>
          <a:off x="4799347" y="2787025"/>
          <a:ext cx="2420267" cy="242051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585F62-474C-42F9-B171-DA5A19A9993E}">
      <dsp:nvSpPr>
        <dsp:cNvPr id="0" name=""/>
        <dsp:cNvSpPr/>
      </dsp:nvSpPr>
      <dsp:spPr>
        <a:xfrm>
          <a:off x="5333703" y="3663185"/>
          <a:ext cx="1350646" cy="67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ইহলোক ও পরলোকের কথা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33703" y="3663185"/>
        <a:ext cx="1350646" cy="675253"/>
      </dsp:txXfrm>
    </dsp:sp>
    <dsp:sp modelId="{0F49F9C4-24DA-48E4-B9A9-FF543EE03F69}">
      <dsp:nvSpPr>
        <dsp:cNvPr id="0" name=""/>
        <dsp:cNvSpPr/>
      </dsp:nvSpPr>
      <dsp:spPr>
        <a:xfrm>
          <a:off x="4299494" y="4338439"/>
          <a:ext cx="2079314" cy="208031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81C8DA-C5E2-4FF7-A5EC-D414E355CCCB}">
      <dsp:nvSpPr>
        <dsp:cNvPr id="0" name=""/>
        <dsp:cNvSpPr/>
      </dsp:nvSpPr>
      <dsp:spPr>
        <a:xfrm>
          <a:off x="4658607" y="5056698"/>
          <a:ext cx="1350646" cy="67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শ্রেয় ও প্রেয়র কথা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58607" y="5056698"/>
        <a:ext cx="1350646" cy="6752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E1B9D-C202-4334-BE24-95AD08AFDD6C}">
      <dsp:nvSpPr>
        <dsp:cNvPr id="0" name=""/>
        <dsp:cNvSpPr/>
      </dsp:nvSpPr>
      <dsp:spPr>
        <a:xfrm>
          <a:off x="6189231" y="1351393"/>
          <a:ext cx="5571704" cy="2058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8463"/>
              </a:lnTo>
              <a:lnTo>
                <a:pt x="5571704" y="1908463"/>
              </a:lnTo>
              <a:lnTo>
                <a:pt x="5571704" y="20581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7147-2147-4287-87A5-936825A9D619}">
      <dsp:nvSpPr>
        <dsp:cNvPr id="0" name=""/>
        <dsp:cNvSpPr/>
      </dsp:nvSpPr>
      <dsp:spPr>
        <a:xfrm>
          <a:off x="6189231" y="1351393"/>
          <a:ext cx="3846389" cy="2058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8463"/>
              </a:lnTo>
              <a:lnTo>
                <a:pt x="3846389" y="1908463"/>
              </a:lnTo>
              <a:lnTo>
                <a:pt x="3846389" y="20581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2D29B-213F-48B2-B67B-90A56C295A85}">
      <dsp:nvSpPr>
        <dsp:cNvPr id="0" name=""/>
        <dsp:cNvSpPr/>
      </dsp:nvSpPr>
      <dsp:spPr>
        <a:xfrm>
          <a:off x="6189231" y="1351393"/>
          <a:ext cx="1774165" cy="2058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8463"/>
              </a:lnTo>
              <a:lnTo>
                <a:pt x="1774165" y="1908463"/>
              </a:lnTo>
              <a:lnTo>
                <a:pt x="1774165" y="20581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CA7F6-FD09-4AD9-B23F-84B9301EF70B}">
      <dsp:nvSpPr>
        <dsp:cNvPr id="0" name=""/>
        <dsp:cNvSpPr/>
      </dsp:nvSpPr>
      <dsp:spPr>
        <a:xfrm>
          <a:off x="5891172" y="1351393"/>
          <a:ext cx="298058" cy="2058181"/>
        </a:xfrm>
        <a:custGeom>
          <a:avLst/>
          <a:gdLst/>
          <a:ahLst/>
          <a:cxnLst/>
          <a:rect l="0" t="0" r="0" b="0"/>
          <a:pathLst>
            <a:path>
              <a:moveTo>
                <a:pt x="298058" y="0"/>
              </a:moveTo>
              <a:lnTo>
                <a:pt x="298058" y="1908463"/>
              </a:lnTo>
              <a:lnTo>
                <a:pt x="0" y="1908463"/>
              </a:lnTo>
              <a:lnTo>
                <a:pt x="0" y="20581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7DCDA-ADDF-4155-BEE9-10559FCFBF4E}">
      <dsp:nvSpPr>
        <dsp:cNvPr id="0" name=""/>
        <dsp:cNvSpPr/>
      </dsp:nvSpPr>
      <dsp:spPr>
        <a:xfrm>
          <a:off x="4165857" y="1351393"/>
          <a:ext cx="2023373" cy="2058181"/>
        </a:xfrm>
        <a:custGeom>
          <a:avLst/>
          <a:gdLst/>
          <a:ahLst/>
          <a:cxnLst/>
          <a:rect l="0" t="0" r="0" b="0"/>
          <a:pathLst>
            <a:path>
              <a:moveTo>
                <a:pt x="2023373" y="0"/>
              </a:moveTo>
              <a:lnTo>
                <a:pt x="2023373" y="1908463"/>
              </a:lnTo>
              <a:lnTo>
                <a:pt x="0" y="1908463"/>
              </a:lnTo>
              <a:lnTo>
                <a:pt x="0" y="20581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79A39-96CB-4A1F-8D1F-4F493C603DC5}">
      <dsp:nvSpPr>
        <dsp:cNvPr id="0" name=""/>
        <dsp:cNvSpPr/>
      </dsp:nvSpPr>
      <dsp:spPr>
        <a:xfrm>
          <a:off x="2440543" y="1351393"/>
          <a:ext cx="3748688" cy="2058181"/>
        </a:xfrm>
        <a:custGeom>
          <a:avLst/>
          <a:gdLst/>
          <a:ahLst/>
          <a:cxnLst/>
          <a:rect l="0" t="0" r="0" b="0"/>
          <a:pathLst>
            <a:path>
              <a:moveTo>
                <a:pt x="3748688" y="0"/>
              </a:moveTo>
              <a:lnTo>
                <a:pt x="3748688" y="1908463"/>
              </a:lnTo>
              <a:lnTo>
                <a:pt x="0" y="1908463"/>
              </a:lnTo>
              <a:lnTo>
                <a:pt x="0" y="20581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57181-465B-4C36-A9E7-7519F3659B1A}">
      <dsp:nvSpPr>
        <dsp:cNvPr id="0" name=""/>
        <dsp:cNvSpPr/>
      </dsp:nvSpPr>
      <dsp:spPr>
        <a:xfrm>
          <a:off x="715228" y="1351393"/>
          <a:ext cx="5474003" cy="2058181"/>
        </a:xfrm>
        <a:custGeom>
          <a:avLst/>
          <a:gdLst/>
          <a:ahLst/>
          <a:cxnLst/>
          <a:rect l="0" t="0" r="0" b="0"/>
          <a:pathLst>
            <a:path>
              <a:moveTo>
                <a:pt x="5474003" y="0"/>
              </a:moveTo>
              <a:lnTo>
                <a:pt x="5474003" y="1908463"/>
              </a:lnTo>
              <a:lnTo>
                <a:pt x="0" y="1908463"/>
              </a:lnTo>
              <a:lnTo>
                <a:pt x="0" y="20581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3A826-084D-4AFC-8C5E-D521EF1CA0FE}">
      <dsp:nvSpPr>
        <dsp:cNvPr id="0" name=""/>
        <dsp:cNvSpPr/>
      </dsp:nvSpPr>
      <dsp:spPr>
        <a:xfrm>
          <a:off x="4637146" y="638453"/>
          <a:ext cx="3104169" cy="71293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26C49-7E40-4DE8-AC65-B86A1C002C1C}">
      <dsp:nvSpPr>
        <dsp:cNvPr id="0" name=""/>
        <dsp:cNvSpPr/>
      </dsp:nvSpPr>
      <dsp:spPr>
        <a:xfrm>
          <a:off x="4637146" y="638453"/>
          <a:ext cx="3104169" cy="71293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7BA5C-0E07-4D93-B23E-C4F9B0116A2B}">
      <dsp:nvSpPr>
        <dsp:cNvPr id="0" name=""/>
        <dsp:cNvSpPr/>
      </dsp:nvSpPr>
      <dsp:spPr>
        <a:xfrm>
          <a:off x="3085062" y="766782"/>
          <a:ext cx="6208338" cy="4562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আখ্যান ও উপখ্যানের আলোচিত হয়েছে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85062" y="766782"/>
        <a:ext cx="6208338" cy="456281"/>
      </dsp:txXfrm>
    </dsp:sp>
    <dsp:sp modelId="{FC59CC0D-B622-414C-9FCE-062261E3C471}">
      <dsp:nvSpPr>
        <dsp:cNvPr id="0" name=""/>
        <dsp:cNvSpPr/>
      </dsp:nvSpPr>
      <dsp:spPr>
        <a:xfrm>
          <a:off x="358758" y="3409574"/>
          <a:ext cx="712939" cy="71293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831EA-C6F1-416D-BD6A-84031789501F}">
      <dsp:nvSpPr>
        <dsp:cNvPr id="0" name=""/>
        <dsp:cNvSpPr/>
      </dsp:nvSpPr>
      <dsp:spPr>
        <a:xfrm>
          <a:off x="358758" y="3409574"/>
          <a:ext cx="712939" cy="71293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9D767-B44E-4410-84EE-36CF817AC64A}">
      <dsp:nvSpPr>
        <dsp:cNvPr id="0" name=""/>
        <dsp:cNvSpPr/>
      </dsp:nvSpPr>
      <dsp:spPr>
        <a:xfrm>
          <a:off x="2288" y="3537903"/>
          <a:ext cx="1425879" cy="4562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সুখ-দুঃখ 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88" y="3537903"/>
        <a:ext cx="1425879" cy="456281"/>
      </dsp:txXfrm>
    </dsp:sp>
    <dsp:sp modelId="{0DF12F85-C259-4626-A646-73653199DA79}">
      <dsp:nvSpPr>
        <dsp:cNvPr id="0" name=""/>
        <dsp:cNvSpPr/>
      </dsp:nvSpPr>
      <dsp:spPr>
        <a:xfrm>
          <a:off x="2084073" y="3409574"/>
          <a:ext cx="712939" cy="71293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B27D6-A221-4126-A777-B75694502052}">
      <dsp:nvSpPr>
        <dsp:cNvPr id="0" name=""/>
        <dsp:cNvSpPr/>
      </dsp:nvSpPr>
      <dsp:spPr>
        <a:xfrm>
          <a:off x="2084073" y="3409574"/>
          <a:ext cx="712939" cy="71293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734E5-D67B-4CDB-9D3E-4920AACF015F}">
      <dsp:nvSpPr>
        <dsp:cNvPr id="0" name=""/>
        <dsp:cNvSpPr/>
      </dsp:nvSpPr>
      <dsp:spPr>
        <a:xfrm>
          <a:off x="1727603" y="3537903"/>
          <a:ext cx="1425879" cy="4562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হাঁসি কান্না 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27603" y="3537903"/>
        <a:ext cx="1425879" cy="456281"/>
      </dsp:txXfrm>
    </dsp:sp>
    <dsp:sp modelId="{C6538505-BFF0-4D47-814E-FE9CA93F3246}">
      <dsp:nvSpPr>
        <dsp:cNvPr id="0" name=""/>
        <dsp:cNvSpPr/>
      </dsp:nvSpPr>
      <dsp:spPr>
        <a:xfrm>
          <a:off x="3809387" y="3409574"/>
          <a:ext cx="712939" cy="71293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AEC18-DB23-45BF-ADC4-260945A36EAA}">
      <dsp:nvSpPr>
        <dsp:cNvPr id="0" name=""/>
        <dsp:cNvSpPr/>
      </dsp:nvSpPr>
      <dsp:spPr>
        <a:xfrm>
          <a:off x="3809387" y="3409574"/>
          <a:ext cx="712939" cy="71293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F733E-1E22-4CDC-955A-7E6BC7C9FE40}">
      <dsp:nvSpPr>
        <dsp:cNvPr id="0" name=""/>
        <dsp:cNvSpPr/>
      </dsp:nvSpPr>
      <dsp:spPr>
        <a:xfrm>
          <a:off x="3452917" y="3537903"/>
          <a:ext cx="1425879" cy="4562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আনান্দ-উচ্ছাস 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2917" y="3537903"/>
        <a:ext cx="1425879" cy="456281"/>
      </dsp:txXfrm>
    </dsp:sp>
    <dsp:sp modelId="{A157FF9C-D761-4B10-8821-736E1581A30C}">
      <dsp:nvSpPr>
        <dsp:cNvPr id="0" name=""/>
        <dsp:cNvSpPr/>
      </dsp:nvSpPr>
      <dsp:spPr>
        <a:xfrm>
          <a:off x="5534702" y="3409574"/>
          <a:ext cx="712939" cy="71293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07AEE-E994-4416-B4FF-F179C1767C87}">
      <dsp:nvSpPr>
        <dsp:cNvPr id="0" name=""/>
        <dsp:cNvSpPr/>
      </dsp:nvSpPr>
      <dsp:spPr>
        <a:xfrm>
          <a:off x="5534702" y="3409574"/>
          <a:ext cx="712939" cy="71293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50C10-6F68-415B-9F00-CA74AE149D93}">
      <dsp:nvSpPr>
        <dsp:cNvPr id="0" name=""/>
        <dsp:cNvSpPr/>
      </dsp:nvSpPr>
      <dsp:spPr>
        <a:xfrm>
          <a:off x="5178232" y="3537903"/>
          <a:ext cx="1425879" cy="4562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যুদ্ধ-বিগ্রহ 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78232" y="3537903"/>
        <a:ext cx="1425879" cy="456281"/>
      </dsp:txXfrm>
    </dsp:sp>
    <dsp:sp modelId="{0F4383F2-AEFA-4DCF-B9AF-25F85CEB08AC}">
      <dsp:nvSpPr>
        <dsp:cNvPr id="0" name=""/>
        <dsp:cNvSpPr/>
      </dsp:nvSpPr>
      <dsp:spPr>
        <a:xfrm>
          <a:off x="7433472" y="3409574"/>
          <a:ext cx="1059849" cy="71293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29BD2F-B1F7-4687-BD53-4CA0F92DF4A1}">
      <dsp:nvSpPr>
        <dsp:cNvPr id="0" name=""/>
        <dsp:cNvSpPr/>
      </dsp:nvSpPr>
      <dsp:spPr>
        <a:xfrm>
          <a:off x="7433472" y="3409574"/>
          <a:ext cx="1059849" cy="71293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C7C6B-3230-4F3A-A32E-E2952CB1E7B1}">
      <dsp:nvSpPr>
        <dsp:cNvPr id="0" name=""/>
        <dsp:cNvSpPr/>
      </dsp:nvSpPr>
      <dsp:spPr>
        <a:xfrm>
          <a:off x="6903547" y="3537903"/>
          <a:ext cx="2119698" cy="4562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রাজা-রাজবংশের কথা 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903547" y="3537903"/>
        <a:ext cx="2119698" cy="456281"/>
      </dsp:txXfrm>
    </dsp:sp>
    <dsp:sp modelId="{9E629C72-5A26-4B90-8E8B-93571422D57C}">
      <dsp:nvSpPr>
        <dsp:cNvPr id="0" name=""/>
        <dsp:cNvSpPr/>
      </dsp:nvSpPr>
      <dsp:spPr>
        <a:xfrm>
          <a:off x="9679150" y="3409574"/>
          <a:ext cx="712939" cy="71293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76E7C-5C12-4F63-B44C-4B41EE7D45F4}">
      <dsp:nvSpPr>
        <dsp:cNvPr id="0" name=""/>
        <dsp:cNvSpPr/>
      </dsp:nvSpPr>
      <dsp:spPr>
        <a:xfrm>
          <a:off x="9679150" y="3409574"/>
          <a:ext cx="712939" cy="71293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725D0-6F93-4E37-8B84-46298D6E3306}">
      <dsp:nvSpPr>
        <dsp:cNvPr id="0" name=""/>
        <dsp:cNvSpPr/>
      </dsp:nvSpPr>
      <dsp:spPr>
        <a:xfrm>
          <a:off x="9322680" y="3537903"/>
          <a:ext cx="1425879" cy="4562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সৃষ্টিতত্ত 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322680" y="3537903"/>
        <a:ext cx="1425879" cy="456281"/>
      </dsp:txXfrm>
    </dsp:sp>
    <dsp:sp modelId="{11F3A0BA-FA3F-4467-9B4C-2A64AE2F12CA}">
      <dsp:nvSpPr>
        <dsp:cNvPr id="0" name=""/>
        <dsp:cNvSpPr/>
      </dsp:nvSpPr>
      <dsp:spPr>
        <a:xfrm>
          <a:off x="11404465" y="3409574"/>
          <a:ext cx="712939" cy="71293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B89F5-B604-4B4D-871E-56D4A8B37C6E}">
      <dsp:nvSpPr>
        <dsp:cNvPr id="0" name=""/>
        <dsp:cNvSpPr/>
      </dsp:nvSpPr>
      <dsp:spPr>
        <a:xfrm>
          <a:off x="11404465" y="3409574"/>
          <a:ext cx="712939" cy="71293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D45B3-42D2-48D4-B1A0-8194377B27B7}">
      <dsp:nvSpPr>
        <dsp:cNvPr id="0" name=""/>
        <dsp:cNvSpPr/>
      </dsp:nvSpPr>
      <dsp:spPr>
        <a:xfrm>
          <a:off x="11047995" y="3537903"/>
          <a:ext cx="1425879" cy="4562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বিশ্বব্রহ্মাণ্ড 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047995" y="3537903"/>
        <a:ext cx="1425879" cy="4562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400A0-E14C-4AC6-A930-713D7CE698B1}">
      <dsp:nvSpPr>
        <dsp:cNvPr id="0" name=""/>
        <dsp:cNvSpPr/>
      </dsp:nvSpPr>
      <dsp:spPr>
        <a:xfrm>
          <a:off x="1261813" y="2790"/>
          <a:ext cx="4417933" cy="3043956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430" t="434" r="3430" b="43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9D061-E394-4B8C-81CA-F7047862D4FE}">
      <dsp:nvSpPr>
        <dsp:cNvPr id="0" name=""/>
        <dsp:cNvSpPr/>
      </dsp:nvSpPr>
      <dsp:spPr>
        <a:xfrm>
          <a:off x="1261813" y="3046747"/>
          <a:ext cx="4417933" cy="1639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0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400" kern="1200" dirty="0">
              <a:latin typeface="NikoshBAN" panose="02000000000000000000" pitchFamily="2" charset="0"/>
              <a:cs typeface="NikoshBAN" panose="02000000000000000000" pitchFamily="2" charset="0"/>
            </a:rPr>
            <a:t>বিশ্ব ব্রহ্মান্ডের সৃষ্টি, স্থিতি ও লয়ের কর্তা ব্রহ্ম। 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61813" y="3046747"/>
        <a:ext cx="4417933" cy="1639053"/>
      </dsp:txXfrm>
    </dsp:sp>
    <dsp:sp modelId="{AA590518-7BB3-4034-B6EB-93DF413574A1}">
      <dsp:nvSpPr>
        <dsp:cNvPr id="0" name=""/>
        <dsp:cNvSpPr/>
      </dsp:nvSpPr>
      <dsp:spPr>
        <a:xfrm>
          <a:off x="6121726" y="2790"/>
          <a:ext cx="4417933" cy="3043956"/>
        </a:xfrm>
        <a:prstGeom prst="round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406" t="-1068" r="-21406" b="-106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D9114-8CAC-4EE5-AB8A-436E1C2C232F}">
      <dsp:nvSpPr>
        <dsp:cNvPr id="0" name=""/>
        <dsp:cNvSpPr/>
      </dsp:nvSpPr>
      <dsp:spPr>
        <a:xfrm>
          <a:off x="6121726" y="3046747"/>
          <a:ext cx="4417933" cy="1639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0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400" kern="1200" dirty="0">
              <a:latin typeface="NikoshBAN" panose="02000000000000000000" pitchFamily="2" charset="0"/>
              <a:cs typeface="NikoshBAN" panose="02000000000000000000" pitchFamily="2" charset="0"/>
            </a:rPr>
            <a:t>বেদ হিন্দুদের আদি ধর্মগ্রন্থ। বেদ কে আশ্রয় করেই হিন্দুধর্মের বিকাশ। 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21726" y="3046747"/>
        <a:ext cx="4417933" cy="1639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7CBE8-9675-4571-A340-95F1405E518E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37352-4863-478B-9727-BCE18280B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5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37352-4863-478B-9727-BCE18280B7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9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9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1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1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5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2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5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4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8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7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8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5179-E454-4315-8975-BE9BF2234FC4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8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horen.dash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9.xml"/><Relationship Id="rId7" Type="http://schemas.openxmlformats.org/officeDocument/2006/relationships/hyperlink" Target="http://www.facebook.com/horen.dash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0.xml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1.xml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2.xml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oren.dash@gmail.com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acebook.com/horen.dash" TargetMode="Externa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3.xml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facebook.com/horen.dash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horen.das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D906A3-4E14-4493-B228-AF9AE464346F}"/>
              </a:ext>
            </a:extLst>
          </p:cNvPr>
          <p:cNvSpPr txBox="1"/>
          <p:nvPr/>
        </p:nvSpPr>
        <p:spPr>
          <a:xfrm>
            <a:off x="1972871" y="314325"/>
            <a:ext cx="8216095" cy="141799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bn-IN" sz="11500" b="1" dirty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blipFill>
                <a:blip r:embed="rId2"/>
                <a:tile tx="0" ty="0" sx="100000" sy="100000" flip="none" algn="tl"/>
              </a:blip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BBE3ECA-D94A-4D5C-B0CA-882416EA0DD4}"/>
              </a:ext>
            </a:extLst>
          </p:cNvPr>
          <p:cNvGrpSpPr/>
          <p:nvPr/>
        </p:nvGrpSpPr>
        <p:grpSpPr>
          <a:xfrm>
            <a:off x="4998536" y="6347314"/>
            <a:ext cx="3486758" cy="316786"/>
            <a:chOff x="2824101" y="6440993"/>
            <a:chExt cx="3486758" cy="3167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1F00D54-3961-41DF-A0CB-EE1074B114CE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3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3524E52D-F172-4840-963B-0DB570D1A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5977">
            <a:off x="3459632" y="1683822"/>
            <a:ext cx="4538590" cy="4538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68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9DB804B-CE0E-486E-8490-1B5EB61A3A3A}"/>
              </a:ext>
            </a:extLst>
          </p:cNvPr>
          <p:cNvGrpSpPr/>
          <p:nvPr/>
        </p:nvGrpSpPr>
        <p:grpSpPr>
          <a:xfrm>
            <a:off x="4998536" y="6561634"/>
            <a:ext cx="3486758" cy="316786"/>
            <a:chOff x="2824101" y="6440993"/>
            <a:chExt cx="3486758" cy="3167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51434F4-8564-49F8-91EE-E40508BEF538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364E7558-6085-4E81-8569-FD8FD5371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92E1CD98-7070-42E5-ABFF-CA71303501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1921028"/>
              </p:ext>
            </p:extLst>
          </p:nvPr>
        </p:nvGraphicFramePr>
        <p:xfrm>
          <a:off x="142875" y="128587"/>
          <a:ext cx="11787188" cy="6442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5860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DF51EE-AB75-41CE-A830-0B6B39517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30DF51EE-AB75-41CE-A830-0B6B395172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18C09A-17FB-4F95-A59C-7A81B1500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8218C09A-17FB-4F95-A59C-7A81B1500F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9E93CB-93F7-458F-95F5-00F2FF3FE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349E93CB-93F7-458F-95F5-00F2FF3FE5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D92F72-2832-4D4D-8276-9AD520A30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47D92F72-2832-4D4D-8276-9AD520A30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E755D6-0FA1-4EE3-8D21-59ED8903A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97E755D6-0FA1-4EE3-8D21-59ED8903A9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FCEF56-8F0C-4EE4-B638-D157EEE9F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D3FCEF56-8F0C-4EE4-B638-D157EEE9F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C49FBC-D75F-4F8D-8258-A6D6117FD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17C49FBC-D75F-4F8D-8258-A6D6117FD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C615BA-632F-42F9-A837-2F1347D85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DBC615BA-632F-42F9-A837-2F1347D85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4F6E1F-6D43-4849-8095-9606989D6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BD4F6E1F-6D43-4849-8095-9606989D6B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9DB804B-CE0E-486E-8490-1B5EB61A3A3A}"/>
              </a:ext>
            </a:extLst>
          </p:cNvPr>
          <p:cNvGrpSpPr/>
          <p:nvPr/>
        </p:nvGrpSpPr>
        <p:grpSpPr>
          <a:xfrm>
            <a:off x="4998536" y="6561634"/>
            <a:ext cx="3486758" cy="316786"/>
            <a:chOff x="2824101" y="6440993"/>
            <a:chExt cx="3486758" cy="3167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51434F4-8564-49F8-91EE-E40508BEF538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364E7558-6085-4E81-8569-FD8FD5371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7CD40149-604B-4EC6-AA7A-3ADEE7A015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419019"/>
              </p:ext>
            </p:extLst>
          </p:nvPr>
        </p:nvGraphicFramePr>
        <p:xfrm>
          <a:off x="-885826" y="114300"/>
          <a:ext cx="14387514" cy="6561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B652BB-7BD8-495E-8851-CBE79BD3A7DB}"/>
              </a:ext>
            </a:extLst>
          </p:cNvPr>
          <p:cNvSpPr txBox="1"/>
          <p:nvPr/>
        </p:nvSpPr>
        <p:spPr>
          <a:xfrm>
            <a:off x="5722303" y="2720340"/>
            <a:ext cx="1664335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ধর্মগ্রন্থ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39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3A9338-97B0-410C-808D-D828888AD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F3A9338-97B0-410C-808D-D828888AD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9DE680-AB39-4EF3-86DC-7BBB4F237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C9DE680-AB39-4EF3-86DC-7BBB4F237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4AE05-E9A2-49F8-B753-F130CE17F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844AE05-E9A2-49F8-B753-F130CE17F7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81963F-E4FA-447F-A6AF-A9B351E7C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4A81963F-E4FA-447F-A6AF-A9B351E7CC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84DF47-82D1-46F4-81E2-B18F0760A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9384DF47-82D1-46F4-81E2-B18F0760A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680098-20B9-49D3-85A7-914C5905E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1C680098-20B9-49D3-85A7-914C5905EF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93F233-A8A5-4182-82C7-AF4AB30E2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AC93F233-A8A5-4182-82C7-AF4AB30E2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5E40CC-B80E-411B-AFA8-272EEEEA6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F15E40CC-B80E-411B-AFA8-272EEEEA6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F433D5-1207-4482-9C23-ECF580E55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1EF433D5-1207-4482-9C23-ECF580E55A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9062FF-AD48-4F64-82BF-E3D638C5C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D09062FF-AD48-4F64-82BF-E3D638C5C0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1FF767-B771-47C5-A270-3AF35808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591FF767-B771-47C5-A270-3AF358088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7DAD30-4780-4FBC-B7B3-141ED854C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ED7DAD30-4780-4FBC-B7B3-141ED854C1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45B45E-A6CB-4C4B-8A3E-A3DAB3EE0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F145B45E-A6CB-4C4B-8A3E-A3DAB3EE00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72080C-042F-4E84-9AF7-93932CD89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0872080C-042F-4E84-9AF7-93932CD89A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FA7F42C-3B60-4C81-8E06-30F88B3F92CA}"/>
              </a:ext>
            </a:extLst>
          </p:cNvPr>
          <p:cNvGrpSpPr/>
          <p:nvPr/>
        </p:nvGrpSpPr>
        <p:grpSpPr>
          <a:xfrm>
            <a:off x="4998536" y="6304450"/>
            <a:ext cx="3486758" cy="316786"/>
            <a:chOff x="2824101" y="6440993"/>
            <a:chExt cx="3486758" cy="3167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7F59211-6B33-4747-92F2-4AD00920CE4A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505E723C-97BF-4960-B19B-7A2DE4A4E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DF480748-BF8D-42F8-8B2C-E91002825F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6799385"/>
              </p:ext>
            </p:extLst>
          </p:nvPr>
        </p:nvGraphicFramePr>
        <p:xfrm>
          <a:off x="357188" y="385763"/>
          <a:ext cx="11487150" cy="56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6771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BF593A-0215-4BA2-950D-06B57CDF1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E5BF593A-0215-4BA2-950D-06B57CDF1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graphicEl>
                                              <a:dgm id="{E5BF593A-0215-4BA2-950D-06B57CDF18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381188-D239-4CB8-8755-7978C9D44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01381188-D239-4CB8-8755-7978C9D44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01381188-D239-4CB8-8755-7978C9D44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AC49A4-31EA-4062-B9E4-B1E57B5E2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8CAC49A4-31EA-4062-B9E4-B1E57B5E2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8CAC49A4-31EA-4062-B9E4-B1E57B5E2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5C7D3-69C2-4AF5-9FE3-919A8C7F7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EC95C7D3-69C2-4AF5-9FE3-919A8C7F7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EC95C7D3-69C2-4AF5-9FE3-919A8C7F7B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218700-46C7-4416-B826-0BC9FD418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70218700-46C7-4416-B826-0BC9FD418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70218700-46C7-4416-B826-0BC9FD418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FA7F42C-3B60-4C81-8E06-30F88B3F92CA}"/>
              </a:ext>
            </a:extLst>
          </p:cNvPr>
          <p:cNvGrpSpPr/>
          <p:nvPr/>
        </p:nvGrpSpPr>
        <p:grpSpPr>
          <a:xfrm>
            <a:off x="4998536" y="6547346"/>
            <a:ext cx="3486758" cy="316786"/>
            <a:chOff x="2824101" y="6440993"/>
            <a:chExt cx="3486758" cy="3167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7F59211-6B33-4747-92F2-4AD00920CE4A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505E723C-97BF-4960-B19B-7A2DE4A4E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21E093CE-13C1-4A7A-AF2B-AF8C871CBA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0510121"/>
              </p:ext>
            </p:extLst>
          </p:nvPr>
        </p:nvGraphicFramePr>
        <p:xfrm>
          <a:off x="142876" y="128587"/>
          <a:ext cx="12018962" cy="6418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4947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76B210-90D7-4C4F-8F65-3DD4A54E5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576B210-90D7-4C4F-8F65-3DD4A54E5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A5DCE8-099B-4C28-B828-D67A17769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FBA5DCE8-099B-4C28-B828-D67A17769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60AF7D-B4AE-48AE-9734-0FBC45521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560AF7D-B4AE-48AE-9734-0FBC455211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5FE5DB-AD64-49DE-9819-B938C5064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AB5FE5DB-AD64-49DE-9819-B938C5064A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DC84DE-E3CA-4723-876C-53888E504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90DC84DE-E3CA-4723-876C-53888E504C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585F62-474C-42F9-B171-DA5A19A99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8E585F62-474C-42F9-B171-DA5A19A999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49F9C4-24DA-48E4-B9A9-FF543EE03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0F49F9C4-24DA-48E4-B9A9-FF543EE03F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81C8DA-C5E2-4FF7-A5EC-D414E355C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9F81C8DA-C5E2-4FF7-A5EC-D414E355C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E09CE5F-24F5-49C6-9728-7CF319E6602B}"/>
              </a:ext>
            </a:extLst>
          </p:cNvPr>
          <p:cNvGrpSpPr/>
          <p:nvPr/>
        </p:nvGrpSpPr>
        <p:grpSpPr>
          <a:xfrm>
            <a:off x="4998536" y="6561634"/>
            <a:ext cx="3486758" cy="316786"/>
            <a:chOff x="2824101" y="6440993"/>
            <a:chExt cx="3486758" cy="3167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7824F39-97BE-4D56-BE75-5799A018A8DF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8F3E468-BD40-4183-B61F-1D24D9C93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xmlns="" id="{4E9470D0-37E8-4D24-8C61-630C227341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5866757"/>
              </p:ext>
            </p:extLst>
          </p:nvPr>
        </p:nvGraphicFramePr>
        <p:xfrm>
          <a:off x="-128587" y="10750"/>
          <a:ext cx="12476164" cy="6519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135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133A826-084D-4AFC-8C5E-D521EF1CA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dgm id="{0133A826-084D-4AFC-8C5E-D521EF1CA0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3026C49-7E40-4DE8-AC65-B86A1C002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graphicEl>
                                              <a:dgm id="{33026C49-7E40-4DE8-AC65-B86A1C002C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3B7BA5C-0E07-4D93-B23E-C4F9B0116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graphicEl>
                                              <a:dgm id="{23B7BA5C-0E07-4D93-B23E-C4F9B0116A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4657181-465B-4C36-A9E7-7519F3659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graphicEl>
                                              <a:dgm id="{B4657181-465B-4C36-A9E7-7519F3659B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77831EA-C6F1-416D-BD6A-840317895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graphicEl>
                                              <a:dgm id="{B77831EA-C6F1-416D-BD6A-8403178950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C59CC0D-B622-414C-9FCE-062261E3C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graphicEl>
                                              <a:dgm id="{FC59CC0D-B622-414C-9FCE-062261E3C4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B69D767-B44E-4410-84EE-36CF817AC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graphicEl>
                                              <a:dgm id="{CB69D767-B44E-4410-84EE-36CF817AC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5379A39-96CB-4A1F-8D1F-4F493C603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graphicEl>
                                              <a:dgm id="{05379A39-96CB-4A1F-8D1F-4F493C603D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DF12F85-C259-4626-A646-73653199D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graphicEl>
                                              <a:dgm id="{0DF12F85-C259-4626-A646-73653199DA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1BB27D6-A221-4126-A777-B75694502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graphicEl>
                                              <a:dgm id="{71BB27D6-A221-4126-A777-B756945020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75734E5-D67B-4CDB-9D3E-4920AACF0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graphicEl>
                                              <a:dgm id="{B75734E5-D67B-4CDB-9D3E-4920AACF0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327DCDA-ADDF-4155-BEE9-10559FCFB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graphicEl>
                                              <a:dgm id="{E327DCDA-ADDF-4155-BEE9-10559FCFB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CAAEC18-DB23-45BF-ADC4-260945A3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graphicEl>
                                              <a:dgm id="{DCAAEC18-DB23-45BF-ADC4-260945A36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6538505-BFF0-4D47-814E-FE9CA93F3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graphicEl>
                                              <a:dgm id="{C6538505-BFF0-4D47-814E-FE9CA93F3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96F733E-1E22-4CDC-955A-7E6BC7C9F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graphicEl>
                                              <a:dgm id="{A96F733E-1E22-4CDC-955A-7E6BC7C9FE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B6CA7F6-FD09-4AD9-B23F-84B9301EF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>
                                            <p:graphicEl>
                                              <a:dgm id="{FB6CA7F6-FD09-4AD9-B23F-84B9301EF7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8C07AEE-E994-4416-B4FF-F179C1767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>
                                            <p:graphicEl>
                                              <a:dgm id="{28C07AEE-E994-4416-B4FF-F179C1767C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157FF9C-D761-4B10-8821-736E1581A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>
                                            <p:graphicEl>
                                              <a:dgm id="{A157FF9C-D761-4B10-8821-736E1581A3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2850C10-6F68-415B-9F00-CA74AE149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>
                                            <p:graphicEl>
                                              <a:dgm id="{42850C10-6F68-415B-9F00-CA74AE149D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092D29B-213F-48B2-B67B-90A56C295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>
                                            <p:graphicEl>
                                              <a:dgm id="{7092D29B-213F-48B2-B67B-90A56C295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F4383F2-AEFA-4DCF-B9AF-25F85CEB0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>
                                            <p:graphicEl>
                                              <a:dgm id="{0F4383F2-AEFA-4DCF-B9AF-25F85CEB0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229BD2F-B1F7-4687-BD53-4CA0F92DF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>
                                            <p:graphicEl>
                                              <a:dgm id="{F229BD2F-B1F7-4687-BD53-4CA0F92DF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4EC7C6B-3230-4F3A-A32E-E2952CB1E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>
                                            <p:graphicEl>
                                              <a:dgm id="{94EC7C6B-3230-4F3A-A32E-E2952CB1E7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2BD7147-2147-4287-87A5-936825A9D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>
                                            <p:graphicEl>
                                              <a:dgm id="{62BD7147-2147-4287-87A5-936825A9D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2076E7C-5C12-4F63-B44C-4B41EE7D4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>
                                            <p:graphicEl>
                                              <a:dgm id="{B2076E7C-5C12-4F63-B44C-4B41EE7D4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E629C72-5A26-4B90-8E8B-93571422D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>
                                            <p:graphicEl>
                                              <a:dgm id="{9E629C72-5A26-4B90-8E8B-93571422D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0A725D0-6F93-4E37-8B84-46298D6E3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>
                                            <p:graphicEl>
                                              <a:dgm id="{C0A725D0-6F93-4E37-8B84-46298D6E3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FEE1B9D-C202-4334-BE24-95AD08AFD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>
                                            <p:graphicEl>
                                              <a:dgm id="{6FEE1B9D-C202-4334-BE24-95AD08AFDD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1F3A0BA-FA3F-4467-9B4C-2A64AE2F1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>
                                            <p:graphicEl>
                                              <a:dgm id="{11F3A0BA-FA3F-4467-9B4C-2A64AE2F1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F1B89F5-B604-4B4D-871E-56D4A8B37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>
                                            <p:graphicEl>
                                              <a:dgm id="{5F1B89F5-B604-4B4D-871E-56D4A8B37C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E4D45B3-42D2-48D4-B1A0-8194377B2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">
                                            <p:graphicEl>
                                              <a:dgm id="{0E4D45B3-42D2-48D4-B1A0-8194377B27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133C943B-CFB9-4967-AC54-36606E683B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7783828"/>
              </p:ext>
            </p:extLst>
          </p:nvPr>
        </p:nvGraphicFramePr>
        <p:xfrm>
          <a:off x="257176" y="1443038"/>
          <a:ext cx="11801474" cy="468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0457D1-1C88-4481-8A5E-FE05A8648F6E}"/>
              </a:ext>
            </a:extLst>
          </p:cNvPr>
          <p:cNvGrpSpPr/>
          <p:nvPr/>
        </p:nvGrpSpPr>
        <p:grpSpPr>
          <a:xfrm>
            <a:off x="4998536" y="6561634"/>
            <a:ext cx="3486758" cy="316786"/>
            <a:chOff x="2824101" y="6440993"/>
            <a:chExt cx="3486758" cy="3167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B2596E8-53C8-4A07-A350-CCAD48EF247E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7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61439D96-C145-4AF2-9534-E29A715F7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565CC6-DC77-4681-A90A-6388D420A12E}"/>
              </a:ext>
            </a:extLst>
          </p:cNvPr>
          <p:cNvSpPr txBox="1"/>
          <p:nvPr/>
        </p:nvSpPr>
        <p:spPr>
          <a:xfrm>
            <a:off x="2588392" y="254035"/>
            <a:ext cx="7139041" cy="769441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5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3400A0-E14C-4AC6-A930-713D7CE69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43400A0-E14C-4AC6-A930-713D7CE698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D9D061-E394-4B8C-81CA-F7047862D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90D9D061-E394-4B8C-81CA-F7047862D4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590518-7BB3-4034-B6EB-93DF41357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AA590518-7BB3-4034-B6EB-93DF41357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AD9114-8CAC-4EE5-AB8A-436E1C2C2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54AD9114-8CAC-4EE5-AB8A-436E1C2C23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AF59827-C466-4DF2-B85D-BE8B33DEE4A1}"/>
              </a:ext>
            </a:extLst>
          </p:cNvPr>
          <p:cNvGrpSpPr/>
          <p:nvPr/>
        </p:nvGrpSpPr>
        <p:grpSpPr>
          <a:xfrm>
            <a:off x="4998536" y="6575919"/>
            <a:ext cx="3486758" cy="316786"/>
            <a:chOff x="2824101" y="6440993"/>
            <a:chExt cx="3486758" cy="3167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70CAC1D-85BE-4AD2-A424-F983B385F25C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F8D33C6-2E63-4DBA-A866-A6372E97B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398152-17DA-4B8E-A525-CB7FCB999C66}"/>
              </a:ext>
            </a:extLst>
          </p:cNvPr>
          <p:cNvSpPr txBox="1"/>
          <p:nvPr/>
        </p:nvSpPr>
        <p:spPr>
          <a:xfrm>
            <a:off x="287336" y="5606641"/>
            <a:ext cx="11587161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আদর্শ জীবনাচরণে ও নৈতিকতা গঠনে ধর্ম গ্রন্থের ভূমিকা বর্নণা কর । </a:t>
            </a:r>
            <a:endParaRPr lang="en-US" sz="4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511397" y="455224"/>
            <a:ext cx="7139041" cy="4691613"/>
            <a:chOff x="2511397" y="455224"/>
            <a:chExt cx="7139041" cy="469161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DBF6EF3-346A-4F63-B1DA-A2D63CFB5651}"/>
                </a:ext>
              </a:extLst>
            </p:cNvPr>
            <p:cNvSpPr txBox="1"/>
            <p:nvPr/>
          </p:nvSpPr>
          <p:spPr>
            <a:xfrm>
              <a:off x="2511397" y="455224"/>
              <a:ext cx="7139041" cy="707886"/>
            </a:xfrm>
            <a:prstGeom prst="rect">
              <a:avLst/>
            </a:prstGeom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      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সময়-১০ মিনিট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148" y="1413521"/>
              <a:ext cx="4988146" cy="373331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08415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E09CE5F-24F5-49C6-9728-7CF319E6602B}"/>
              </a:ext>
            </a:extLst>
          </p:cNvPr>
          <p:cNvGrpSpPr/>
          <p:nvPr/>
        </p:nvGrpSpPr>
        <p:grpSpPr>
          <a:xfrm>
            <a:off x="4998536" y="6561634"/>
            <a:ext cx="3486758" cy="316786"/>
            <a:chOff x="2824101" y="6440993"/>
            <a:chExt cx="3486758" cy="3167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7824F39-97BE-4D56-BE75-5799A018A8DF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8F3E468-BD40-4183-B61F-1D24D9C93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6BA162E5-7CC3-4D0C-ACA5-04F16E9E0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3914585"/>
              </p:ext>
            </p:extLst>
          </p:nvPr>
        </p:nvGraphicFramePr>
        <p:xfrm>
          <a:off x="100014" y="257175"/>
          <a:ext cx="11801474" cy="610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6927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5F88F6-59E6-4163-81A2-5EE9C7C25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65F88F6-59E6-4163-81A2-5EE9C7C251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9813DC-B668-43A4-A71C-37139297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4B9813DC-B668-43A4-A71C-3713929769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0C0C83-0C22-4D56-8A8A-091108BE5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B20C0C83-0C22-4D56-8A8A-091108BE5E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D9911-752D-49D5-9E3F-AE8D94367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A2FD9911-752D-49D5-9E3F-AE8D94367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E09CE5F-24F5-49C6-9728-7CF319E6602B}"/>
              </a:ext>
            </a:extLst>
          </p:cNvPr>
          <p:cNvGrpSpPr/>
          <p:nvPr/>
        </p:nvGrpSpPr>
        <p:grpSpPr>
          <a:xfrm>
            <a:off x="4998536" y="6561634"/>
            <a:ext cx="3486758" cy="316786"/>
            <a:chOff x="2824101" y="6440993"/>
            <a:chExt cx="3486758" cy="3167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7824F39-97BE-4D56-BE75-5799A018A8DF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8F3E468-BD40-4183-B61F-1D24D9C93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30A0973D-E04A-4C50-8598-36727CD7CC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6491328"/>
              </p:ext>
            </p:extLst>
          </p:nvPr>
        </p:nvGraphicFramePr>
        <p:xfrm>
          <a:off x="4114800" y="114300"/>
          <a:ext cx="7872413" cy="6416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C831E9-8F8B-4C9B-98E8-2BA993C10985}"/>
              </a:ext>
            </a:extLst>
          </p:cNvPr>
          <p:cNvSpPr txBox="1"/>
          <p:nvPr/>
        </p:nvSpPr>
        <p:spPr>
          <a:xfrm>
            <a:off x="857251" y="2657311"/>
            <a:ext cx="2814638" cy="1200329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hardEdg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মনুসংহিতায় ধর্মের বিশেষ লক্ষণ সমূহ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65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D04999-EE2E-4A15-866D-E3DE1C7B0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44D04999-EE2E-4A15-866D-E3DE1C7B00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923082-BD33-4635-B889-4B27A41FD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FE923082-BD33-4635-B889-4B27A41FD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B840C6-9D6E-4685-B426-382D13C67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62B840C6-9D6E-4685-B426-382D13C674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4525EB-483B-4CA6-9198-1A031BB0A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E64525EB-483B-4CA6-9198-1A031BB0A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B9A5EF-CDD6-4D34-8D59-ABC738129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7DB9A5EF-CDD6-4D34-8D59-ABC7381297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CCCE71-DD9E-4A82-8911-BB124945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05CCCE71-DD9E-4A82-8911-BB124945F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579A07-0191-41A0-AFED-6502F5A0A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FB579A07-0191-41A0-AFED-6502F5A0A6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7B3BEA-C22E-4BAA-BD33-CB8430A56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667B3BEA-C22E-4BAA-BD33-CB8430A56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35F4C1-BED5-4B75-AFCC-7FF411FB3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0735F4C1-BED5-4B75-AFCC-7FF411FB3D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E09CE5F-24F5-49C6-9728-7CF319E6602B}"/>
              </a:ext>
            </a:extLst>
          </p:cNvPr>
          <p:cNvGrpSpPr/>
          <p:nvPr/>
        </p:nvGrpSpPr>
        <p:grpSpPr>
          <a:xfrm>
            <a:off x="4998536" y="6561634"/>
            <a:ext cx="3486758" cy="316786"/>
            <a:chOff x="2824101" y="6440993"/>
            <a:chExt cx="3486758" cy="3167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7824F39-97BE-4D56-BE75-5799A018A8DF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8F3E468-BD40-4183-B61F-1D24D9C93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30A0973D-E04A-4C50-8598-36727CD7CC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1746169"/>
              </p:ext>
            </p:extLst>
          </p:nvPr>
        </p:nvGraphicFramePr>
        <p:xfrm>
          <a:off x="2814638" y="257175"/>
          <a:ext cx="9172575" cy="618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C6224E-D505-440B-9150-DA524F824C3E}"/>
              </a:ext>
            </a:extLst>
          </p:cNvPr>
          <p:cNvSpPr txBox="1"/>
          <p:nvPr/>
        </p:nvSpPr>
        <p:spPr>
          <a:xfrm>
            <a:off x="528638" y="2571750"/>
            <a:ext cx="2843212" cy="1200329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মনুসংহিতায় ধর্মের বাহ্য লক্ষণ সমূহ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CAA325-9099-4AA5-8BD8-80764B26B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2CAA325-9099-4AA5-8BD8-80764B26B4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417515-833B-4A7C-B70D-CE267D006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A6417515-833B-4A7C-B70D-CE267D0066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285167-3D49-41EB-9965-D3592F1B1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D0285167-3D49-41EB-9965-D3592F1B1D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2AD6B0-E850-4D98-A911-543DAF5D9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CA2AD6B0-E850-4D98-A911-543DAF5D9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CE1D4D-6D8E-4B97-BF7F-31280C985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CDCE1D4D-6D8E-4B97-BF7F-31280C9853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AC6502-273F-4D2A-BAFD-9F26A4FDB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52AC6502-273F-4D2A-BAFD-9F26A4FDB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5C26D-B5B5-41C4-AD2A-FE8BA10F9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39B5C26D-B5B5-41C4-AD2A-FE8BA10F98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B4234B-53B7-4743-A196-4406B8EF4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7CB4234B-53B7-4743-A196-4406B8EF4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D08285-FAF4-4819-B4AA-8E2FF8D1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88D08285-FAF4-4819-B4AA-8E2FF8D11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16AEAD-2D5D-403B-9D0B-785006B45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6916AEAD-2D5D-403B-9D0B-785006B453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927BBC-6BE4-4063-BCBC-864023659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54927BBC-6BE4-4063-BCBC-8640236597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FA8970-95E6-4882-9148-25E5EAEF2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ADFA8970-95E6-4882-9148-25E5EAEF2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7CB761-B75E-4F90-9E17-BD69153E2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917CB761-B75E-4F90-9E17-BD69153E2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496A25-76CE-4A70-8244-55F95F6E6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35496A25-76CE-4A70-8244-55F95F6E6F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B9B4FA-E06A-4D11-B5DA-0551DA57E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A0B9B4FA-E06A-4D11-B5DA-0551DA57E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682D20-20DF-4136-8459-E325F3B58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80682D20-20DF-4136-8459-E325F3B584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232EAA-5B15-41F3-AC33-FCCC2EF5B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78232EAA-5B15-41F3-AC33-FCCC2EF5B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7FFEAA-F0BE-40E5-B7B0-9FB4876B3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867FFEAA-F0BE-40E5-B7B0-9FB4876B34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4615A7-C59A-49FE-86AA-324F6B29B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E24615A7-C59A-49FE-86AA-324F6B29B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301F39-EB26-4E80-B99D-482EC5DFE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graphicEl>
                                              <a:dgm id="{B5301F39-EB26-4E80-B99D-482EC5DFEE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B8D4DB-2AE3-4151-A870-147F949D5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89B8D4DB-2AE3-4151-A870-147F949D5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0770ECB-5733-4C2D-9EA0-D148AEA5BAC8}"/>
              </a:ext>
            </a:extLst>
          </p:cNvPr>
          <p:cNvGrpSpPr/>
          <p:nvPr/>
        </p:nvGrpSpPr>
        <p:grpSpPr>
          <a:xfrm>
            <a:off x="1262401" y="489821"/>
            <a:ext cx="10045442" cy="5859038"/>
            <a:chOff x="1554643" y="457674"/>
            <a:chExt cx="9407263" cy="585957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3C2472F-E9CE-4CC3-B795-F269355E8699}"/>
                </a:ext>
              </a:extLst>
            </p:cNvPr>
            <p:cNvSpPr txBox="1"/>
            <p:nvPr/>
          </p:nvSpPr>
          <p:spPr>
            <a:xfrm>
              <a:off x="4314925" y="457674"/>
              <a:ext cx="3704396" cy="92333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rtlCol="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bn-IN" sz="5400" b="1" dirty="0">
                  <a:blipFill>
                    <a:blip r:embed="rId2"/>
                    <a:tile tx="0" ty="0" sx="100000" sy="100000" flip="none" algn="tl"/>
                  </a:blip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400" b="1" dirty="0">
                <a:blipFill>
                  <a:blip r:embed="rId2"/>
                  <a:tile tx="0" ty="0" sx="100000" sy="100000" flip="none" algn="tl"/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15D6CDC-8C95-4DB8-84D2-0DC69DD2AB52}"/>
                </a:ext>
              </a:extLst>
            </p:cNvPr>
            <p:cNvSpPr txBox="1"/>
            <p:nvPr/>
          </p:nvSpPr>
          <p:spPr>
            <a:xfrm>
              <a:off x="1554643" y="3362323"/>
              <a:ext cx="4612480" cy="2954923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হরেন চন্দ্র দাস</a:t>
              </a: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শিক্ষক(হিন্দু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ধর্ম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নিকড়দীঘি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নান্দুলা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পাঁচবিবি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জয়পুরহাট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জেলা অ্যাম্বাসেডর </a:t>
              </a:r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ICT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E </a:t>
              </a:r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- ০১৭৩৪৯৯৪৮৬৪</a:t>
              </a: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ই-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মেইল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horen.dash@gmail.com</a:t>
              </a:r>
              <a:endParaRPr lang="bn-IN" b="1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endParaRPr>
            </a:p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horen.dash79@hotmail.com</a:t>
              </a:r>
              <a:endParaRPr lang="bn-IN" b="1" dirty="0">
                <a:latin typeface="Times New Roman" panose="02020603050405020304" pitchFamily="18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4B430385-0B5D-4C4D-9BCF-559D94C82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37599" y="850720"/>
              <a:ext cx="2204208" cy="3019237"/>
            </a:xfrm>
            <a:prstGeom prst="round2DiagRect">
              <a:avLst>
                <a:gd name="adj1" fmla="val 0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6636FDE-65E7-406C-B68A-55B40A5D5361}"/>
                </a:ext>
              </a:extLst>
            </p:cNvPr>
            <p:cNvSpPr/>
            <p:nvPr/>
          </p:nvSpPr>
          <p:spPr>
            <a:xfrm>
              <a:off x="8019321" y="4008715"/>
              <a:ext cx="2942585" cy="2308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নবম ও দশম</a:t>
              </a: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হিন্দুধর্ম ও নৈতিক শিক্ষা</a:t>
              </a: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৭ম </a:t>
              </a: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1 </a:t>
              </a:r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  ০০/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0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7</a:t>
              </a:r>
              <a:r>
                <a:rPr lang="bn-IN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/২০২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0FE6049-E5D6-486C-93AE-F5D76EDC18BF}"/>
              </a:ext>
            </a:extLst>
          </p:cNvPr>
          <p:cNvGrpSpPr/>
          <p:nvPr/>
        </p:nvGrpSpPr>
        <p:grpSpPr>
          <a:xfrm>
            <a:off x="1460858" y="6156202"/>
            <a:ext cx="3486758" cy="316786"/>
            <a:chOff x="2824101" y="6440993"/>
            <a:chExt cx="3486758" cy="3167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D7EAFE4-31D8-4A4C-8B60-2D4D36AE1E58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6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36934F41-EA2A-41FE-886D-A8C6227B8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136FDFD-EFB9-4AC5-9218-6B2A2E0E9DF6}"/>
              </a:ext>
            </a:extLst>
          </p:cNvPr>
          <p:cNvCxnSpPr/>
          <p:nvPr/>
        </p:nvCxnSpPr>
        <p:spPr>
          <a:xfrm>
            <a:off x="6115065" y="2486025"/>
            <a:ext cx="0" cy="4200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3FA2B91-5677-4FA5-9A8B-4F04E6C44C82}"/>
              </a:ext>
            </a:extLst>
          </p:cNvPr>
          <p:cNvCxnSpPr>
            <a:cxnSpLocks/>
          </p:cNvCxnSpPr>
          <p:nvPr/>
        </p:nvCxnSpPr>
        <p:spPr>
          <a:xfrm>
            <a:off x="6266663" y="2392312"/>
            <a:ext cx="0" cy="4422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7808639-C600-4774-98C9-CA5915188A83}"/>
              </a:ext>
            </a:extLst>
          </p:cNvPr>
          <p:cNvCxnSpPr>
            <a:cxnSpLocks/>
          </p:cNvCxnSpPr>
          <p:nvPr/>
        </p:nvCxnSpPr>
        <p:spPr>
          <a:xfrm>
            <a:off x="6429367" y="2486025"/>
            <a:ext cx="0" cy="4200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097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E09CE5F-24F5-49C6-9728-7CF319E6602B}"/>
              </a:ext>
            </a:extLst>
          </p:cNvPr>
          <p:cNvGrpSpPr/>
          <p:nvPr/>
        </p:nvGrpSpPr>
        <p:grpSpPr>
          <a:xfrm>
            <a:off x="4998536" y="6561634"/>
            <a:ext cx="3486758" cy="316786"/>
            <a:chOff x="2824101" y="6440993"/>
            <a:chExt cx="3486758" cy="3167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7824F39-97BE-4D56-BE75-5799A018A8DF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8F3E468-BD40-4183-B61F-1D24D9C93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1F28CF9E-DDBC-4BE1-BF9B-31644038E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3035402"/>
              </p:ext>
            </p:extLst>
          </p:nvPr>
        </p:nvGraphicFramePr>
        <p:xfrm>
          <a:off x="1128713" y="728663"/>
          <a:ext cx="9929812" cy="5402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1176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B2679DB-08F6-495A-924E-B84DD0FFC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4B2679DB-08F6-495A-924E-B84DD0FFC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4B2679DB-08F6-495A-924E-B84DD0FFC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8F4913-71A0-43C5-8CA0-77EC5DEE4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graphicEl>
                                              <a:dgm id="{C28F4913-71A0-43C5-8CA0-77EC5DEE4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C28F4913-71A0-43C5-8CA0-77EC5DEE4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86EEE8-1A48-4FF6-BDAB-A7590EFAA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7086EEE8-1A48-4FF6-BDAB-A7590EFAA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7086EEE8-1A48-4FF6-BDAB-A7590EFAA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393FA2-2772-479F-A0B7-4BD27881C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2B393FA2-2772-479F-A0B7-4BD27881C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2B393FA2-2772-479F-A0B7-4BD27881C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306134-99F2-4C54-923F-7D5951881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24306134-99F2-4C54-923F-7D5951881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24306134-99F2-4C54-923F-7D5951881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E09CE5F-24F5-49C6-9728-7CF319E6602B}"/>
              </a:ext>
            </a:extLst>
          </p:cNvPr>
          <p:cNvGrpSpPr/>
          <p:nvPr/>
        </p:nvGrpSpPr>
        <p:grpSpPr>
          <a:xfrm>
            <a:off x="4998536" y="6561634"/>
            <a:ext cx="3486758" cy="316786"/>
            <a:chOff x="2824101" y="6440993"/>
            <a:chExt cx="3486758" cy="3167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7824F39-97BE-4D56-BE75-5799A018A8DF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8F3E468-BD40-4183-B61F-1D24D9C93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568932-5BE8-49D4-966F-0A0E50A56AD6}"/>
              </a:ext>
            </a:extLst>
          </p:cNvPr>
          <p:cNvSpPr txBox="1"/>
          <p:nvPr/>
        </p:nvSpPr>
        <p:spPr>
          <a:xfrm>
            <a:off x="2366188" y="5160935"/>
            <a:ext cx="7830068" cy="707886"/>
          </a:xfrm>
          <a:prstGeom prst="rect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ধর্মের বিশেষ ও বাহ্য লক্ষণ সমূহ লেখ।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11688" y="631991"/>
            <a:ext cx="7139041" cy="4244962"/>
            <a:chOff x="2611688" y="631991"/>
            <a:chExt cx="7139041" cy="42449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EC52070-97CA-49EA-ABD5-FA839745DC3F}"/>
                </a:ext>
              </a:extLst>
            </p:cNvPr>
            <p:cNvSpPr txBox="1"/>
            <p:nvPr/>
          </p:nvSpPr>
          <p:spPr>
            <a:xfrm>
              <a:off x="2611688" y="631991"/>
              <a:ext cx="7139041" cy="769441"/>
            </a:xfrm>
            <a:prstGeom prst="rect">
              <a:avLst/>
            </a:prstGeom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      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সময়-৮ মিনিট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3" t="16878" r="3531" b="8467"/>
            <a:stretch/>
          </p:blipFill>
          <p:spPr>
            <a:xfrm>
              <a:off x="2779916" y="1800624"/>
              <a:ext cx="6802583" cy="3076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036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76AA89-5450-4F5A-87BC-25CBCCBE0CD3}"/>
              </a:ext>
            </a:extLst>
          </p:cNvPr>
          <p:cNvSpPr txBox="1"/>
          <p:nvPr/>
        </p:nvSpPr>
        <p:spPr>
          <a:xfrm>
            <a:off x="2413469" y="44698"/>
            <a:ext cx="7455877" cy="92333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B30F8EF-9737-41B8-BDE8-8C89334BD08B}"/>
              </a:ext>
            </a:extLst>
          </p:cNvPr>
          <p:cNvSpPr txBox="1"/>
          <p:nvPr/>
        </p:nvSpPr>
        <p:spPr>
          <a:xfrm>
            <a:off x="400050" y="971550"/>
            <a:ext cx="11761789" cy="5539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‘ক’ অন্যতম একটি প্রচীন ধর্মগ্রন্থ। এখানে ‘ক’- এর সাথে সাদৃশ্য রয়েছে কোন গ্রন্থটির। ?  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ধর্মগ্রন্থের উপাখ্যান মানুষকে উপদেশ দেয় - 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সৎপথে চলার  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ii)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ন্যায়ের পথে চলার  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বন্ধুর পথে চলার  </a:t>
            </a:r>
          </a:p>
          <a:p>
            <a:endParaRPr lang="en-US" sz="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91F7758-AED6-4F4C-B947-EC6DE7467206}"/>
              </a:ext>
            </a:extLst>
          </p:cNvPr>
          <p:cNvSpPr/>
          <p:nvPr/>
        </p:nvSpPr>
        <p:spPr>
          <a:xfrm>
            <a:off x="8572078" y="1544130"/>
            <a:ext cx="2317647" cy="3767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1EB3627-9CD4-419D-92F2-408BFA0CDC4A}"/>
              </a:ext>
            </a:extLst>
          </p:cNvPr>
          <p:cNvSpPr/>
          <p:nvPr/>
        </p:nvSpPr>
        <p:spPr>
          <a:xfrm>
            <a:off x="8585354" y="1568792"/>
            <a:ext cx="2317647" cy="3767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9DE16E2-6A69-4177-B444-B8A2BDF470B5}"/>
              </a:ext>
            </a:extLst>
          </p:cNvPr>
          <p:cNvSpPr/>
          <p:nvPr/>
        </p:nvSpPr>
        <p:spPr>
          <a:xfrm>
            <a:off x="8578716" y="1580688"/>
            <a:ext cx="2317647" cy="3767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0797955-99D9-4470-8FE9-9DF7348F64C5}"/>
              </a:ext>
            </a:extLst>
          </p:cNvPr>
          <p:cNvSpPr/>
          <p:nvPr/>
        </p:nvSpPr>
        <p:spPr>
          <a:xfrm>
            <a:off x="8585354" y="1539281"/>
            <a:ext cx="2317647" cy="3767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8ACCDE9-2144-4D37-9AC9-AF73FDF9B2A9}"/>
              </a:ext>
            </a:extLst>
          </p:cNvPr>
          <p:cNvSpPr txBox="1"/>
          <p:nvPr/>
        </p:nvSpPr>
        <p:spPr>
          <a:xfrm>
            <a:off x="1026255" y="1613946"/>
            <a:ext cx="2812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উপনিষদ    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184660F-DDB9-43AD-BDF0-4490880F81DF}"/>
              </a:ext>
            </a:extLst>
          </p:cNvPr>
          <p:cNvSpPr txBox="1"/>
          <p:nvPr/>
        </p:nvSpPr>
        <p:spPr>
          <a:xfrm>
            <a:off x="3043029" y="1612634"/>
            <a:ext cx="2812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বেদ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6F47DF8-33E3-40F5-8CD4-DC69D1E56708}"/>
              </a:ext>
            </a:extLst>
          </p:cNvPr>
          <p:cNvSpPr txBox="1"/>
          <p:nvPr/>
        </p:nvSpPr>
        <p:spPr>
          <a:xfrm>
            <a:off x="1026254" y="2168332"/>
            <a:ext cx="2317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রামায়ণ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C259A04-7D66-4814-952B-6EAD5F17C734}"/>
              </a:ext>
            </a:extLst>
          </p:cNvPr>
          <p:cNvSpPr txBox="1"/>
          <p:nvPr/>
        </p:nvSpPr>
        <p:spPr>
          <a:xfrm>
            <a:off x="2988128" y="2160774"/>
            <a:ext cx="2925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মহাভারত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48DA6F-4C08-40F2-9DEF-0146C8174FE9}"/>
              </a:ext>
            </a:extLst>
          </p:cNvPr>
          <p:cNvSpPr/>
          <p:nvPr/>
        </p:nvSpPr>
        <p:spPr>
          <a:xfrm>
            <a:off x="8489855" y="4186334"/>
            <a:ext cx="2317647" cy="3767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508CC4E-60D5-4CE4-82B3-C07C57347611}"/>
              </a:ext>
            </a:extLst>
          </p:cNvPr>
          <p:cNvSpPr/>
          <p:nvPr/>
        </p:nvSpPr>
        <p:spPr>
          <a:xfrm>
            <a:off x="8489854" y="4189729"/>
            <a:ext cx="2317647" cy="37678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CD20BB8-4A30-44F8-930B-4E5C40080056}"/>
              </a:ext>
            </a:extLst>
          </p:cNvPr>
          <p:cNvSpPr/>
          <p:nvPr/>
        </p:nvSpPr>
        <p:spPr>
          <a:xfrm>
            <a:off x="8489853" y="4182939"/>
            <a:ext cx="2317647" cy="3767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510D263-A6A7-4AD5-A5A7-EBBEC967A9D3}"/>
              </a:ext>
            </a:extLst>
          </p:cNvPr>
          <p:cNvSpPr/>
          <p:nvPr/>
        </p:nvSpPr>
        <p:spPr>
          <a:xfrm>
            <a:off x="8489851" y="4186309"/>
            <a:ext cx="2317647" cy="3767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A37FE38-3459-4567-91EC-218A6B247C48}"/>
              </a:ext>
            </a:extLst>
          </p:cNvPr>
          <p:cNvSpPr txBox="1"/>
          <p:nvPr/>
        </p:nvSpPr>
        <p:spPr>
          <a:xfrm>
            <a:off x="1190601" y="5454167"/>
            <a:ext cx="353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0A4A7CC-8D9B-42D7-A118-01C0F4038AA7}"/>
              </a:ext>
            </a:extLst>
          </p:cNvPr>
          <p:cNvSpPr txBox="1"/>
          <p:nvPr/>
        </p:nvSpPr>
        <p:spPr>
          <a:xfrm>
            <a:off x="3448583" y="5454167"/>
            <a:ext cx="3331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E0BCC23-BDB6-407E-8342-64DDDA8248F8}"/>
              </a:ext>
            </a:extLst>
          </p:cNvPr>
          <p:cNvSpPr txBox="1"/>
          <p:nvPr/>
        </p:nvSpPr>
        <p:spPr>
          <a:xfrm>
            <a:off x="1190601" y="5963769"/>
            <a:ext cx="453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6125044-D50A-404D-99C4-2050CD4E5E9C}"/>
              </a:ext>
            </a:extLst>
          </p:cNvPr>
          <p:cNvSpPr txBox="1"/>
          <p:nvPr/>
        </p:nvSpPr>
        <p:spPr>
          <a:xfrm>
            <a:off x="3443471" y="5956211"/>
            <a:ext cx="380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DB821AC-43A3-4CB8-9A0D-817D5F048F69}"/>
              </a:ext>
            </a:extLst>
          </p:cNvPr>
          <p:cNvGrpSpPr/>
          <p:nvPr/>
        </p:nvGrpSpPr>
        <p:grpSpPr>
          <a:xfrm>
            <a:off x="5855792" y="6361602"/>
            <a:ext cx="3486758" cy="316786"/>
            <a:chOff x="2824101" y="6440993"/>
            <a:chExt cx="3486758" cy="3167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10DACDE-E1E1-4C97-9690-C0EF817D2471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918C35EA-CE0A-4477-8324-72BB11A43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5176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FB393C6-C1EA-45A8-87D1-5BB702EAA7A1}"/>
              </a:ext>
            </a:extLst>
          </p:cNvPr>
          <p:cNvSpPr/>
          <p:nvPr/>
        </p:nvSpPr>
        <p:spPr>
          <a:xfrm>
            <a:off x="912546" y="5225167"/>
            <a:ext cx="10576588" cy="1390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D28A88D-44E6-4F16-88A7-0912E7F659E1}"/>
              </a:ext>
            </a:extLst>
          </p:cNvPr>
          <p:cNvGrpSpPr/>
          <p:nvPr/>
        </p:nvGrpSpPr>
        <p:grpSpPr>
          <a:xfrm>
            <a:off x="4998536" y="6566094"/>
            <a:ext cx="3486758" cy="316786"/>
            <a:chOff x="2824101" y="6440993"/>
            <a:chExt cx="3486758" cy="3167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E850565-E85D-45A9-960F-77688AEB2FD1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84FE5F7-5032-4116-AB37-64761A801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E27561-0073-4420-93F8-19F8E0816D2F}"/>
              </a:ext>
            </a:extLst>
          </p:cNvPr>
          <p:cNvSpPr txBox="1"/>
          <p:nvPr/>
        </p:nvSpPr>
        <p:spPr>
          <a:xfrm>
            <a:off x="1823316" y="5350979"/>
            <a:ext cx="9011860" cy="64633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সকলেরই ধর্ম মেনে চলা উচিত কেন? ব্যাখ্যা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28157" y="439894"/>
            <a:ext cx="7896225" cy="3524250"/>
            <a:chOff x="1900447" y="1340445"/>
            <a:chExt cx="7896225" cy="35242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0447" y="1340445"/>
              <a:ext cx="7896225" cy="352425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906980" y="4250770"/>
              <a:ext cx="3768437" cy="26430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4949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1866AFD-2B67-4947-9488-AA499BFABB22}"/>
              </a:ext>
            </a:extLst>
          </p:cNvPr>
          <p:cNvGrpSpPr/>
          <p:nvPr/>
        </p:nvGrpSpPr>
        <p:grpSpPr>
          <a:xfrm>
            <a:off x="4998536" y="6561634"/>
            <a:ext cx="3486758" cy="316786"/>
            <a:chOff x="2824101" y="6440993"/>
            <a:chExt cx="3486758" cy="3167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F2A1D7E-E508-449F-BF03-C22D7465E0A9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D98D764A-B955-4AC1-9317-BA86C0FDF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28" y="877599"/>
            <a:ext cx="7581776" cy="504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6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D76BAD-C851-4426-BA88-C6A8D98F1C47}"/>
              </a:ext>
            </a:extLst>
          </p:cNvPr>
          <p:cNvSpPr txBox="1"/>
          <p:nvPr/>
        </p:nvSpPr>
        <p:spPr>
          <a:xfrm>
            <a:off x="3185105" y="334302"/>
            <a:ext cx="5791626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33D9EC0-E005-4D80-9D83-B5D5181A123C}"/>
              </a:ext>
            </a:extLst>
          </p:cNvPr>
          <p:cNvGrpSpPr/>
          <p:nvPr/>
        </p:nvGrpSpPr>
        <p:grpSpPr>
          <a:xfrm>
            <a:off x="4998536" y="6561634"/>
            <a:ext cx="3486758" cy="316786"/>
            <a:chOff x="2824101" y="6440993"/>
            <a:chExt cx="3486758" cy="3167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7CDDAE4-7FEB-43C0-89CE-2A59570D506A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BE55002D-77F2-4454-82B3-FB879733F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3E9BAF4-F59B-4EFA-B450-02278A5E9F2A}"/>
              </a:ext>
            </a:extLst>
          </p:cNvPr>
          <p:cNvSpPr/>
          <p:nvPr/>
        </p:nvSpPr>
        <p:spPr>
          <a:xfrm>
            <a:off x="613592" y="4043363"/>
            <a:ext cx="400821" cy="289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F4BA36-49FC-4D06-A1D4-2ADDD323ECA2}"/>
              </a:ext>
            </a:extLst>
          </p:cNvPr>
          <p:cNvSpPr txBox="1"/>
          <p:nvPr/>
        </p:nvSpPr>
        <p:spPr>
          <a:xfrm>
            <a:off x="3774227" y="5807992"/>
            <a:ext cx="461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ঠিক বলেছো এগুলো ধর্মগ্রন্থের চিত্র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685" y="1257632"/>
            <a:ext cx="6636344" cy="437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2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46C8331-6A8C-414E-B226-67D8FE5AD740}"/>
              </a:ext>
            </a:extLst>
          </p:cNvPr>
          <p:cNvGrpSpPr/>
          <p:nvPr/>
        </p:nvGrpSpPr>
        <p:grpSpPr>
          <a:xfrm>
            <a:off x="4998536" y="6561634"/>
            <a:ext cx="3486758" cy="316786"/>
            <a:chOff x="2824101" y="6440993"/>
            <a:chExt cx="3486758" cy="3167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9D96BCB-E242-4BF4-A4E2-5CAC03CAC11D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3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DED7A58F-352D-49A3-99A9-A9044A029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147629-7C1D-42B4-81C5-332F356B3F95}"/>
              </a:ext>
            </a:extLst>
          </p:cNvPr>
          <p:cNvSpPr txBox="1"/>
          <p:nvPr/>
        </p:nvSpPr>
        <p:spPr>
          <a:xfrm>
            <a:off x="1096169" y="4691901"/>
            <a:ext cx="9969500" cy="707886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আদর্শ জীবনাচরণ ও নৈতিকতা গঠনে ধর্মগ্রন্থের গুরুত্ব ও ভূমিকা।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0" b="16579"/>
          <a:stretch/>
        </p:blipFill>
        <p:spPr>
          <a:xfrm>
            <a:off x="3741233" y="220757"/>
            <a:ext cx="4457700" cy="4294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122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3F371F-6C15-4E23-AAAB-4C54581F8D59}"/>
              </a:ext>
            </a:extLst>
          </p:cNvPr>
          <p:cNvSpPr txBox="1"/>
          <p:nvPr/>
        </p:nvSpPr>
        <p:spPr>
          <a:xfrm>
            <a:off x="1325902" y="539826"/>
            <a:ext cx="9510034" cy="1862048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>
              <a:lnSpc>
                <a:spcPct val="1500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539A3F1-D02D-4C56-A0C2-FE3EF7458E89}"/>
              </a:ext>
            </a:extLst>
          </p:cNvPr>
          <p:cNvGrpSpPr/>
          <p:nvPr/>
        </p:nvGrpSpPr>
        <p:grpSpPr>
          <a:xfrm>
            <a:off x="4998536" y="6547346"/>
            <a:ext cx="3486758" cy="316786"/>
            <a:chOff x="2824101" y="6440993"/>
            <a:chExt cx="3486758" cy="3167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526A0D7-22E5-46C0-9AED-B8E3B3F0F049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6A94530-94E6-403D-89A2-B3F552636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D6581A4F-9955-428D-828A-F496C2E03E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5108133"/>
              </p:ext>
            </p:extLst>
          </p:nvPr>
        </p:nvGraphicFramePr>
        <p:xfrm>
          <a:off x="1" y="2900363"/>
          <a:ext cx="12030074" cy="320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7370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F7ED0E-83A7-48BD-812E-E91B1C074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63F7ED0E-83A7-48BD-812E-E91B1C0745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B6EBDB-B08F-4F61-AC93-3A9592FE8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1AB6EBDB-B08F-4F61-AC93-3A9592FE8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DF4EE6-0864-4B04-B7B8-8EA50EDAA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0DF4EE6-0864-4B04-B7B8-8EA50EDAA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C1F36C-41D7-4B83-8F72-5ADB0CC2A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54C1F36C-41D7-4B83-8F72-5ADB0CC2A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0CE89D-8414-42AE-A550-7B091AE64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CA0CE89D-8414-42AE-A550-7B091AE645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0C810E-3B8C-42C0-9009-F40FA8648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920C810E-3B8C-42C0-9009-F40FA86488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6F6AAFB-AF28-4890-85A3-31DDD0A74E03}"/>
              </a:ext>
            </a:extLst>
          </p:cNvPr>
          <p:cNvGrpSpPr/>
          <p:nvPr/>
        </p:nvGrpSpPr>
        <p:grpSpPr>
          <a:xfrm>
            <a:off x="4998536" y="6586452"/>
            <a:ext cx="3486758" cy="316786"/>
            <a:chOff x="2824101" y="6440993"/>
            <a:chExt cx="3486758" cy="3167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5441C20-B8A3-4C79-9245-5A18D5FFBD47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C4605D33-25DE-41B9-B476-E0B1F23A1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FD85D800-A029-472A-94AC-EEFB607744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4091235"/>
              </p:ext>
            </p:extLst>
          </p:nvPr>
        </p:nvGraphicFramePr>
        <p:xfrm>
          <a:off x="-1101547" y="1328884"/>
          <a:ext cx="14364929" cy="5226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415E80-711F-4B13-8D6B-7D3EAC997FB9}"/>
              </a:ext>
            </a:extLst>
          </p:cNvPr>
          <p:cNvSpPr txBox="1"/>
          <p:nvPr/>
        </p:nvSpPr>
        <p:spPr>
          <a:xfrm>
            <a:off x="3646611" y="95883"/>
            <a:ext cx="4868612" cy="92333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ধর্ম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CA2253F-029F-4B8D-939D-CEDCB6F15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4CA2253F-029F-4B8D-939D-CEDCB6F15F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D511FFA-AD93-433D-A4F2-A1322C7E6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>
                                            <p:graphicEl>
                                              <a:dgm id="{CD511FFA-AD93-433D-A4F2-A1322C7E6F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8A83632-DAD1-4EE9-BF9B-DA857B27C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18A83632-DAD1-4EE9-BF9B-DA857B27CC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0E8C25E-1F81-4D64-A08A-D8FDA60B1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graphicEl>
                                              <a:dgm id="{40E8C25E-1F81-4D64-A08A-D8FDA60B1F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6F6AAFB-AF28-4890-85A3-31DDD0A74E03}"/>
              </a:ext>
            </a:extLst>
          </p:cNvPr>
          <p:cNvGrpSpPr/>
          <p:nvPr/>
        </p:nvGrpSpPr>
        <p:grpSpPr>
          <a:xfrm>
            <a:off x="4998536" y="6361602"/>
            <a:ext cx="3486758" cy="316786"/>
            <a:chOff x="2824101" y="6440993"/>
            <a:chExt cx="3486758" cy="3167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5441C20-B8A3-4C79-9245-5A18D5FFBD47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C4605D33-25DE-41B9-B476-E0B1F23A1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FD85D800-A029-472A-94AC-EEFB607744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2306756"/>
              </p:ext>
            </p:extLst>
          </p:nvPr>
        </p:nvGraphicFramePr>
        <p:xfrm>
          <a:off x="1519084" y="1032385"/>
          <a:ext cx="9497962" cy="489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AC537A-1113-4E74-8990-48FC8C50D60B}"/>
              </a:ext>
            </a:extLst>
          </p:cNvPr>
          <p:cNvSpPr txBox="1"/>
          <p:nvPr/>
        </p:nvSpPr>
        <p:spPr>
          <a:xfrm>
            <a:off x="3833759" y="464112"/>
            <a:ext cx="4868612" cy="92333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ধর্মগ্রন্থ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46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6F6AAFB-AF28-4890-85A3-31DDD0A74E03}"/>
              </a:ext>
            </a:extLst>
          </p:cNvPr>
          <p:cNvGrpSpPr/>
          <p:nvPr/>
        </p:nvGrpSpPr>
        <p:grpSpPr>
          <a:xfrm>
            <a:off x="4998536" y="6361602"/>
            <a:ext cx="3486758" cy="316786"/>
            <a:chOff x="2824101" y="6440993"/>
            <a:chExt cx="3486758" cy="3167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5441C20-B8A3-4C79-9245-5A18D5FFBD47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C4605D33-25DE-41B9-B476-E0B1F23A1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48BEF3-89D2-41EE-B212-39B3C96CAF8F}"/>
              </a:ext>
            </a:extLst>
          </p:cNvPr>
          <p:cNvSpPr txBox="1"/>
          <p:nvPr/>
        </p:nvSpPr>
        <p:spPr>
          <a:xfrm>
            <a:off x="1080293" y="5257800"/>
            <a:ext cx="1000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ধর্মের প্রতি মানুষের স্বাভাবিক শ্রদ্ধা রয়েছে এবং ধর্মগ্রন্থের প্রতিও সকলের শ্রদ্ধা-ভক্তি রয়েছে।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350E75-9F2B-40E7-B419-092F852C87A2}"/>
              </a:ext>
            </a:extLst>
          </p:cNvPr>
          <p:cNvSpPr txBox="1"/>
          <p:nvPr/>
        </p:nvSpPr>
        <p:spPr>
          <a:xfrm>
            <a:off x="3833759" y="464112"/>
            <a:ext cx="4868612" cy="92333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ধর্মগ্রন্থ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6" b="7323"/>
          <a:stretch/>
        </p:blipFill>
        <p:spPr>
          <a:xfrm>
            <a:off x="3856413" y="1859978"/>
            <a:ext cx="4808996" cy="30525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0002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E09CE5F-24F5-49C6-9728-7CF319E6602B}"/>
              </a:ext>
            </a:extLst>
          </p:cNvPr>
          <p:cNvGrpSpPr/>
          <p:nvPr/>
        </p:nvGrpSpPr>
        <p:grpSpPr>
          <a:xfrm>
            <a:off x="4998536" y="6561634"/>
            <a:ext cx="3486758" cy="316786"/>
            <a:chOff x="2824101" y="6440993"/>
            <a:chExt cx="3486758" cy="3167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7824F39-97BE-4D56-BE75-5799A018A8DF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8F3E468-BD40-4183-B61F-1D24D9C93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568932-5BE8-49D4-966F-0A0E50A56AD6}"/>
              </a:ext>
            </a:extLst>
          </p:cNvPr>
          <p:cNvSpPr txBox="1"/>
          <p:nvPr/>
        </p:nvSpPr>
        <p:spPr>
          <a:xfrm>
            <a:off x="3028447" y="5070791"/>
            <a:ext cx="7019373" cy="83099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ধর্ম ও ধর্মগ্রন্থ কি? ব্যাখ্যা কর।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24411C-0569-477E-87B8-E93886759DDB}"/>
              </a:ext>
            </a:extLst>
          </p:cNvPr>
          <p:cNvSpPr txBox="1"/>
          <p:nvPr/>
        </p:nvSpPr>
        <p:spPr>
          <a:xfrm>
            <a:off x="2839635" y="716369"/>
            <a:ext cx="7139041" cy="92333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       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সময়-৫মিনিট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368" y="1878392"/>
            <a:ext cx="4643608" cy="29014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332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2F06CB5-7EF6-4F5C-80D0-D576F6C8D36D}">
  <we:reference id="wa104380907" version="1.0.0.0" store="en-US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7362</TotalTime>
  <Words>571</Words>
  <Application>Microsoft Office PowerPoint</Application>
  <PresentationFormat>Custom</PresentationFormat>
  <Paragraphs>152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Horen</dc:creator>
  <cp:lastModifiedBy>jarin computer</cp:lastModifiedBy>
  <cp:revision>1432</cp:revision>
  <dcterms:created xsi:type="dcterms:W3CDTF">2019-11-12T14:46:08Z</dcterms:created>
  <dcterms:modified xsi:type="dcterms:W3CDTF">2021-07-16T11:50:53Z</dcterms:modified>
</cp:coreProperties>
</file>