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315" r:id="rId2"/>
    <p:sldId id="316" r:id="rId3"/>
    <p:sldId id="317" r:id="rId4"/>
    <p:sldId id="361" r:id="rId5"/>
    <p:sldId id="319" r:id="rId6"/>
    <p:sldId id="332" r:id="rId7"/>
    <p:sldId id="346" r:id="rId8"/>
    <p:sldId id="348" r:id="rId9"/>
    <p:sldId id="349" r:id="rId10"/>
    <p:sldId id="365" r:id="rId11"/>
    <p:sldId id="362" r:id="rId12"/>
    <p:sldId id="363" r:id="rId13"/>
    <p:sldId id="364" r:id="rId14"/>
    <p:sldId id="342" r:id="rId15"/>
    <p:sldId id="343" r:id="rId16"/>
    <p:sldId id="344" r:id="rId17"/>
    <p:sldId id="345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217"/>
    <a:srgbClr val="C2290A"/>
    <a:srgbClr val="D6DA46"/>
    <a:srgbClr val="DFF12F"/>
    <a:srgbClr val="1DE35A"/>
    <a:srgbClr val="F33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2" autoAdjust="0"/>
    <p:restoredTop sz="94595" autoAdjust="0"/>
  </p:normalViewPr>
  <p:slideViewPr>
    <p:cSldViewPr>
      <p:cViewPr>
        <p:scale>
          <a:sx n="96" d="100"/>
          <a:sy n="96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51CBB-1BB9-4799-9BDF-8C00A5BEE1F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B317B66-B80E-45AE-B567-C8094B78420A}">
      <dgm:prSet phldrT="[Text]"/>
      <dgm:spPr/>
      <dgm:t>
        <a:bodyPr/>
        <a:lstStyle/>
        <a:p>
          <a:r>
            <a:rPr lang="en-US" dirty="0" err="1" smtClean="0"/>
            <a:t>সম্পদ</a:t>
          </a:r>
          <a:endParaRPr lang="en-US" dirty="0"/>
        </a:p>
      </dgm:t>
    </dgm:pt>
    <dgm:pt modelId="{2AA72247-80E8-428E-9B60-7FAC8F3D265C}" type="parTrans" cxnId="{B996818B-5E62-4404-A3A5-67D412D6B25D}">
      <dgm:prSet/>
      <dgm:spPr/>
      <dgm:t>
        <a:bodyPr/>
        <a:lstStyle/>
        <a:p>
          <a:endParaRPr lang="en-US"/>
        </a:p>
      </dgm:t>
    </dgm:pt>
    <dgm:pt modelId="{BD94C554-4092-498A-87C3-13574E54AA31}" type="sibTrans" cxnId="{B996818B-5E62-4404-A3A5-67D412D6B25D}">
      <dgm:prSet/>
      <dgm:spPr/>
      <dgm:t>
        <a:bodyPr/>
        <a:lstStyle/>
        <a:p>
          <a:endParaRPr lang="en-US"/>
        </a:p>
      </dgm:t>
    </dgm:pt>
    <dgm:pt modelId="{834D10AB-9539-4E8B-A767-D04493FA18B1}">
      <dgm:prSet phldrT="[Text]"/>
      <dgm:spPr/>
      <dgm:t>
        <a:bodyPr/>
        <a:lstStyle/>
        <a:p>
          <a:r>
            <a:rPr lang="en-US" dirty="0" err="1" smtClean="0"/>
            <a:t>ব্যয়</a:t>
          </a:r>
          <a:endParaRPr lang="en-US" dirty="0"/>
        </a:p>
      </dgm:t>
    </dgm:pt>
    <dgm:pt modelId="{44B0CAB8-A3F3-4475-9F3F-1BA9E340AEFD}" type="parTrans" cxnId="{3024A8DA-296F-4915-85E1-21592E28DE3D}">
      <dgm:prSet/>
      <dgm:spPr/>
      <dgm:t>
        <a:bodyPr/>
        <a:lstStyle/>
        <a:p>
          <a:endParaRPr lang="en-US"/>
        </a:p>
      </dgm:t>
    </dgm:pt>
    <dgm:pt modelId="{DBD1E536-65CB-4273-83AF-62651682BDB4}" type="sibTrans" cxnId="{3024A8DA-296F-4915-85E1-21592E28DE3D}">
      <dgm:prSet/>
      <dgm:spPr/>
      <dgm:t>
        <a:bodyPr/>
        <a:lstStyle/>
        <a:p>
          <a:endParaRPr lang="en-US"/>
        </a:p>
      </dgm:t>
    </dgm:pt>
    <dgm:pt modelId="{D74A2BFE-A860-48D6-9F46-113BFA55A585}">
      <dgm:prSet phldrT="[Text]"/>
      <dgm:spPr/>
      <dgm:t>
        <a:bodyPr/>
        <a:lstStyle/>
        <a:p>
          <a:r>
            <a:rPr lang="en-US" dirty="0" err="1" smtClean="0"/>
            <a:t>ডেবিট</a:t>
          </a:r>
          <a:endParaRPr lang="en-US" dirty="0"/>
        </a:p>
      </dgm:t>
    </dgm:pt>
    <dgm:pt modelId="{6EFCF820-083D-496A-AB34-53CEA83FCBE4}" type="parTrans" cxnId="{59C1688A-AD2A-4792-A052-9D61E5D0BC3D}">
      <dgm:prSet/>
      <dgm:spPr/>
      <dgm:t>
        <a:bodyPr/>
        <a:lstStyle/>
        <a:p>
          <a:endParaRPr lang="en-US"/>
        </a:p>
      </dgm:t>
    </dgm:pt>
    <dgm:pt modelId="{F049E53B-B500-4A2D-8B3C-9B7A771FBE5F}" type="sibTrans" cxnId="{59C1688A-AD2A-4792-A052-9D61E5D0BC3D}">
      <dgm:prSet/>
      <dgm:spPr/>
      <dgm:t>
        <a:bodyPr/>
        <a:lstStyle/>
        <a:p>
          <a:endParaRPr lang="en-US"/>
        </a:p>
      </dgm:t>
    </dgm:pt>
    <dgm:pt modelId="{030A5EBE-092E-45FF-96F2-599567D8BB57}" type="pres">
      <dgm:prSet presAssocID="{32D51CBB-1BB9-4799-9BDF-8C00A5BEE1FF}" presName="linearFlow" presStyleCnt="0">
        <dgm:presLayoutVars>
          <dgm:resizeHandles val="exact"/>
        </dgm:presLayoutVars>
      </dgm:prSet>
      <dgm:spPr/>
    </dgm:pt>
    <dgm:pt modelId="{8BF5920A-2BF4-4098-B532-0199F3712EF7}" type="pres">
      <dgm:prSet presAssocID="{9B317B66-B80E-45AE-B567-C8094B7842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BE344-530B-43B1-BFED-781A5E7E7B07}" type="pres">
      <dgm:prSet presAssocID="{BD94C554-4092-498A-87C3-13574E54AA31}" presName="sibTrans" presStyleLbl="sibTrans2D1" presStyleIdx="0" presStyleCnt="2"/>
      <dgm:spPr/>
    </dgm:pt>
    <dgm:pt modelId="{CAEAB521-0321-435F-B7B0-78042A8611BD}" type="pres">
      <dgm:prSet presAssocID="{BD94C554-4092-498A-87C3-13574E54AA31}" presName="connectorText" presStyleLbl="sibTrans2D1" presStyleIdx="0" presStyleCnt="2"/>
      <dgm:spPr/>
    </dgm:pt>
    <dgm:pt modelId="{6BC1E31F-6296-42CE-8EF2-F26EEDBC6768}" type="pres">
      <dgm:prSet presAssocID="{834D10AB-9539-4E8B-A767-D04493FA18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B396A-3FCB-4BC7-B092-C892EE833619}" type="pres">
      <dgm:prSet presAssocID="{DBD1E536-65CB-4273-83AF-62651682BDB4}" presName="sibTrans" presStyleLbl="sibTrans2D1" presStyleIdx="1" presStyleCnt="2"/>
      <dgm:spPr/>
    </dgm:pt>
    <dgm:pt modelId="{99FF3363-A020-44BE-A742-5E600D975AA5}" type="pres">
      <dgm:prSet presAssocID="{DBD1E536-65CB-4273-83AF-62651682BDB4}" presName="connectorText" presStyleLbl="sibTrans2D1" presStyleIdx="1" presStyleCnt="2"/>
      <dgm:spPr/>
    </dgm:pt>
    <dgm:pt modelId="{37FF591A-DF19-4FAF-A5BE-F1557CDEA761}" type="pres">
      <dgm:prSet presAssocID="{D74A2BFE-A860-48D6-9F46-113BFA55A5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F89CA9-EC63-4503-AE35-8D1E26E091F5}" type="presOf" srcId="{BD94C554-4092-498A-87C3-13574E54AA31}" destId="{45BBE344-530B-43B1-BFED-781A5E7E7B07}" srcOrd="0" destOrd="0" presId="urn:microsoft.com/office/officeart/2005/8/layout/process2"/>
    <dgm:cxn modelId="{887369A4-9B15-40E4-8620-896241C431EE}" type="presOf" srcId="{32D51CBB-1BB9-4799-9BDF-8C00A5BEE1FF}" destId="{030A5EBE-092E-45FF-96F2-599567D8BB57}" srcOrd="0" destOrd="0" presId="urn:microsoft.com/office/officeart/2005/8/layout/process2"/>
    <dgm:cxn modelId="{7F045AD0-98AA-413B-B221-3FE3651B0CE2}" type="presOf" srcId="{BD94C554-4092-498A-87C3-13574E54AA31}" destId="{CAEAB521-0321-435F-B7B0-78042A8611BD}" srcOrd="1" destOrd="0" presId="urn:microsoft.com/office/officeart/2005/8/layout/process2"/>
    <dgm:cxn modelId="{7424AE21-122C-4572-9FAD-7AC11B497729}" type="presOf" srcId="{D74A2BFE-A860-48D6-9F46-113BFA55A585}" destId="{37FF591A-DF19-4FAF-A5BE-F1557CDEA761}" srcOrd="0" destOrd="0" presId="urn:microsoft.com/office/officeart/2005/8/layout/process2"/>
    <dgm:cxn modelId="{3F117F6F-016E-446C-AFB9-D754F79CE45A}" type="presOf" srcId="{9B317B66-B80E-45AE-B567-C8094B78420A}" destId="{8BF5920A-2BF4-4098-B532-0199F3712EF7}" srcOrd="0" destOrd="0" presId="urn:microsoft.com/office/officeart/2005/8/layout/process2"/>
    <dgm:cxn modelId="{1949704A-A415-47B7-A989-476DE8A5C92F}" type="presOf" srcId="{DBD1E536-65CB-4273-83AF-62651682BDB4}" destId="{8A5B396A-3FCB-4BC7-B092-C892EE833619}" srcOrd="0" destOrd="0" presId="urn:microsoft.com/office/officeart/2005/8/layout/process2"/>
    <dgm:cxn modelId="{3024A8DA-296F-4915-85E1-21592E28DE3D}" srcId="{32D51CBB-1BB9-4799-9BDF-8C00A5BEE1FF}" destId="{834D10AB-9539-4E8B-A767-D04493FA18B1}" srcOrd="1" destOrd="0" parTransId="{44B0CAB8-A3F3-4475-9F3F-1BA9E340AEFD}" sibTransId="{DBD1E536-65CB-4273-83AF-62651682BDB4}"/>
    <dgm:cxn modelId="{B996818B-5E62-4404-A3A5-67D412D6B25D}" srcId="{32D51CBB-1BB9-4799-9BDF-8C00A5BEE1FF}" destId="{9B317B66-B80E-45AE-B567-C8094B78420A}" srcOrd="0" destOrd="0" parTransId="{2AA72247-80E8-428E-9B60-7FAC8F3D265C}" sibTransId="{BD94C554-4092-498A-87C3-13574E54AA31}"/>
    <dgm:cxn modelId="{59C1688A-AD2A-4792-A052-9D61E5D0BC3D}" srcId="{32D51CBB-1BB9-4799-9BDF-8C00A5BEE1FF}" destId="{D74A2BFE-A860-48D6-9F46-113BFA55A585}" srcOrd="2" destOrd="0" parTransId="{6EFCF820-083D-496A-AB34-53CEA83FCBE4}" sibTransId="{F049E53B-B500-4A2D-8B3C-9B7A771FBE5F}"/>
    <dgm:cxn modelId="{0EA767A3-E18D-4B62-BC7F-C27DDC087C31}" type="presOf" srcId="{834D10AB-9539-4E8B-A767-D04493FA18B1}" destId="{6BC1E31F-6296-42CE-8EF2-F26EEDBC6768}" srcOrd="0" destOrd="0" presId="urn:microsoft.com/office/officeart/2005/8/layout/process2"/>
    <dgm:cxn modelId="{99BA3FAF-4301-4CF9-B1CD-20018ABE361D}" type="presOf" srcId="{DBD1E536-65CB-4273-83AF-62651682BDB4}" destId="{99FF3363-A020-44BE-A742-5E600D975AA5}" srcOrd="1" destOrd="0" presId="urn:microsoft.com/office/officeart/2005/8/layout/process2"/>
    <dgm:cxn modelId="{5F24D731-0920-488F-9840-72B3C31802D7}" type="presParOf" srcId="{030A5EBE-092E-45FF-96F2-599567D8BB57}" destId="{8BF5920A-2BF4-4098-B532-0199F3712EF7}" srcOrd="0" destOrd="0" presId="urn:microsoft.com/office/officeart/2005/8/layout/process2"/>
    <dgm:cxn modelId="{313F4D4F-F814-4D86-B742-004CF48147B4}" type="presParOf" srcId="{030A5EBE-092E-45FF-96F2-599567D8BB57}" destId="{45BBE344-530B-43B1-BFED-781A5E7E7B07}" srcOrd="1" destOrd="0" presId="urn:microsoft.com/office/officeart/2005/8/layout/process2"/>
    <dgm:cxn modelId="{8BE77D78-3491-4C15-83BF-3A0A769A913B}" type="presParOf" srcId="{45BBE344-530B-43B1-BFED-781A5E7E7B07}" destId="{CAEAB521-0321-435F-B7B0-78042A8611BD}" srcOrd="0" destOrd="0" presId="urn:microsoft.com/office/officeart/2005/8/layout/process2"/>
    <dgm:cxn modelId="{052504A4-97F8-4363-B975-A1CB6BB49067}" type="presParOf" srcId="{030A5EBE-092E-45FF-96F2-599567D8BB57}" destId="{6BC1E31F-6296-42CE-8EF2-F26EEDBC6768}" srcOrd="2" destOrd="0" presId="urn:microsoft.com/office/officeart/2005/8/layout/process2"/>
    <dgm:cxn modelId="{4038C358-4062-42A1-B17E-05C10E3F51CB}" type="presParOf" srcId="{030A5EBE-092E-45FF-96F2-599567D8BB57}" destId="{8A5B396A-3FCB-4BC7-B092-C892EE833619}" srcOrd="3" destOrd="0" presId="urn:microsoft.com/office/officeart/2005/8/layout/process2"/>
    <dgm:cxn modelId="{23A50445-CFFD-484E-BB83-23989A486ED5}" type="presParOf" srcId="{8A5B396A-3FCB-4BC7-B092-C892EE833619}" destId="{99FF3363-A020-44BE-A742-5E600D975AA5}" srcOrd="0" destOrd="0" presId="urn:microsoft.com/office/officeart/2005/8/layout/process2"/>
    <dgm:cxn modelId="{50C0FB63-27E0-4C8E-8A4F-E1F62CA2C5E8}" type="presParOf" srcId="{030A5EBE-092E-45FF-96F2-599567D8BB57}" destId="{37FF591A-DF19-4FAF-A5BE-F1557CDEA76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D51CBB-1BB9-4799-9BDF-8C00A5BEE1F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B317B66-B80E-45AE-B567-C8094B78420A}">
      <dgm:prSet phldrT="[Text]"/>
      <dgm:spPr/>
      <dgm:t>
        <a:bodyPr/>
        <a:lstStyle/>
        <a:p>
          <a:r>
            <a:rPr lang="en-US" dirty="0" err="1" smtClean="0"/>
            <a:t>দায়</a:t>
          </a:r>
          <a:endParaRPr lang="en-US" dirty="0"/>
        </a:p>
      </dgm:t>
    </dgm:pt>
    <dgm:pt modelId="{2AA72247-80E8-428E-9B60-7FAC8F3D265C}" type="parTrans" cxnId="{B996818B-5E62-4404-A3A5-67D412D6B25D}">
      <dgm:prSet/>
      <dgm:spPr/>
      <dgm:t>
        <a:bodyPr/>
        <a:lstStyle/>
        <a:p>
          <a:endParaRPr lang="en-US"/>
        </a:p>
      </dgm:t>
    </dgm:pt>
    <dgm:pt modelId="{BD94C554-4092-498A-87C3-13574E54AA31}" type="sibTrans" cxnId="{B996818B-5E62-4404-A3A5-67D412D6B25D}">
      <dgm:prSet/>
      <dgm:spPr/>
      <dgm:t>
        <a:bodyPr/>
        <a:lstStyle/>
        <a:p>
          <a:endParaRPr lang="en-US"/>
        </a:p>
      </dgm:t>
    </dgm:pt>
    <dgm:pt modelId="{D74A2BFE-A860-48D6-9F46-113BFA55A585}">
      <dgm:prSet phldrT="[Text]"/>
      <dgm:spPr/>
      <dgm:t>
        <a:bodyPr/>
        <a:lstStyle/>
        <a:p>
          <a:r>
            <a:rPr lang="en-US" dirty="0" err="1" smtClean="0"/>
            <a:t>ক্রেডিট</a:t>
          </a:r>
          <a:endParaRPr lang="en-US" dirty="0"/>
        </a:p>
      </dgm:t>
    </dgm:pt>
    <dgm:pt modelId="{6EFCF820-083D-496A-AB34-53CEA83FCBE4}" type="parTrans" cxnId="{59C1688A-AD2A-4792-A052-9D61E5D0BC3D}">
      <dgm:prSet/>
      <dgm:spPr/>
      <dgm:t>
        <a:bodyPr/>
        <a:lstStyle/>
        <a:p>
          <a:endParaRPr lang="en-US"/>
        </a:p>
      </dgm:t>
    </dgm:pt>
    <dgm:pt modelId="{F049E53B-B500-4A2D-8B3C-9B7A771FBE5F}" type="sibTrans" cxnId="{59C1688A-AD2A-4792-A052-9D61E5D0BC3D}">
      <dgm:prSet/>
      <dgm:spPr/>
      <dgm:t>
        <a:bodyPr/>
        <a:lstStyle/>
        <a:p>
          <a:endParaRPr lang="en-US"/>
        </a:p>
      </dgm:t>
    </dgm:pt>
    <dgm:pt modelId="{0E912A35-95D9-4573-A614-82CA1CAB8DAA}">
      <dgm:prSet/>
      <dgm:spPr/>
      <dgm:t>
        <a:bodyPr/>
        <a:lstStyle/>
        <a:p>
          <a:r>
            <a:rPr lang="en-US" dirty="0" err="1" smtClean="0"/>
            <a:t>আয়</a:t>
          </a:r>
          <a:endParaRPr lang="en-US" dirty="0"/>
        </a:p>
      </dgm:t>
    </dgm:pt>
    <dgm:pt modelId="{EBCAFE3D-448A-4BA5-90AA-E5CCB3DAFAB1}" type="parTrans" cxnId="{6698D625-8FDF-4209-8A27-D19A985879A1}">
      <dgm:prSet/>
      <dgm:spPr/>
      <dgm:t>
        <a:bodyPr/>
        <a:lstStyle/>
        <a:p>
          <a:endParaRPr lang="en-US"/>
        </a:p>
      </dgm:t>
    </dgm:pt>
    <dgm:pt modelId="{55BB0F77-50CD-4C08-B0D9-B868CF1D3CE9}" type="sibTrans" cxnId="{6698D625-8FDF-4209-8A27-D19A985879A1}">
      <dgm:prSet/>
      <dgm:spPr/>
      <dgm:t>
        <a:bodyPr/>
        <a:lstStyle/>
        <a:p>
          <a:endParaRPr lang="en-US"/>
        </a:p>
      </dgm:t>
    </dgm:pt>
    <dgm:pt modelId="{4590D3DB-2480-4245-B642-729DD1826C14}">
      <dgm:prSet/>
      <dgm:spPr/>
      <dgm:t>
        <a:bodyPr/>
        <a:lstStyle/>
        <a:p>
          <a:r>
            <a:rPr lang="en-US" dirty="0" err="1" smtClean="0"/>
            <a:t>মালিকানাস্বত্ব</a:t>
          </a:r>
          <a:endParaRPr lang="en-US" dirty="0"/>
        </a:p>
      </dgm:t>
    </dgm:pt>
    <dgm:pt modelId="{468A1C06-2B5B-4B85-B8D1-7E31F8BCC75D}" type="parTrans" cxnId="{922EC1DF-5BDC-42DD-A392-3AF67CBA8033}">
      <dgm:prSet/>
      <dgm:spPr/>
      <dgm:t>
        <a:bodyPr/>
        <a:lstStyle/>
        <a:p>
          <a:endParaRPr lang="en-US"/>
        </a:p>
      </dgm:t>
    </dgm:pt>
    <dgm:pt modelId="{6CB0E0C5-1130-4BCF-9B72-41ABE06116C9}" type="sibTrans" cxnId="{922EC1DF-5BDC-42DD-A392-3AF67CBA8033}">
      <dgm:prSet/>
      <dgm:spPr/>
      <dgm:t>
        <a:bodyPr/>
        <a:lstStyle/>
        <a:p>
          <a:endParaRPr lang="en-US"/>
        </a:p>
      </dgm:t>
    </dgm:pt>
    <dgm:pt modelId="{030A5EBE-092E-45FF-96F2-599567D8BB57}" type="pres">
      <dgm:prSet presAssocID="{32D51CBB-1BB9-4799-9BDF-8C00A5BEE1FF}" presName="linearFlow" presStyleCnt="0">
        <dgm:presLayoutVars>
          <dgm:resizeHandles val="exact"/>
        </dgm:presLayoutVars>
      </dgm:prSet>
      <dgm:spPr/>
    </dgm:pt>
    <dgm:pt modelId="{8BF5920A-2BF4-4098-B532-0199F3712EF7}" type="pres">
      <dgm:prSet presAssocID="{9B317B66-B80E-45AE-B567-C8094B78420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BE344-530B-43B1-BFED-781A5E7E7B07}" type="pres">
      <dgm:prSet presAssocID="{BD94C554-4092-498A-87C3-13574E54AA31}" presName="sibTrans" presStyleLbl="sibTrans2D1" presStyleIdx="0" presStyleCnt="3"/>
      <dgm:spPr/>
    </dgm:pt>
    <dgm:pt modelId="{CAEAB521-0321-435F-B7B0-78042A8611BD}" type="pres">
      <dgm:prSet presAssocID="{BD94C554-4092-498A-87C3-13574E54AA31}" presName="connectorText" presStyleLbl="sibTrans2D1" presStyleIdx="0" presStyleCnt="3"/>
      <dgm:spPr/>
    </dgm:pt>
    <dgm:pt modelId="{599F85D3-E03E-426A-B88D-9DAEF8473A0D}" type="pres">
      <dgm:prSet presAssocID="{0E912A35-95D9-4573-A614-82CA1CAB8DA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416C1-D76D-4CE0-B733-451FB15913FD}" type="pres">
      <dgm:prSet presAssocID="{55BB0F77-50CD-4C08-B0D9-B868CF1D3CE9}" presName="sibTrans" presStyleLbl="sibTrans2D1" presStyleIdx="1" presStyleCnt="3"/>
      <dgm:spPr/>
    </dgm:pt>
    <dgm:pt modelId="{3F960CF4-AA43-4304-A39B-AD63AD3EFB4B}" type="pres">
      <dgm:prSet presAssocID="{55BB0F77-50CD-4C08-B0D9-B868CF1D3CE9}" presName="connectorText" presStyleLbl="sibTrans2D1" presStyleIdx="1" presStyleCnt="3"/>
      <dgm:spPr/>
    </dgm:pt>
    <dgm:pt modelId="{ACD7BE98-A040-44B4-B98C-5096B8BC4DA4}" type="pres">
      <dgm:prSet presAssocID="{4590D3DB-2480-4245-B642-729DD1826C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DE8DE-8ADC-4E27-9B5B-84662BBF8FFF}" type="pres">
      <dgm:prSet presAssocID="{6CB0E0C5-1130-4BCF-9B72-41ABE06116C9}" presName="sibTrans" presStyleLbl="sibTrans2D1" presStyleIdx="2" presStyleCnt="3"/>
      <dgm:spPr/>
    </dgm:pt>
    <dgm:pt modelId="{4385C650-87F8-4DD0-B446-136659E1F643}" type="pres">
      <dgm:prSet presAssocID="{6CB0E0C5-1130-4BCF-9B72-41ABE06116C9}" presName="connectorText" presStyleLbl="sibTrans2D1" presStyleIdx="2" presStyleCnt="3"/>
      <dgm:spPr/>
    </dgm:pt>
    <dgm:pt modelId="{37FF591A-DF19-4FAF-A5BE-F1557CDEA761}" type="pres">
      <dgm:prSet presAssocID="{D74A2BFE-A860-48D6-9F46-113BFA55A5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14B15-1710-46AB-9D6F-127FE205E839}" type="presOf" srcId="{0E912A35-95D9-4573-A614-82CA1CAB8DAA}" destId="{599F85D3-E03E-426A-B88D-9DAEF8473A0D}" srcOrd="0" destOrd="0" presId="urn:microsoft.com/office/officeart/2005/8/layout/process2"/>
    <dgm:cxn modelId="{6698D625-8FDF-4209-8A27-D19A985879A1}" srcId="{32D51CBB-1BB9-4799-9BDF-8C00A5BEE1FF}" destId="{0E912A35-95D9-4573-A614-82CA1CAB8DAA}" srcOrd="1" destOrd="0" parTransId="{EBCAFE3D-448A-4BA5-90AA-E5CCB3DAFAB1}" sibTransId="{55BB0F77-50CD-4C08-B0D9-B868CF1D3CE9}"/>
    <dgm:cxn modelId="{9CAB5790-EEF2-4BEF-B499-FE9A257614B8}" type="presOf" srcId="{9B317B66-B80E-45AE-B567-C8094B78420A}" destId="{8BF5920A-2BF4-4098-B532-0199F3712EF7}" srcOrd="0" destOrd="0" presId="urn:microsoft.com/office/officeart/2005/8/layout/process2"/>
    <dgm:cxn modelId="{7CC64AE3-5CE1-4B8A-A4EC-69528C20E1E9}" type="presOf" srcId="{6CB0E0C5-1130-4BCF-9B72-41ABE06116C9}" destId="{645DE8DE-8ADC-4E27-9B5B-84662BBF8FFF}" srcOrd="0" destOrd="0" presId="urn:microsoft.com/office/officeart/2005/8/layout/process2"/>
    <dgm:cxn modelId="{77A86A4A-486B-4CCC-B1CB-8491B171CC76}" type="presOf" srcId="{32D51CBB-1BB9-4799-9BDF-8C00A5BEE1FF}" destId="{030A5EBE-092E-45FF-96F2-599567D8BB57}" srcOrd="0" destOrd="0" presId="urn:microsoft.com/office/officeart/2005/8/layout/process2"/>
    <dgm:cxn modelId="{6EA838A1-9961-45C5-B661-AF2BB9BC20C1}" type="presOf" srcId="{D74A2BFE-A860-48D6-9F46-113BFA55A585}" destId="{37FF591A-DF19-4FAF-A5BE-F1557CDEA761}" srcOrd="0" destOrd="0" presId="urn:microsoft.com/office/officeart/2005/8/layout/process2"/>
    <dgm:cxn modelId="{922EC1DF-5BDC-42DD-A392-3AF67CBA8033}" srcId="{32D51CBB-1BB9-4799-9BDF-8C00A5BEE1FF}" destId="{4590D3DB-2480-4245-B642-729DD1826C14}" srcOrd="2" destOrd="0" parTransId="{468A1C06-2B5B-4B85-B8D1-7E31F8BCC75D}" sibTransId="{6CB0E0C5-1130-4BCF-9B72-41ABE06116C9}"/>
    <dgm:cxn modelId="{EEC50BF9-AD9E-419F-B7E4-AECD7BCAF593}" type="presOf" srcId="{55BB0F77-50CD-4C08-B0D9-B868CF1D3CE9}" destId="{3F960CF4-AA43-4304-A39B-AD63AD3EFB4B}" srcOrd="1" destOrd="0" presId="urn:microsoft.com/office/officeart/2005/8/layout/process2"/>
    <dgm:cxn modelId="{C7FACFAA-E98C-45FB-9732-69E1C71B4BF3}" type="presOf" srcId="{BD94C554-4092-498A-87C3-13574E54AA31}" destId="{CAEAB521-0321-435F-B7B0-78042A8611BD}" srcOrd="1" destOrd="0" presId="urn:microsoft.com/office/officeart/2005/8/layout/process2"/>
    <dgm:cxn modelId="{668CDCCE-6F8B-4A5B-9935-4F5E0569BB14}" type="presOf" srcId="{BD94C554-4092-498A-87C3-13574E54AA31}" destId="{45BBE344-530B-43B1-BFED-781A5E7E7B07}" srcOrd="0" destOrd="0" presId="urn:microsoft.com/office/officeart/2005/8/layout/process2"/>
    <dgm:cxn modelId="{2EE2601C-252A-43F5-AFBB-9C1211DFF4FB}" type="presOf" srcId="{55BB0F77-50CD-4C08-B0D9-B868CF1D3CE9}" destId="{41C416C1-D76D-4CE0-B733-451FB15913FD}" srcOrd="0" destOrd="0" presId="urn:microsoft.com/office/officeart/2005/8/layout/process2"/>
    <dgm:cxn modelId="{A27E507B-72EE-448F-9712-D582F9D0631C}" type="presOf" srcId="{4590D3DB-2480-4245-B642-729DD1826C14}" destId="{ACD7BE98-A040-44B4-B98C-5096B8BC4DA4}" srcOrd="0" destOrd="0" presId="urn:microsoft.com/office/officeart/2005/8/layout/process2"/>
    <dgm:cxn modelId="{CE1DF9D5-BB93-4962-A38F-2465A90F67E3}" type="presOf" srcId="{6CB0E0C5-1130-4BCF-9B72-41ABE06116C9}" destId="{4385C650-87F8-4DD0-B446-136659E1F643}" srcOrd="1" destOrd="0" presId="urn:microsoft.com/office/officeart/2005/8/layout/process2"/>
    <dgm:cxn modelId="{B996818B-5E62-4404-A3A5-67D412D6B25D}" srcId="{32D51CBB-1BB9-4799-9BDF-8C00A5BEE1FF}" destId="{9B317B66-B80E-45AE-B567-C8094B78420A}" srcOrd="0" destOrd="0" parTransId="{2AA72247-80E8-428E-9B60-7FAC8F3D265C}" sibTransId="{BD94C554-4092-498A-87C3-13574E54AA31}"/>
    <dgm:cxn modelId="{59C1688A-AD2A-4792-A052-9D61E5D0BC3D}" srcId="{32D51CBB-1BB9-4799-9BDF-8C00A5BEE1FF}" destId="{D74A2BFE-A860-48D6-9F46-113BFA55A585}" srcOrd="3" destOrd="0" parTransId="{6EFCF820-083D-496A-AB34-53CEA83FCBE4}" sibTransId="{F049E53B-B500-4A2D-8B3C-9B7A771FBE5F}"/>
    <dgm:cxn modelId="{E1AD0FB5-08DE-4A46-BD9A-2A395340750D}" type="presParOf" srcId="{030A5EBE-092E-45FF-96F2-599567D8BB57}" destId="{8BF5920A-2BF4-4098-B532-0199F3712EF7}" srcOrd="0" destOrd="0" presId="urn:microsoft.com/office/officeart/2005/8/layout/process2"/>
    <dgm:cxn modelId="{6F4C7688-20B4-4CA3-B254-9159439DCE9D}" type="presParOf" srcId="{030A5EBE-092E-45FF-96F2-599567D8BB57}" destId="{45BBE344-530B-43B1-BFED-781A5E7E7B07}" srcOrd="1" destOrd="0" presId="urn:microsoft.com/office/officeart/2005/8/layout/process2"/>
    <dgm:cxn modelId="{8B988683-6571-4DCB-87A3-F0F48302113F}" type="presParOf" srcId="{45BBE344-530B-43B1-BFED-781A5E7E7B07}" destId="{CAEAB521-0321-435F-B7B0-78042A8611BD}" srcOrd="0" destOrd="0" presId="urn:microsoft.com/office/officeart/2005/8/layout/process2"/>
    <dgm:cxn modelId="{61F0B39B-040C-4128-86AE-CA2877CDB312}" type="presParOf" srcId="{030A5EBE-092E-45FF-96F2-599567D8BB57}" destId="{599F85D3-E03E-426A-B88D-9DAEF8473A0D}" srcOrd="2" destOrd="0" presId="urn:microsoft.com/office/officeart/2005/8/layout/process2"/>
    <dgm:cxn modelId="{2A26653B-CDF1-4362-B106-D1C500BCB221}" type="presParOf" srcId="{030A5EBE-092E-45FF-96F2-599567D8BB57}" destId="{41C416C1-D76D-4CE0-B733-451FB15913FD}" srcOrd="3" destOrd="0" presId="urn:microsoft.com/office/officeart/2005/8/layout/process2"/>
    <dgm:cxn modelId="{E4EF3963-07B0-4A21-93BD-C2EFFE3B57E7}" type="presParOf" srcId="{41C416C1-D76D-4CE0-B733-451FB15913FD}" destId="{3F960CF4-AA43-4304-A39B-AD63AD3EFB4B}" srcOrd="0" destOrd="0" presId="urn:microsoft.com/office/officeart/2005/8/layout/process2"/>
    <dgm:cxn modelId="{CE824A66-9455-48DB-B802-9A85DDA4BA24}" type="presParOf" srcId="{030A5EBE-092E-45FF-96F2-599567D8BB57}" destId="{ACD7BE98-A040-44B4-B98C-5096B8BC4DA4}" srcOrd="4" destOrd="0" presId="urn:microsoft.com/office/officeart/2005/8/layout/process2"/>
    <dgm:cxn modelId="{EF30678C-AB85-44CA-A475-63722649F009}" type="presParOf" srcId="{030A5EBE-092E-45FF-96F2-599567D8BB57}" destId="{645DE8DE-8ADC-4E27-9B5B-84662BBF8FFF}" srcOrd="5" destOrd="0" presId="urn:microsoft.com/office/officeart/2005/8/layout/process2"/>
    <dgm:cxn modelId="{531211D0-1578-407B-956D-8D672C85FA81}" type="presParOf" srcId="{645DE8DE-8ADC-4E27-9B5B-84662BBF8FFF}" destId="{4385C650-87F8-4DD0-B446-136659E1F643}" srcOrd="0" destOrd="0" presId="urn:microsoft.com/office/officeart/2005/8/layout/process2"/>
    <dgm:cxn modelId="{C51758AD-79D2-45EB-B0F6-FFC05B26C0D9}" type="presParOf" srcId="{030A5EBE-092E-45FF-96F2-599567D8BB57}" destId="{37FF591A-DF19-4FAF-A5BE-F1557CDEA76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5920A-2BF4-4098-B532-0199F3712EF7}">
      <dsp:nvSpPr>
        <dsp:cNvPr id="0" name=""/>
        <dsp:cNvSpPr/>
      </dsp:nvSpPr>
      <dsp:spPr>
        <a:xfrm>
          <a:off x="739140" y="0"/>
          <a:ext cx="1531620" cy="850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সম্পদ</a:t>
          </a:r>
          <a:endParaRPr lang="en-US" sz="3500" kern="1200" dirty="0"/>
        </a:p>
      </dsp:txBody>
      <dsp:txXfrm>
        <a:off x="764062" y="24922"/>
        <a:ext cx="1481776" cy="801056"/>
      </dsp:txXfrm>
    </dsp:sp>
    <dsp:sp modelId="{45BBE344-530B-43B1-BFED-781A5E7E7B07}">
      <dsp:nvSpPr>
        <dsp:cNvPr id="0" name=""/>
        <dsp:cNvSpPr/>
      </dsp:nvSpPr>
      <dsp:spPr>
        <a:xfrm rot="5400000">
          <a:off x="1345406" y="872172"/>
          <a:ext cx="319087" cy="38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390078" y="904081"/>
        <a:ext cx="229743" cy="223361"/>
      </dsp:txXfrm>
    </dsp:sp>
    <dsp:sp modelId="{6BC1E31F-6296-42CE-8EF2-F26EEDBC6768}">
      <dsp:nvSpPr>
        <dsp:cNvPr id="0" name=""/>
        <dsp:cNvSpPr/>
      </dsp:nvSpPr>
      <dsp:spPr>
        <a:xfrm>
          <a:off x="739140" y="1276350"/>
          <a:ext cx="1531620" cy="850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ব্যয়</a:t>
          </a:r>
          <a:endParaRPr lang="en-US" sz="3500" kern="1200" dirty="0"/>
        </a:p>
      </dsp:txBody>
      <dsp:txXfrm>
        <a:off x="764062" y="1301272"/>
        <a:ext cx="1481776" cy="801056"/>
      </dsp:txXfrm>
    </dsp:sp>
    <dsp:sp modelId="{8A5B396A-3FCB-4BC7-B092-C892EE833619}">
      <dsp:nvSpPr>
        <dsp:cNvPr id="0" name=""/>
        <dsp:cNvSpPr/>
      </dsp:nvSpPr>
      <dsp:spPr>
        <a:xfrm rot="5400000">
          <a:off x="1345406" y="2148522"/>
          <a:ext cx="319087" cy="382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390078" y="2180431"/>
        <a:ext cx="229743" cy="223361"/>
      </dsp:txXfrm>
    </dsp:sp>
    <dsp:sp modelId="{37FF591A-DF19-4FAF-A5BE-F1557CDEA761}">
      <dsp:nvSpPr>
        <dsp:cNvPr id="0" name=""/>
        <dsp:cNvSpPr/>
      </dsp:nvSpPr>
      <dsp:spPr>
        <a:xfrm>
          <a:off x="739140" y="2552700"/>
          <a:ext cx="1531620" cy="850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ডেবিট</a:t>
          </a:r>
          <a:endParaRPr lang="en-US" sz="3500" kern="1200" dirty="0"/>
        </a:p>
      </dsp:txBody>
      <dsp:txXfrm>
        <a:off x="764062" y="2577622"/>
        <a:ext cx="1481776" cy="80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5920A-2BF4-4098-B532-0199F3712EF7}">
      <dsp:nvSpPr>
        <dsp:cNvPr id="0" name=""/>
        <dsp:cNvSpPr/>
      </dsp:nvSpPr>
      <dsp:spPr>
        <a:xfrm>
          <a:off x="778527" y="1661"/>
          <a:ext cx="1452845" cy="61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দায়</a:t>
          </a:r>
          <a:endParaRPr lang="en-US" sz="1800" kern="1200" dirty="0"/>
        </a:p>
      </dsp:txBody>
      <dsp:txXfrm>
        <a:off x="796634" y="19768"/>
        <a:ext cx="1416631" cy="582018"/>
      </dsp:txXfrm>
    </dsp:sp>
    <dsp:sp modelId="{45BBE344-530B-43B1-BFED-781A5E7E7B07}">
      <dsp:nvSpPr>
        <dsp:cNvPr id="0" name=""/>
        <dsp:cNvSpPr/>
      </dsp:nvSpPr>
      <dsp:spPr>
        <a:xfrm rot="5400000">
          <a:off x="1389031" y="635349"/>
          <a:ext cx="231837" cy="278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421489" y="658533"/>
        <a:ext cx="166922" cy="162286"/>
      </dsp:txXfrm>
    </dsp:sp>
    <dsp:sp modelId="{599F85D3-E03E-426A-B88D-9DAEF8473A0D}">
      <dsp:nvSpPr>
        <dsp:cNvPr id="0" name=""/>
        <dsp:cNvSpPr/>
      </dsp:nvSpPr>
      <dsp:spPr>
        <a:xfrm>
          <a:off x="778527" y="929009"/>
          <a:ext cx="1452845" cy="61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আয়</a:t>
          </a:r>
          <a:endParaRPr lang="en-US" sz="1800" kern="1200" dirty="0"/>
        </a:p>
      </dsp:txBody>
      <dsp:txXfrm>
        <a:off x="796634" y="947116"/>
        <a:ext cx="1416631" cy="582018"/>
      </dsp:txXfrm>
    </dsp:sp>
    <dsp:sp modelId="{41C416C1-D76D-4CE0-B733-451FB15913FD}">
      <dsp:nvSpPr>
        <dsp:cNvPr id="0" name=""/>
        <dsp:cNvSpPr/>
      </dsp:nvSpPr>
      <dsp:spPr>
        <a:xfrm rot="5400000">
          <a:off x="1389031" y="1562697"/>
          <a:ext cx="231837" cy="278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421489" y="1585881"/>
        <a:ext cx="166922" cy="162286"/>
      </dsp:txXfrm>
    </dsp:sp>
    <dsp:sp modelId="{ACD7BE98-A040-44B4-B98C-5096B8BC4DA4}">
      <dsp:nvSpPr>
        <dsp:cNvPr id="0" name=""/>
        <dsp:cNvSpPr/>
      </dsp:nvSpPr>
      <dsp:spPr>
        <a:xfrm>
          <a:off x="778527" y="1856358"/>
          <a:ext cx="1452845" cy="61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মালিকানাস্বত্ব</a:t>
          </a:r>
          <a:endParaRPr lang="en-US" sz="1800" kern="1200" dirty="0"/>
        </a:p>
      </dsp:txBody>
      <dsp:txXfrm>
        <a:off x="796634" y="1874465"/>
        <a:ext cx="1416631" cy="582018"/>
      </dsp:txXfrm>
    </dsp:sp>
    <dsp:sp modelId="{645DE8DE-8ADC-4E27-9B5B-84662BBF8FFF}">
      <dsp:nvSpPr>
        <dsp:cNvPr id="0" name=""/>
        <dsp:cNvSpPr/>
      </dsp:nvSpPr>
      <dsp:spPr>
        <a:xfrm rot="5400000">
          <a:off x="1389031" y="2490045"/>
          <a:ext cx="231837" cy="278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421489" y="2513229"/>
        <a:ext cx="166922" cy="162286"/>
      </dsp:txXfrm>
    </dsp:sp>
    <dsp:sp modelId="{37FF591A-DF19-4FAF-A5BE-F1557CDEA761}">
      <dsp:nvSpPr>
        <dsp:cNvPr id="0" name=""/>
        <dsp:cNvSpPr/>
      </dsp:nvSpPr>
      <dsp:spPr>
        <a:xfrm>
          <a:off x="778527" y="2783706"/>
          <a:ext cx="1452845" cy="618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ক্রেডিট</a:t>
          </a:r>
          <a:endParaRPr lang="en-US" sz="1800" kern="1200" dirty="0"/>
        </a:p>
      </dsp:txBody>
      <dsp:txXfrm>
        <a:off x="796634" y="2801813"/>
        <a:ext cx="1416631" cy="582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692CA-814E-4680-B246-2EAF4E9CB0BF}" type="datetimeFigureOut">
              <a:rPr lang="en-US" smtClean="0"/>
              <a:t>17-Jul-21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6647A-EC83-4D05-A4F6-462BCAAFD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2B66A1D-BF41-4BDF-86C7-0B662871E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51142D-CDA9-43A3-AD68-C0487A3B5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554E68-6849-4CD4-AE99-44947A98F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F86503-603A-4228-B402-A473940494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7A5E74-5BCA-4C8C-935E-1CFECD1058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7481D6B-516E-49E4-AC74-506B9618AC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FEC82E9-68A2-4B9C-AB0D-966EF4B79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376687-73AF-423E-B207-01B264197F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ABA1CA-69FC-423D-B5D2-AEC3C528E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0B9912D-E3BC-44BA-BCFC-86089C793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A6F8C82-B084-41E9-A90C-5693A0FFA8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820719B-D8A7-4793-8177-1207E8C303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710513"/>
            <a:ext cx="7772400" cy="76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8205"/>
            <a:ext cx="64008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10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839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রেওয়ামিলের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যে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সমস্থ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ভুল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ধরা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পড়ে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686800" cy="441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</a:rPr>
              <a:t>১।বাদ </a:t>
            </a:r>
            <a:r>
              <a:rPr lang="en-US" sz="3200" dirty="0" err="1" smtClean="0">
                <a:solidFill>
                  <a:schemeClr val="bg1"/>
                </a:solidFill>
              </a:rPr>
              <a:t>পড়ার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ভুল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২।লেখার </a:t>
            </a:r>
            <a:r>
              <a:rPr lang="en-US" sz="3200" dirty="0" err="1" smtClean="0">
                <a:solidFill>
                  <a:schemeClr val="bg1"/>
                </a:solidFill>
              </a:rPr>
              <a:t>ভুল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৩।টাকার </a:t>
            </a:r>
            <a:r>
              <a:rPr lang="en-US" sz="3200" dirty="0" err="1" smtClean="0">
                <a:solidFill>
                  <a:schemeClr val="bg1"/>
                </a:solidFill>
              </a:rPr>
              <a:t>অংকে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ভুল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৪।খতিয়ানের </a:t>
            </a:r>
            <a:r>
              <a:rPr lang="en-US" sz="3200" dirty="0" err="1" smtClean="0">
                <a:solidFill>
                  <a:schemeClr val="bg1"/>
                </a:solidFill>
              </a:rPr>
              <a:t>উদ্বৃত্ত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নির্ণয়ে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ভুল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৫।খতিয়ান </a:t>
            </a:r>
            <a:r>
              <a:rPr lang="en-US" sz="3200" dirty="0" err="1" smtClean="0">
                <a:solidFill>
                  <a:schemeClr val="bg1"/>
                </a:solidFill>
              </a:rPr>
              <a:t>উদ্বৃত্ত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রেওয়ামিলে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স্থানান্তরে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ভুল</a:t>
            </a:r>
            <a:r>
              <a:rPr lang="en-US" sz="3200" dirty="0" smtClean="0">
                <a:solidFill>
                  <a:schemeClr val="bg1"/>
                </a:solidFill>
              </a:rPr>
              <a:t>।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৬।রেওয়ামিলের </a:t>
            </a:r>
            <a:r>
              <a:rPr lang="en-US" sz="3200" dirty="0" err="1" smtClean="0">
                <a:solidFill>
                  <a:schemeClr val="bg1"/>
                </a:solidFill>
              </a:rPr>
              <a:t>ডেবিট</a:t>
            </a:r>
            <a:r>
              <a:rPr lang="en-US" sz="3200" dirty="0" smtClean="0">
                <a:solidFill>
                  <a:schemeClr val="bg1"/>
                </a:solidFill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</a:rPr>
              <a:t>ক্রেডিট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দিকের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যোগফল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নির্ণয়ে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ভুল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0" t="33741" r="23610" b="6975"/>
          <a:stretch/>
        </p:blipFill>
        <p:spPr bwMode="auto">
          <a:xfrm>
            <a:off x="914400" y="762000"/>
            <a:ext cx="6470373" cy="433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t="14402" r="23000" b="15127"/>
          <a:stretch/>
        </p:blipFill>
        <p:spPr bwMode="auto">
          <a:xfrm>
            <a:off x="533400" y="1143000"/>
            <a:ext cx="6887817" cy="515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3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0" t="34692" r="24018" b="24140"/>
          <a:stretch/>
        </p:blipFill>
        <p:spPr bwMode="auto">
          <a:xfrm>
            <a:off x="533400" y="1447800"/>
            <a:ext cx="795640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0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099608"/>
            <a:ext cx="8458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রেওয়ামিলের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ক্রেডিট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দিকের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উদ্বৃত্ত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গুলো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লিখ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।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35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733800" cy="8064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0"/>
            <a:ext cx="8686801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১। </a:t>
            </a:r>
            <a:r>
              <a:rPr lang="en-US" sz="4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রেওয়ামিল</a:t>
            </a:r>
            <a:r>
              <a:rPr lang="en-US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কাকে</a:t>
            </a:r>
            <a:r>
              <a:rPr lang="en-US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বলে</a:t>
            </a:r>
            <a:r>
              <a:rPr lang="en-US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r>
              <a:rPr lang="en-US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২। </a:t>
            </a:r>
            <a:r>
              <a:rPr lang="en-US" sz="4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রেওয়ামিলের</a:t>
            </a:r>
            <a:r>
              <a:rPr lang="en-US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গুরুত্ব</a:t>
            </a:r>
            <a:r>
              <a:rPr lang="en-US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লিখ</a:t>
            </a:r>
            <a:r>
              <a:rPr lang="en-US" sz="4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4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6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819400" y="609600"/>
            <a:ext cx="3060700" cy="9194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52600"/>
            <a:ext cx="853440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১।রেওয়ামিল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কি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২।রেওয়ামিলের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উভয়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দিকের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যোগফল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সমান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না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থাকলে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কি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করতে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হবে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৩।সমাপণী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মজুদপণ্য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রেওয়ামিলের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কোন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দিকে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যায়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1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743200" y="228600"/>
            <a:ext cx="3046412" cy="783193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t="12047" r="22388" b="6567"/>
          <a:stretch/>
        </p:blipFill>
        <p:spPr bwMode="auto">
          <a:xfrm>
            <a:off x="1371600" y="1143000"/>
            <a:ext cx="5989257" cy="534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7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1911" y="533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90600" y="1752600"/>
            <a:ext cx="7239000" cy="4953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5720" y="946826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15855" y="4572000"/>
            <a:ext cx="5697053" cy="177168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bn-BD" sz="4600" b="1" dirty="0" smtClean="0"/>
              <a:t>আব্দুল কুদ্দুস</a:t>
            </a:r>
          </a:p>
          <a:p>
            <a:r>
              <a:rPr lang="bn-BD" sz="3600" dirty="0" smtClean="0"/>
              <a:t>সহকারি শিক্ষক</a:t>
            </a:r>
          </a:p>
          <a:p>
            <a:r>
              <a:rPr lang="en-US" sz="3600" dirty="0" err="1" smtClean="0"/>
              <a:t>পি.কে.বি</a:t>
            </a:r>
            <a:r>
              <a:rPr lang="en-US" sz="3600" dirty="0" smtClean="0"/>
              <a:t>. </a:t>
            </a:r>
            <a:r>
              <a:rPr lang="en-US" sz="3600" dirty="0" err="1" smtClean="0"/>
              <a:t>স্কুল</a:t>
            </a:r>
            <a:r>
              <a:rPr lang="en-US" sz="3600" dirty="0" smtClean="0"/>
              <a:t> </a:t>
            </a:r>
            <a:r>
              <a:rPr lang="en-US" sz="3600" dirty="0" err="1" smtClean="0"/>
              <a:t>এন্ড</a:t>
            </a:r>
            <a:r>
              <a:rPr lang="en-US" sz="3600" dirty="0" smtClean="0"/>
              <a:t> </a:t>
            </a:r>
            <a:r>
              <a:rPr lang="en-US" sz="3600" dirty="0" err="1" smtClean="0"/>
              <a:t>কলেজ</a:t>
            </a:r>
            <a:endParaRPr lang="bn-BD" sz="3600" dirty="0" smtClean="0"/>
          </a:p>
          <a:p>
            <a:r>
              <a:rPr lang="en-US" sz="3600" dirty="0" err="1" smtClean="0"/>
              <a:t>বর্দ্ধনপাড়া</a:t>
            </a:r>
            <a:r>
              <a:rPr lang="bn-BD" sz="3600" dirty="0" smtClean="0"/>
              <a:t>,নাবাবগঞ্জ,ঢাকা</a:t>
            </a:r>
            <a:r>
              <a:rPr lang="bn-BD" dirty="0" smtClean="0"/>
              <a:t>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99" y="1785026"/>
            <a:ext cx="2936639" cy="25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50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990600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839200" cy="2246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68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7" t="19249" r="31886" b="19746"/>
          <a:stretch/>
        </p:blipFill>
        <p:spPr bwMode="auto">
          <a:xfrm>
            <a:off x="533400" y="1219200"/>
            <a:ext cx="3657600" cy="331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1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লক্ষ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19200"/>
            <a:ext cx="4267200" cy="3319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953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খতিয়ানের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ডেবিট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উদ্বৃত্ত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ক্রেডিট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উদ্বৃত্ত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শুদ্ধতা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যাচাইয়ের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751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022" y="3048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আজকের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পাঠ</a:t>
            </a:r>
            <a:r>
              <a:rPr lang="en-US" sz="4400" b="1" dirty="0" smtClean="0"/>
              <a:t>…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53712" y="5132457"/>
            <a:ext cx="36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রেওয়ামিল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3753807"/>
              </p:ext>
            </p:extLst>
          </p:nvPr>
        </p:nvGraphicFramePr>
        <p:xfrm>
          <a:off x="990600" y="1369943"/>
          <a:ext cx="30099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00957306"/>
              </p:ext>
            </p:extLst>
          </p:nvPr>
        </p:nvGraphicFramePr>
        <p:xfrm>
          <a:off x="4990272" y="1371600"/>
          <a:ext cx="30099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3733800" y="28194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=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752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  <p:bldGraphic spid="7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752600"/>
            <a:ext cx="830580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8" t="54031" r="25342" b="22984"/>
          <a:stretch/>
        </p:blipFill>
        <p:spPr bwMode="auto">
          <a:xfrm>
            <a:off x="762000" y="2743200"/>
            <a:ext cx="7848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3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9" t="28533" r="23076" b="8968"/>
          <a:stretch/>
        </p:blipFill>
        <p:spPr bwMode="auto">
          <a:xfrm>
            <a:off x="1295400" y="914400"/>
            <a:ext cx="6473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6" t="32654" r="23509" b="16847"/>
          <a:stretch/>
        </p:blipFill>
        <p:spPr bwMode="auto">
          <a:xfrm>
            <a:off x="1219200" y="1828800"/>
            <a:ext cx="6583018" cy="369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3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38200"/>
            <a:ext cx="800100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রেওয়ামিলের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নমুনা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ছক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84830"/>
              </p:ext>
            </p:extLst>
          </p:nvPr>
        </p:nvGraphicFramePr>
        <p:xfrm>
          <a:off x="381000" y="1981200"/>
          <a:ext cx="845820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585913"/>
                <a:gridCol w="1797368"/>
                <a:gridCol w="1691640"/>
                <a:gridCol w="169164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ক্রমিক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নং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হিসাবের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নাম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খঃপৃঃ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ডেবিট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টাকা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কেডিট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টাকা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০১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০২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০৩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০৪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০৫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1069</TotalTime>
  <Words>181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User</cp:lastModifiedBy>
  <cp:revision>198</cp:revision>
  <dcterms:created xsi:type="dcterms:W3CDTF">2015-05-05T06:43:27Z</dcterms:created>
  <dcterms:modified xsi:type="dcterms:W3CDTF">2021-07-17T12:20:50Z</dcterms:modified>
</cp:coreProperties>
</file>