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6" r:id="rId2"/>
    <p:sldId id="267" r:id="rId3"/>
    <p:sldId id="268" r:id="rId4"/>
    <p:sldId id="270" r:id="rId5"/>
    <p:sldId id="271" r:id="rId6"/>
    <p:sldId id="272" r:id="rId7"/>
    <p:sldId id="273" r:id="rId8"/>
    <p:sldId id="27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1" d="100"/>
          <a:sy n="61" d="100"/>
        </p:scale>
        <p:origin x="108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2FCF57B-AF76-4693-8B08-9E6330008F02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9E2507-BE09-43DC-ABEE-DD372437F428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A4A1322B-C570-4201-9611-4CE046A41E4F}" type="datetime1">
              <a:rPr lang="en-US"/>
              <a:pPr lvl="0"/>
              <a:t>17-Jul-21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40C4B87-7314-4FC6-A627-CEBB1006459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2BD3E6A-6210-43FB-B9DF-12FB74B43290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E63D5-36C9-4AB3-990A-580F3D49C42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CA4A06-6BE4-4E2F-88D2-2F264039048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AF0D801C-AAB3-4F41-B11E-2ACCAEEE753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3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4A9CD95-6504-4C05-B3B4-1B091CB95D7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FF75A43-B021-45C7-8F44-FA531A8F79C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8BB797-EDED-4F87-8C88-C9D731025D2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D765A1B-15E6-4391-822C-0709CA8FE189}" type="slidenum">
              <a:t>2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E80D23A-6B2B-4492-9217-75186B1D0C1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7F2B911-13BE-474F-B4E6-ADB7C61B1EF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78ADBE-1AA7-4B73-B649-CD4954CEAAD1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9D9F3C9-EF64-43E9-8B13-5B5357DE23C9}" type="slidenum">
              <a:t>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7D0B921-45DF-4CFF-91E1-09A64B7AE93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BC880A7-AF9E-4EAA-B6A6-4F387006D74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95B47F-E345-48D9-A9E2-50C467939A6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CE94350-A83A-4746-984D-4F7CEE998FAA}" type="slidenum">
              <a:t>4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E801D62-C093-4DC6-B6F0-59060D8C388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D2373B4-A897-4DD2-A3A5-A683918F739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6A0031-6426-476B-8EA9-912C2574BE5A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ACD9D3-5226-40B6-8827-49A4ECACC553}" type="slidenum">
              <a:t>5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369425A-6B41-4510-840A-D743B5FEC80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DFF62D8-0E3D-44CA-9D09-70E25516D72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2179DF-5C01-4373-BB1F-F555892ECAC0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48ACB08-5C1B-44FE-BCA0-9DB5C97825A5}" type="slidenum">
              <a:t>6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E59E855-AE60-4380-A862-A2224CFFF86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C82D07B-99C8-4748-8289-28829B68DFD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B79AE7-AD78-4B45-B2ED-68225E4AD138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B724F23-B194-491A-84B4-BEA49385282F}" type="slidenum">
              <a:t>7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47762-964C-4EC4-BF9A-7CDD378B304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5204C4-CA75-4C3D-92D6-029A3042116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2280B-59E2-4B73-A94E-CF08DE3C24F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EA1FF5-7651-49D1-9667-D399355C107C}" type="datetime1">
              <a:rPr lang="en-US"/>
              <a:pPr lvl="0"/>
              <a:t>17-Jul-21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C22B0-0EB0-4BEF-AC82-7BC760326E0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96856-0F3C-4EE0-836A-6BAADE98016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7CA180-4B05-4821-9072-CB8F1EB19D5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49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509C9-857B-44F6-B3C5-03E0A4AD759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2D25D3-57F6-4F87-BA5D-51942BECCD83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50869-439C-425C-ADC4-E2511DCBDF2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368563-B789-4191-A927-82215CC75D0A}" type="datetime1">
              <a:rPr lang="en-US"/>
              <a:pPr lvl="0"/>
              <a:t>17-Jul-21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993C7-852E-4E9F-8E79-1E9D57862BE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11D6B-0CD8-466C-B5CA-E971326DA0D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DD3D94-3340-40B1-AE48-D3E36CB44B1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03B406-620D-46F3-84F4-4266820A2D6B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161397-469F-4F1F-940C-B9C8E7CD9D0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83389-D649-4137-9AED-8D6BFB41538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02FB96-A77A-4E27-8B3F-522E639CB6C1}" type="datetime1">
              <a:rPr lang="en-US"/>
              <a:pPr lvl="0"/>
              <a:t>17-Jul-21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D58FF-916D-41C2-80C2-A1D1B80DD04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2A378-4489-4D80-8B73-4604E6005F3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BFB9EA-78AD-4457-9F29-D224B974F63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43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30C0D-6A4B-4258-B30A-3C76B35EC53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01837-8A21-4441-BED8-9D1B9C8E42BB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BBC33-4273-4AFE-BF70-C3C2F939AB6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B4E2D4-4B75-42F3-909B-AA200A8EC348}" type="datetime1">
              <a:rPr lang="en-US"/>
              <a:pPr lvl="0"/>
              <a:t>17-Jul-21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ECC84-5387-443F-B2F3-D7B01F4DA8A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208CF-5685-4196-8236-88ECBC7F7F6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F55081-DDBB-4490-950F-7C8BA13777B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15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3BA33-B87A-43D1-AE15-B65C6D8448D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B433DD-8FBE-4671-A8F5-E9F96017613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0EF59-0123-4F7A-9403-E30604CB09A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031803-72B3-450E-A56A-E965024F7F90}" type="datetime1">
              <a:rPr lang="en-US"/>
              <a:pPr lvl="0"/>
              <a:t>17-Jul-21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8FE75-2A6A-494A-858E-0888FC2F66B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34148-8044-4B28-9045-3AFC1C70BF4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019EDD-4DF5-490D-9030-90C99DF8C9C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68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4CE95-C1BC-442E-AF45-2EB19C0C786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00C1D-19DA-4EE3-B7AB-6E746196424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80D7FE-F6A9-4273-89FE-0DD3761E623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8D80A-14B2-4CB2-8E42-01231291B25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F2AE61-59CC-47F5-9957-627A4CA09C87}" type="datetime1">
              <a:rPr lang="en-US"/>
              <a:pPr lvl="0"/>
              <a:t>17-Jul-21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1E2246-9E14-4668-998A-15AD2BE36BF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9CD1F6-7796-46A2-BCA8-05410129A90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FBC136-EFB4-4D52-A427-B9A13F54D37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9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3B586-C5A9-41A8-BB22-E49A1A9F3E1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DFB6B-8A3C-4369-996B-5B76A07B75E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567CFA-6849-457C-B422-DDDAA7CD87C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75A5F4-205F-46A6-9233-8CC339B90649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0E265A-297E-4ADF-B7A0-216CF350F3DF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859879-E9E4-45F1-8F9D-8145ADB5DB8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F23C4C-C3D3-41A7-8E04-0C09310D5358}" type="datetime1">
              <a:rPr lang="en-US"/>
              <a:pPr lvl="0"/>
              <a:t>17-Jul-21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1E09DD-0D77-4DE7-921A-93C853CEB4B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E7DE2D-1FF0-4CBD-BA4A-85998730D1A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57E817-E1B4-4336-A79C-7CCB9F7EA4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9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46D62-8828-4B03-A68E-D8777E6BD3B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AEB493-167A-4CA2-BCE4-29BB2DDAA6E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0C7237-029E-48B2-89EC-F834522495FC}" type="datetime1">
              <a:rPr lang="en-US"/>
              <a:pPr lvl="0"/>
              <a:t>17-Jul-21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0D1AE4-07AD-4DBF-9B14-C87101DF242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8E1595-3646-4D2B-B7FE-783129D4E8F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757549-FBFD-4F68-A0AE-ABCB295D691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07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BF650C-9782-4E27-B9FE-6070C769CA1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3669B3-BC70-48E8-B00C-AAB171087F51}" type="datetime1">
              <a:rPr lang="en-US"/>
              <a:pPr lvl="0"/>
              <a:t>17-Jul-21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CAA817-F8BD-4000-A354-CFF8F9152B5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4BE4BE-AD9F-48E1-89FF-62B8CC4C93A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708959-DA9C-4344-91AC-EBFC08D4973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960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2B14E-759D-40E4-816A-3E1D65DF680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1D9B1-048D-4969-8968-714144D166F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05303A-2E3F-493F-B35C-931D8F5ED67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82F4B1-ACE0-4828-BEA7-BF60E90B731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49E0F8-08DB-4B34-B36E-68DA7B04F49C}" type="datetime1">
              <a:rPr lang="en-US"/>
              <a:pPr lvl="0"/>
              <a:t>17-Jul-21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815429-DFBF-4168-BF32-507C5ED60B7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2786FA-4908-4F91-A6A9-28F3C3D94C1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CC8D30-50BB-4A1E-B59B-058B720CFAE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80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30886-553B-4A0D-B9F8-99C8DA4C211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0CE432-7CB5-4670-8ED3-DC91224A8C3A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342971-2AB1-4E42-8E45-DBF98853A29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388997-AFAB-4C82-832B-F242C356BCA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90E12B-3F61-4E2B-8E9A-906FF78C9315}" type="datetime1">
              <a:rPr lang="en-US"/>
              <a:pPr lvl="0"/>
              <a:t>17-Jul-21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526911-3945-4B38-83EE-AA1795E19AE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B35D7-F844-4EEE-88AF-33B5373047D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E8A6B5-990B-4A4D-AC9B-345EB0D78B6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09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4F3F98-2A3D-4367-905A-E191BEDEB6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F251C2-1DDE-4D79-B865-F1A2BD61B48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9209A-72B7-4869-A827-44C324F3BD1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B867847-E0DE-42B5-A1D9-274314EF3040}" type="datetime1">
              <a:rPr lang="en-US"/>
              <a:pPr lvl="0"/>
              <a:t>17-Jul-21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559E3-96E2-4816-8B2F-17A8242D069D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04C72-1965-479E-A858-0651237E5B7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BE51C40-BDEA-4E33-8FC1-EF9247F1861F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.png"/><Relationship Id="rId7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hyperlink" Target="https://creativecommons.org/licenses/by-sa/3.0/" TargetMode="External"/><Relationship Id="rId10" Type="http://schemas.openxmlformats.org/officeDocument/2006/relationships/image" Target="../media/image14.jpeg"/><Relationship Id="rId4" Type="http://schemas.openxmlformats.org/officeDocument/2006/relationships/hyperlink" Target="https://www.permatree.org/ecuador/growing-bamboo-from-seed/" TargetMode="External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.png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11" Type="http://schemas.openxmlformats.org/officeDocument/2006/relationships/image" Target="../media/image26.jpeg"/><Relationship Id="rId5" Type="http://schemas.openxmlformats.org/officeDocument/2006/relationships/image" Target="../media/image20.jpeg"/><Relationship Id="rId10" Type="http://schemas.openxmlformats.org/officeDocument/2006/relationships/image" Target="../media/image25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159E2794-CC06-4A7F-8CCA-E138ACE3A423}"/>
              </a:ext>
            </a:extLst>
          </p:cNvPr>
          <p:cNvSpPr/>
          <p:nvPr/>
        </p:nvSpPr>
        <p:spPr>
          <a:xfrm>
            <a:off x="6308975" y="0"/>
            <a:ext cx="5672004" cy="6858000"/>
          </a:xfrm>
          <a:prstGeom prst="rect">
            <a:avLst/>
          </a:prstGeom>
          <a:blipFill>
            <a:blip r:embed="rId2">
              <a:alphaModFix/>
            </a:blip>
            <a:tile/>
          </a:blipFill>
          <a:ln w="12701" cap="flat">
            <a:solidFill>
              <a:srgbClr val="54823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V</a:t>
            </a:r>
          </a:p>
        </p:txBody>
      </p:sp>
      <p:grpSp>
        <p:nvGrpSpPr>
          <p:cNvPr id="3" name="Group 40">
            <a:extLst>
              <a:ext uri="{FF2B5EF4-FFF2-40B4-BE49-F238E27FC236}">
                <a16:creationId xmlns:a16="http://schemas.microsoft.com/office/drawing/2014/main" id="{B2ED3C5D-A1C0-45A1-B471-AB61ECD97D36}"/>
              </a:ext>
            </a:extLst>
          </p:cNvPr>
          <p:cNvGrpSpPr/>
          <p:nvPr/>
        </p:nvGrpSpPr>
        <p:grpSpPr>
          <a:xfrm>
            <a:off x="6154159" y="51466"/>
            <a:ext cx="1137595" cy="6702145"/>
            <a:chOff x="6154159" y="51466"/>
            <a:chExt cx="1137595" cy="6702145"/>
          </a:xfrm>
        </p:grpSpPr>
        <p:sp>
          <p:nvSpPr>
            <p:cNvPr id="4" name="Rectangle: Rounded Corners 18">
              <a:extLst>
                <a:ext uri="{FF2B5EF4-FFF2-40B4-BE49-F238E27FC236}">
                  <a16:creationId xmlns:a16="http://schemas.microsoft.com/office/drawing/2014/main" id="{5CDEA5F5-1EC9-45A0-9A2C-6E9D9CCAEF39}"/>
                </a:ext>
              </a:extLst>
            </p:cNvPr>
            <p:cNvSpPr/>
            <p:nvPr/>
          </p:nvSpPr>
          <p:spPr>
            <a:xfrm>
              <a:off x="6541480" y="187570"/>
              <a:ext cx="750274" cy="422032"/>
            </a:xfrm>
            <a:custGeom>
              <a:avLst>
                <a:gd name="f1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36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5" name="Arc 19">
              <a:extLst>
                <a:ext uri="{FF2B5EF4-FFF2-40B4-BE49-F238E27FC236}">
                  <a16:creationId xmlns:a16="http://schemas.microsoft.com/office/drawing/2014/main" id="{C54368D0-4E2C-44ED-8F7B-41F66F8344E0}"/>
                </a:ext>
              </a:extLst>
            </p:cNvPr>
            <p:cNvSpPr/>
            <p:nvPr/>
          </p:nvSpPr>
          <p:spPr>
            <a:xfrm rot="3669451">
              <a:off x="6208543" y="-2909"/>
              <a:ext cx="482217" cy="590967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1"/>
                <a:gd name="f10" fmla="val 310"/>
                <a:gd name="f11" fmla="val 270"/>
                <a:gd name="f12" fmla="+- 0 0 -40"/>
                <a:gd name="f13" fmla="+- 0 0 -110"/>
                <a:gd name="f14" fmla="+- 0 0 -180"/>
                <a:gd name="f15" fmla="abs f4"/>
                <a:gd name="f16" fmla="abs f5"/>
                <a:gd name="f17" fmla="abs f6"/>
                <a:gd name="f18" fmla="+- 0 0 f10"/>
                <a:gd name="f19" fmla="+- 0 0 f11"/>
                <a:gd name="f20" fmla="*/ f12 f0 1"/>
                <a:gd name="f21" fmla="*/ f13 f0 1"/>
                <a:gd name="f22" fmla="*/ f14 f0 1"/>
                <a:gd name="f23" fmla="?: f15 f4 1"/>
                <a:gd name="f24" fmla="?: f16 f5 1"/>
                <a:gd name="f25" fmla="?: f17 f6 1"/>
                <a:gd name="f26" fmla="*/ f18 f0 1"/>
                <a:gd name="f27" fmla="*/ f19 f0 1"/>
                <a:gd name="f28" fmla="*/ f20 1 f3"/>
                <a:gd name="f29" fmla="*/ f21 1 f3"/>
                <a:gd name="f30" fmla="*/ f22 1 f3"/>
                <a:gd name="f31" fmla="*/ f23 1 21600"/>
                <a:gd name="f32" fmla="*/ f24 1 21600"/>
                <a:gd name="f33" fmla="*/ 21600 f23 1"/>
                <a:gd name="f34" fmla="*/ 21600 f24 1"/>
                <a:gd name="f35" fmla="*/ f26 1 f3"/>
                <a:gd name="f36" fmla="*/ f27 1 f3"/>
                <a:gd name="f37" fmla="+- f28 0 f1"/>
                <a:gd name="f38" fmla="+- f29 0 f1"/>
                <a:gd name="f39" fmla="+- f30 0 f1"/>
                <a:gd name="f40" fmla="min f32 f31"/>
                <a:gd name="f41" fmla="*/ f33 1 f25"/>
                <a:gd name="f42" fmla="*/ f34 1 f25"/>
                <a:gd name="f43" fmla="+- f35 0 f1"/>
                <a:gd name="f44" fmla="+- f36 0 f1"/>
                <a:gd name="f45" fmla="val f41"/>
                <a:gd name="f46" fmla="val f42"/>
                <a:gd name="f47" fmla="+- 0 0 f43"/>
                <a:gd name="f48" fmla="+- 0 0 f44"/>
                <a:gd name="f49" fmla="+- f46 0 f7"/>
                <a:gd name="f50" fmla="+- f45 0 f7"/>
                <a:gd name="f51" fmla="+- f48 0 f47"/>
                <a:gd name="f52" fmla="+- f47 f1 0"/>
                <a:gd name="f53" fmla="+- f48 f1 0"/>
                <a:gd name="f54" fmla="+- 21600000 0 f47"/>
                <a:gd name="f55" fmla="+- f1 0 f47"/>
                <a:gd name="f56" fmla="+- 27000000 0 f47"/>
                <a:gd name="f57" fmla="+- f0 0 f47"/>
                <a:gd name="f58" fmla="+- 32400000 0 f47"/>
                <a:gd name="f59" fmla="+- f2 0 f47"/>
                <a:gd name="f60" fmla="+- 37800000 0 f47"/>
                <a:gd name="f61" fmla="*/ f49 1 2"/>
                <a:gd name="f62" fmla="*/ f50 1 2"/>
                <a:gd name="f63" fmla="+- f51 21600000 0"/>
                <a:gd name="f64" fmla="?: f55 f55 f56"/>
                <a:gd name="f65" fmla="?: f57 f57 f58"/>
                <a:gd name="f66" fmla="?: f59 f59 f60"/>
                <a:gd name="f67" fmla="*/ f52 f8 1"/>
                <a:gd name="f68" fmla="*/ f53 f8 1"/>
                <a:gd name="f69" fmla="+- f7 f61 0"/>
                <a:gd name="f70" fmla="+- f7 f62 0"/>
                <a:gd name="f71" fmla="?: f51 f51 f63"/>
                <a:gd name="f72" fmla="*/ f67 1 f0"/>
                <a:gd name="f73" fmla="*/ f68 1 f0"/>
                <a:gd name="f74" fmla="*/ f62 f40 1"/>
                <a:gd name="f75" fmla="*/ f61 f40 1"/>
                <a:gd name="f76" fmla="+- f71 0 f54"/>
                <a:gd name="f77" fmla="+- f71 0 f64"/>
                <a:gd name="f78" fmla="+- f71 0 f65"/>
                <a:gd name="f79" fmla="+- f71 0 f66"/>
                <a:gd name="f80" fmla="+- 0 0 f72"/>
                <a:gd name="f81" fmla="+- 0 0 f73"/>
                <a:gd name="f82" fmla="*/ f70 f40 1"/>
                <a:gd name="f83" fmla="*/ f69 f40 1"/>
                <a:gd name="f84" fmla="+- 0 0 f80"/>
                <a:gd name="f85" fmla="+- 0 0 f81"/>
                <a:gd name="f86" fmla="*/ f84 f0 1"/>
                <a:gd name="f87" fmla="*/ f85 f0 1"/>
                <a:gd name="f88" fmla="*/ f86 1 f8"/>
                <a:gd name="f89" fmla="*/ f87 1 f8"/>
                <a:gd name="f90" fmla="+- f88 0 f1"/>
                <a:gd name="f91" fmla="+- f89 0 f1"/>
                <a:gd name="f92" fmla="sin 1 f90"/>
                <a:gd name="f93" fmla="cos 1 f90"/>
                <a:gd name="f94" fmla="sin 1 f91"/>
                <a:gd name="f95" fmla="cos 1 f91"/>
                <a:gd name="f96" fmla="+- 0 0 f92"/>
                <a:gd name="f97" fmla="+- 0 0 f93"/>
                <a:gd name="f98" fmla="+- 0 0 f94"/>
                <a:gd name="f99" fmla="+- 0 0 f95"/>
                <a:gd name="f100" fmla="+- 0 0 f96"/>
                <a:gd name="f101" fmla="+- 0 0 f97"/>
                <a:gd name="f102" fmla="+- 0 0 f98"/>
                <a:gd name="f103" fmla="+- 0 0 f99"/>
                <a:gd name="f104" fmla="val f100"/>
                <a:gd name="f105" fmla="val f101"/>
                <a:gd name="f106" fmla="val f102"/>
                <a:gd name="f107" fmla="val f103"/>
                <a:gd name="f108" fmla="*/ f104 f62 1"/>
                <a:gd name="f109" fmla="*/ f105 f61 1"/>
                <a:gd name="f110" fmla="*/ f106 f62 1"/>
                <a:gd name="f111" fmla="*/ f107 f61 1"/>
                <a:gd name="f112" fmla="+- 0 0 f109"/>
                <a:gd name="f113" fmla="+- 0 0 f108"/>
                <a:gd name="f114" fmla="+- 0 0 f111"/>
                <a:gd name="f115" fmla="+- 0 0 f110"/>
                <a:gd name="f116" fmla="+- 0 0 f112"/>
                <a:gd name="f117" fmla="+- 0 0 f113"/>
                <a:gd name="f118" fmla="+- 0 0 f114"/>
                <a:gd name="f119" fmla="+- 0 0 f115"/>
                <a:gd name="f120" fmla="at2 f116 f117"/>
                <a:gd name="f121" fmla="at2 f118 f119"/>
                <a:gd name="f122" fmla="+- f120 f1 0"/>
                <a:gd name="f123" fmla="+- f121 f1 0"/>
                <a:gd name="f124" fmla="*/ f122 f8 1"/>
                <a:gd name="f125" fmla="*/ f123 f8 1"/>
                <a:gd name="f126" fmla="*/ f124 1 f0"/>
                <a:gd name="f127" fmla="*/ f125 1 f0"/>
                <a:gd name="f128" fmla="+- 0 0 f126"/>
                <a:gd name="f129" fmla="+- 0 0 f127"/>
                <a:gd name="f130" fmla="val f128"/>
                <a:gd name="f131" fmla="val f129"/>
                <a:gd name="f132" fmla="+- 0 0 f130"/>
                <a:gd name="f133" fmla="+- 0 0 f131"/>
                <a:gd name="f134" fmla="*/ f132 f0 1"/>
                <a:gd name="f135" fmla="*/ f133 f0 1"/>
                <a:gd name="f136" fmla="*/ f134 1 f8"/>
                <a:gd name="f137" fmla="*/ f135 1 f8"/>
                <a:gd name="f138" fmla="+- f136 0 f1"/>
                <a:gd name="f139" fmla="+- f137 0 f1"/>
                <a:gd name="f140" fmla="+- f138 f1 0"/>
                <a:gd name="f141" fmla="+- f139 f1 0"/>
                <a:gd name="f142" fmla="*/ f140 f8 1"/>
                <a:gd name="f143" fmla="*/ f141 f8 1"/>
                <a:gd name="f144" fmla="*/ f142 1 f0"/>
                <a:gd name="f145" fmla="*/ f143 1 f0"/>
                <a:gd name="f146" fmla="+- 0 0 f144"/>
                <a:gd name="f147" fmla="+- 0 0 f145"/>
                <a:gd name="f148" fmla="+- 0 0 f146"/>
                <a:gd name="f149" fmla="+- 0 0 f147"/>
                <a:gd name="f150" fmla="*/ f148 f0 1"/>
                <a:gd name="f151" fmla="*/ f149 f0 1"/>
                <a:gd name="f152" fmla="*/ f150 1 f8"/>
                <a:gd name="f153" fmla="*/ f151 1 f8"/>
                <a:gd name="f154" fmla="+- f152 0 f1"/>
                <a:gd name="f155" fmla="+- f153 0 f1"/>
                <a:gd name="f156" fmla="cos 1 f154"/>
                <a:gd name="f157" fmla="sin 1 f154"/>
                <a:gd name="f158" fmla="cos 1 f155"/>
                <a:gd name="f159" fmla="sin 1 f155"/>
                <a:gd name="f160" fmla="+- 0 0 f156"/>
                <a:gd name="f161" fmla="+- 0 0 f157"/>
                <a:gd name="f162" fmla="+- 0 0 f158"/>
                <a:gd name="f163" fmla="+- 0 0 f159"/>
                <a:gd name="f164" fmla="+- 0 0 f160"/>
                <a:gd name="f165" fmla="+- 0 0 f161"/>
                <a:gd name="f166" fmla="+- 0 0 f162"/>
                <a:gd name="f167" fmla="+- 0 0 f163"/>
                <a:gd name="f168" fmla="val f164"/>
                <a:gd name="f169" fmla="val f165"/>
                <a:gd name="f170" fmla="val f166"/>
                <a:gd name="f171" fmla="val f167"/>
                <a:gd name="f172" fmla="+- 0 0 f168"/>
                <a:gd name="f173" fmla="+- 0 0 f169"/>
                <a:gd name="f174" fmla="+- 0 0 f170"/>
                <a:gd name="f175" fmla="+- 0 0 f171"/>
                <a:gd name="f176" fmla="*/ f9 f172 1"/>
                <a:gd name="f177" fmla="*/ f9 f173 1"/>
                <a:gd name="f178" fmla="*/ f9 f174 1"/>
                <a:gd name="f179" fmla="*/ f9 f175 1"/>
                <a:gd name="f180" fmla="*/ f176 f62 1"/>
                <a:gd name="f181" fmla="*/ f177 f61 1"/>
                <a:gd name="f182" fmla="*/ f178 f62 1"/>
                <a:gd name="f183" fmla="*/ f179 f61 1"/>
                <a:gd name="f184" fmla="+- f70 f180 0"/>
                <a:gd name="f185" fmla="+- f69 f181 0"/>
                <a:gd name="f186" fmla="+- f70 f182 0"/>
                <a:gd name="f187" fmla="+- f69 f183 0"/>
                <a:gd name="f188" fmla="max f184 f186"/>
                <a:gd name="f189" fmla="max f185 f187"/>
                <a:gd name="f190" fmla="min f184 f186"/>
                <a:gd name="f191" fmla="min f185 f187"/>
                <a:gd name="f192" fmla="*/ f184 f40 1"/>
                <a:gd name="f193" fmla="*/ f185 f40 1"/>
                <a:gd name="f194" fmla="*/ f186 f40 1"/>
                <a:gd name="f195" fmla="*/ f187 f40 1"/>
                <a:gd name="f196" fmla="?: f76 f45 f188"/>
                <a:gd name="f197" fmla="?: f77 f46 f189"/>
                <a:gd name="f198" fmla="?: f78 f7 f190"/>
                <a:gd name="f199" fmla="?: f79 f7 f191"/>
                <a:gd name="f200" fmla="*/ f198 f40 1"/>
                <a:gd name="f201" fmla="*/ f199 f40 1"/>
                <a:gd name="f202" fmla="*/ f196 f40 1"/>
                <a:gd name="f203" fmla="*/ f197 f4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7">
                  <a:pos x="f192" y="f193"/>
                </a:cxn>
                <a:cxn ang="f38">
                  <a:pos x="f82" y="f83"/>
                </a:cxn>
                <a:cxn ang="f39">
                  <a:pos x="f194" y="f195"/>
                </a:cxn>
              </a:cxnLst>
              <a:rect l="f200" t="f201" r="f202" b="f203"/>
              <a:pathLst>
                <a:path stroke="0">
                  <a:moveTo>
                    <a:pt x="f192" y="f193"/>
                  </a:moveTo>
                  <a:arcTo wR="f74" hR="f75" stAng="f47" swAng="f71"/>
                  <a:lnTo>
                    <a:pt x="f82" y="f83"/>
                  </a:lnTo>
                  <a:close/>
                </a:path>
                <a:path fill="none">
                  <a:moveTo>
                    <a:pt x="f192" y="f193"/>
                  </a:moveTo>
                  <a:arcTo wR="f74" hR="f75" stAng="f47" swAng="f71"/>
                </a:path>
              </a:pathLst>
            </a:custGeom>
            <a:noFill/>
            <a:ln w="76196" cap="flat">
              <a:solidFill>
                <a:srgbClr val="E3AB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Rectangle: Rounded Corners 28">
              <a:extLst>
                <a:ext uri="{FF2B5EF4-FFF2-40B4-BE49-F238E27FC236}">
                  <a16:creationId xmlns:a16="http://schemas.microsoft.com/office/drawing/2014/main" id="{77828350-2739-4F8F-83F8-A41F647BFE54}"/>
                </a:ext>
              </a:extLst>
            </p:cNvPr>
            <p:cNvSpPr/>
            <p:nvPr/>
          </p:nvSpPr>
          <p:spPr>
            <a:xfrm>
              <a:off x="6541471" y="1211570"/>
              <a:ext cx="750274" cy="422032"/>
            </a:xfrm>
            <a:custGeom>
              <a:avLst>
                <a:gd name="f1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36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7" name="Arc 29">
              <a:extLst>
                <a:ext uri="{FF2B5EF4-FFF2-40B4-BE49-F238E27FC236}">
                  <a16:creationId xmlns:a16="http://schemas.microsoft.com/office/drawing/2014/main" id="{F291D2E9-E518-45D5-A4D2-D7747D68A48E}"/>
                </a:ext>
              </a:extLst>
            </p:cNvPr>
            <p:cNvSpPr/>
            <p:nvPr/>
          </p:nvSpPr>
          <p:spPr>
            <a:xfrm rot="3669451">
              <a:off x="6208543" y="1021091"/>
              <a:ext cx="482217" cy="590967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1"/>
                <a:gd name="f10" fmla="val 310"/>
                <a:gd name="f11" fmla="val 270"/>
                <a:gd name="f12" fmla="+- 0 0 -40"/>
                <a:gd name="f13" fmla="+- 0 0 -110"/>
                <a:gd name="f14" fmla="+- 0 0 -180"/>
                <a:gd name="f15" fmla="abs f4"/>
                <a:gd name="f16" fmla="abs f5"/>
                <a:gd name="f17" fmla="abs f6"/>
                <a:gd name="f18" fmla="+- 0 0 f10"/>
                <a:gd name="f19" fmla="+- 0 0 f11"/>
                <a:gd name="f20" fmla="*/ f12 f0 1"/>
                <a:gd name="f21" fmla="*/ f13 f0 1"/>
                <a:gd name="f22" fmla="*/ f14 f0 1"/>
                <a:gd name="f23" fmla="?: f15 f4 1"/>
                <a:gd name="f24" fmla="?: f16 f5 1"/>
                <a:gd name="f25" fmla="?: f17 f6 1"/>
                <a:gd name="f26" fmla="*/ f18 f0 1"/>
                <a:gd name="f27" fmla="*/ f19 f0 1"/>
                <a:gd name="f28" fmla="*/ f20 1 f3"/>
                <a:gd name="f29" fmla="*/ f21 1 f3"/>
                <a:gd name="f30" fmla="*/ f22 1 f3"/>
                <a:gd name="f31" fmla="*/ f23 1 21600"/>
                <a:gd name="f32" fmla="*/ f24 1 21600"/>
                <a:gd name="f33" fmla="*/ 21600 f23 1"/>
                <a:gd name="f34" fmla="*/ 21600 f24 1"/>
                <a:gd name="f35" fmla="*/ f26 1 f3"/>
                <a:gd name="f36" fmla="*/ f27 1 f3"/>
                <a:gd name="f37" fmla="+- f28 0 f1"/>
                <a:gd name="f38" fmla="+- f29 0 f1"/>
                <a:gd name="f39" fmla="+- f30 0 f1"/>
                <a:gd name="f40" fmla="min f32 f31"/>
                <a:gd name="f41" fmla="*/ f33 1 f25"/>
                <a:gd name="f42" fmla="*/ f34 1 f25"/>
                <a:gd name="f43" fmla="+- f35 0 f1"/>
                <a:gd name="f44" fmla="+- f36 0 f1"/>
                <a:gd name="f45" fmla="val f41"/>
                <a:gd name="f46" fmla="val f42"/>
                <a:gd name="f47" fmla="+- 0 0 f43"/>
                <a:gd name="f48" fmla="+- 0 0 f44"/>
                <a:gd name="f49" fmla="+- f46 0 f7"/>
                <a:gd name="f50" fmla="+- f45 0 f7"/>
                <a:gd name="f51" fmla="+- f48 0 f47"/>
                <a:gd name="f52" fmla="+- f47 f1 0"/>
                <a:gd name="f53" fmla="+- f48 f1 0"/>
                <a:gd name="f54" fmla="+- 21600000 0 f47"/>
                <a:gd name="f55" fmla="+- f1 0 f47"/>
                <a:gd name="f56" fmla="+- 27000000 0 f47"/>
                <a:gd name="f57" fmla="+- f0 0 f47"/>
                <a:gd name="f58" fmla="+- 32400000 0 f47"/>
                <a:gd name="f59" fmla="+- f2 0 f47"/>
                <a:gd name="f60" fmla="+- 37800000 0 f47"/>
                <a:gd name="f61" fmla="*/ f49 1 2"/>
                <a:gd name="f62" fmla="*/ f50 1 2"/>
                <a:gd name="f63" fmla="+- f51 21600000 0"/>
                <a:gd name="f64" fmla="?: f55 f55 f56"/>
                <a:gd name="f65" fmla="?: f57 f57 f58"/>
                <a:gd name="f66" fmla="?: f59 f59 f60"/>
                <a:gd name="f67" fmla="*/ f52 f8 1"/>
                <a:gd name="f68" fmla="*/ f53 f8 1"/>
                <a:gd name="f69" fmla="+- f7 f61 0"/>
                <a:gd name="f70" fmla="+- f7 f62 0"/>
                <a:gd name="f71" fmla="?: f51 f51 f63"/>
                <a:gd name="f72" fmla="*/ f67 1 f0"/>
                <a:gd name="f73" fmla="*/ f68 1 f0"/>
                <a:gd name="f74" fmla="*/ f62 f40 1"/>
                <a:gd name="f75" fmla="*/ f61 f40 1"/>
                <a:gd name="f76" fmla="+- f71 0 f54"/>
                <a:gd name="f77" fmla="+- f71 0 f64"/>
                <a:gd name="f78" fmla="+- f71 0 f65"/>
                <a:gd name="f79" fmla="+- f71 0 f66"/>
                <a:gd name="f80" fmla="+- 0 0 f72"/>
                <a:gd name="f81" fmla="+- 0 0 f73"/>
                <a:gd name="f82" fmla="*/ f70 f40 1"/>
                <a:gd name="f83" fmla="*/ f69 f40 1"/>
                <a:gd name="f84" fmla="+- 0 0 f80"/>
                <a:gd name="f85" fmla="+- 0 0 f81"/>
                <a:gd name="f86" fmla="*/ f84 f0 1"/>
                <a:gd name="f87" fmla="*/ f85 f0 1"/>
                <a:gd name="f88" fmla="*/ f86 1 f8"/>
                <a:gd name="f89" fmla="*/ f87 1 f8"/>
                <a:gd name="f90" fmla="+- f88 0 f1"/>
                <a:gd name="f91" fmla="+- f89 0 f1"/>
                <a:gd name="f92" fmla="sin 1 f90"/>
                <a:gd name="f93" fmla="cos 1 f90"/>
                <a:gd name="f94" fmla="sin 1 f91"/>
                <a:gd name="f95" fmla="cos 1 f91"/>
                <a:gd name="f96" fmla="+- 0 0 f92"/>
                <a:gd name="f97" fmla="+- 0 0 f93"/>
                <a:gd name="f98" fmla="+- 0 0 f94"/>
                <a:gd name="f99" fmla="+- 0 0 f95"/>
                <a:gd name="f100" fmla="+- 0 0 f96"/>
                <a:gd name="f101" fmla="+- 0 0 f97"/>
                <a:gd name="f102" fmla="+- 0 0 f98"/>
                <a:gd name="f103" fmla="+- 0 0 f99"/>
                <a:gd name="f104" fmla="val f100"/>
                <a:gd name="f105" fmla="val f101"/>
                <a:gd name="f106" fmla="val f102"/>
                <a:gd name="f107" fmla="val f103"/>
                <a:gd name="f108" fmla="*/ f104 f62 1"/>
                <a:gd name="f109" fmla="*/ f105 f61 1"/>
                <a:gd name="f110" fmla="*/ f106 f62 1"/>
                <a:gd name="f111" fmla="*/ f107 f61 1"/>
                <a:gd name="f112" fmla="+- 0 0 f109"/>
                <a:gd name="f113" fmla="+- 0 0 f108"/>
                <a:gd name="f114" fmla="+- 0 0 f111"/>
                <a:gd name="f115" fmla="+- 0 0 f110"/>
                <a:gd name="f116" fmla="+- 0 0 f112"/>
                <a:gd name="f117" fmla="+- 0 0 f113"/>
                <a:gd name="f118" fmla="+- 0 0 f114"/>
                <a:gd name="f119" fmla="+- 0 0 f115"/>
                <a:gd name="f120" fmla="at2 f116 f117"/>
                <a:gd name="f121" fmla="at2 f118 f119"/>
                <a:gd name="f122" fmla="+- f120 f1 0"/>
                <a:gd name="f123" fmla="+- f121 f1 0"/>
                <a:gd name="f124" fmla="*/ f122 f8 1"/>
                <a:gd name="f125" fmla="*/ f123 f8 1"/>
                <a:gd name="f126" fmla="*/ f124 1 f0"/>
                <a:gd name="f127" fmla="*/ f125 1 f0"/>
                <a:gd name="f128" fmla="+- 0 0 f126"/>
                <a:gd name="f129" fmla="+- 0 0 f127"/>
                <a:gd name="f130" fmla="val f128"/>
                <a:gd name="f131" fmla="val f129"/>
                <a:gd name="f132" fmla="+- 0 0 f130"/>
                <a:gd name="f133" fmla="+- 0 0 f131"/>
                <a:gd name="f134" fmla="*/ f132 f0 1"/>
                <a:gd name="f135" fmla="*/ f133 f0 1"/>
                <a:gd name="f136" fmla="*/ f134 1 f8"/>
                <a:gd name="f137" fmla="*/ f135 1 f8"/>
                <a:gd name="f138" fmla="+- f136 0 f1"/>
                <a:gd name="f139" fmla="+- f137 0 f1"/>
                <a:gd name="f140" fmla="+- f138 f1 0"/>
                <a:gd name="f141" fmla="+- f139 f1 0"/>
                <a:gd name="f142" fmla="*/ f140 f8 1"/>
                <a:gd name="f143" fmla="*/ f141 f8 1"/>
                <a:gd name="f144" fmla="*/ f142 1 f0"/>
                <a:gd name="f145" fmla="*/ f143 1 f0"/>
                <a:gd name="f146" fmla="+- 0 0 f144"/>
                <a:gd name="f147" fmla="+- 0 0 f145"/>
                <a:gd name="f148" fmla="+- 0 0 f146"/>
                <a:gd name="f149" fmla="+- 0 0 f147"/>
                <a:gd name="f150" fmla="*/ f148 f0 1"/>
                <a:gd name="f151" fmla="*/ f149 f0 1"/>
                <a:gd name="f152" fmla="*/ f150 1 f8"/>
                <a:gd name="f153" fmla="*/ f151 1 f8"/>
                <a:gd name="f154" fmla="+- f152 0 f1"/>
                <a:gd name="f155" fmla="+- f153 0 f1"/>
                <a:gd name="f156" fmla="cos 1 f154"/>
                <a:gd name="f157" fmla="sin 1 f154"/>
                <a:gd name="f158" fmla="cos 1 f155"/>
                <a:gd name="f159" fmla="sin 1 f155"/>
                <a:gd name="f160" fmla="+- 0 0 f156"/>
                <a:gd name="f161" fmla="+- 0 0 f157"/>
                <a:gd name="f162" fmla="+- 0 0 f158"/>
                <a:gd name="f163" fmla="+- 0 0 f159"/>
                <a:gd name="f164" fmla="+- 0 0 f160"/>
                <a:gd name="f165" fmla="+- 0 0 f161"/>
                <a:gd name="f166" fmla="+- 0 0 f162"/>
                <a:gd name="f167" fmla="+- 0 0 f163"/>
                <a:gd name="f168" fmla="val f164"/>
                <a:gd name="f169" fmla="val f165"/>
                <a:gd name="f170" fmla="val f166"/>
                <a:gd name="f171" fmla="val f167"/>
                <a:gd name="f172" fmla="+- 0 0 f168"/>
                <a:gd name="f173" fmla="+- 0 0 f169"/>
                <a:gd name="f174" fmla="+- 0 0 f170"/>
                <a:gd name="f175" fmla="+- 0 0 f171"/>
                <a:gd name="f176" fmla="*/ f9 f172 1"/>
                <a:gd name="f177" fmla="*/ f9 f173 1"/>
                <a:gd name="f178" fmla="*/ f9 f174 1"/>
                <a:gd name="f179" fmla="*/ f9 f175 1"/>
                <a:gd name="f180" fmla="*/ f176 f62 1"/>
                <a:gd name="f181" fmla="*/ f177 f61 1"/>
                <a:gd name="f182" fmla="*/ f178 f62 1"/>
                <a:gd name="f183" fmla="*/ f179 f61 1"/>
                <a:gd name="f184" fmla="+- f70 f180 0"/>
                <a:gd name="f185" fmla="+- f69 f181 0"/>
                <a:gd name="f186" fmla="+- f70 f182 0"/>
                <a:gd name="f187" fmla="+- f69 f183 0"/>
                <a:gd name="f188" fmla="max f184 f186"/>
                <a:gd name="f189" fmla="max f185 f187"/>
                <a:gd name="f190" fmla="min f184 f186"/>
                <a:gd name="f191" fmla="min f185 f187"/>
                <a:gd name="f192" fmla="*/ f184 f40 1"/>
                <a:gd name="f193" fmla="*/ f185 f40 1"/>
                <a:gd name="f194" fmla="*/ f186 f40 1"/>
                <a:gd name="f195" fmla="*/ f187 f40 1"/>
                <a:gd name="f196" fmla="?: f76 f45 f188"/>
                <a:gd name="f197" fmla="?: f77 f46 f189"/>
                <a:gd name="f198" fmla="?: f78 f7 f190"/>
                <a:gd name="f199" fmla="?: f79 f7 f191"/>
                <a:gd name="f200" fmla="*/ f198 f40 1"/>
                <a:gd name="f201" fmla="*/ f199 f40 1"/>
                <a:gd name="f202" fmla="*/ f196 f40 1"/>
                <a:gd name="f203" fmla="*/ f197 f4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7">
                  <a:pos x="f192" y="f193"/>
                </a:cxn>
                <a:cxn ang="f38">
                  <a:pos x="f82" y="f83"/>
                </a:cxn>
                <a:cxn ang="f39">
                  <a:pos x="f194" y="f195"/>
                </a:cxn>
              </a:cxnLst>
              <a:rect l="f200" t="f201" r="f202" b="f203"/>
              <a:pathLst>
                <a:path stroke="0">
                  <a:moveTo>
                    <a:pt x="f192" y="f193"/>
                  </a:moveTo>
                  <a:arcTo wR="f74" hR="f75" stAng="f47" swAng="f71"/>
                  <a:lnTo>
                    <a:pt x="f82" y="f83"/>
                  </a:lnTo>
                  <a:close/>
                </a:path>
                <a:path fill="none">
                  <a:moveTo>
                    <a:pt x="f192" y="f193"/>
                  </a:moveTo>
                  <a:arcTo wR="f74" hR="f75" stAng="f47" swAng="f71"/>
                </a:path>
              </a:pathLst>
            </a:custGeom>
            <a:noFill/>
            <a:ln w="76196" cap="flat">
              <a:solidFill>
                <a:srgbClr val="E3AB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Rectangle: Rounded Corners 30">
              <a:extLst>
                <a:ext uri="{FF2B5EF4-FFF2-40B4-BE49-F238E27FC236}">
                  <a16:creationId xmlns:a16="http://schemas.microsoft.com/office/drawing/2014/main" id="{B22993AA-4E80-4E5C-BBFA-B796CF1E87F1}"/>
                </a:ext>
              </a:extLst>
            </p:cNvPr>
            <p:cNvSpPr/>
            <p:nvPr/>
          </p:nvSpPr>
          <p:spPr>
            <a:xfrm>
              <a:off x="6541471" y="2235570"/>
              <a:ext cx="750274" cy="422032"/>
            </a:xfrm>
            <a:custGeom>
              <a:avLst>
                <a:gd name="f1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36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9" name="Arc 31">
              <a:extLst>
                <a:ext uri="{FF2B5EF4-FFF2-40B4-BE49-F238E27FC236}">
                  <a16:creationId xmlns:a16="http://schemas.microsoft.com/office/drawing/2014/main" id="{49AEC78C-3B43-4B97-9D26-C8DE5B94C9F1}"/>
                </a:ext>
              </a:extLst>
            </p:cNvPr>
            <p:cNvSpPr/>
            <p:nvPr/>
          </p:nvSpPr>
          <p:spPr>
            <a:xfrm rot="3669451">
              <a:off x="6208543" y="2045091"/>
              <a:ext cx="482217" cy="590967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1"/>
                <a:gd name="f10" fmla="val 310"/>
                <a:gd name="f11" fmla="val 270"/>
                <a:gd name="f12" fmla="+- 0 0 -40"/>
                <a:gd name="f13" fmla="+- 0 0 -110"/>
                <a:gd name="f14" fmla="+- 0 0 -180"/>
                <a:gd name="f15" fmla="abs f4"/>
                <a:gd name="f16" fmla="abs f5"/>
                <a:gd name="f17" fmla="abs f6"/>
                <a:gd name="f18" fmla="+- 0 0 f10"/>
                <a:gd name="f19" fmla="+- 0 0 f11"/>
                <a:gd name="f20" fmla="*/ f12 f0 1"/>
                <a:gd name="f21" fmla="*/ f13 f0 1"/>
                <a:gd name="f22" fmla="*/ f14 f0 1"/>
                <a:gd name="f23" fmla="?: f15 f4 1"/>
                <a:gd name="f24" fmla="?: f16 f5 1"/>
                <a:gd name="f25" fmla="?: f17 f6 1"/>
                <a:gd name="f26" fmla="*/ f18 f0 1"/>
                <a:gd name="f27" fmla="*/ f19 f0 1"/>
                <a:gd name="f28" fmla="*/ f20 1 f3"/>
                <a:gd name="f29" fmla="*/ f21 1 f3"/>
                <a:gd name="f30" fmla="*/ f22 1 f3"/>
                <a:gd name="f31" fmla="*/ f23 1 21600"/>
                <a:gd name="f32" fmla="*/ f24 1 21600"/>
                <a:gd name="f33" fmla="*/ 21600 f23 1"/>
                <a:gd name="f34" fmla="*/ 21600 f24 1"/>
                <a:gd name="f35" fmla="*/ f26 1 f3"/>
                <a:gd name="f36" fmla="*/ f27 1 f3"/>
                <a:gd name="f37" fmla="+- f28 0 f1"/>
                <a:gd name="f38" fmla="+- f29 0 f1"/>
                <a:gd name="f39" fmla="+- f30 0 f1"/>
                <a:gd name="f40" fmla="min f32 f31"/>
                <a:gd name="f41" fmla="*/ f33 1 f25"/>
                <a:gd name="f42" fmla="*/ f34 1 f25"/>
                <a:gd name="f43" fmla="+- f35 0 f1"/>
                <a:gd name="f44" fmla="+- f36 0 f1"/>
                <a:gd name="f45" fmla="val f41"/>
                <a:gd name="f46" fmla="val f42"/>
                <a:gd name="f47" fmla="+- 0 0 f43"/>
                <a:gd name="f48" fmla="+- 0 0 f44"/>
                <a:gd name="f49" fmla="+- f46 0 f7"/>
                <a:gd name="f50" fmla="+- f45 0 f7"/>
                <a:gd name="f51" fmla="+- f48 0 f47"/>
                <a:gd name="f52" fmla="+- f47 f1 0"/>
                <a:gd name="f53" fmla="+- f48 f1 0"/>
                <a:gd name="f54" fmla="+- 21600000 0 f47"/>
                <a:gd name="f55" fmla="+- f1 0 f47"/>
                <a:gd name="f56" fmla="+- 27000000 0 f47"/>
                <a:gd name="f57" fmla="+- f0 0 f47"/>
                <a:gd name="f58" fmla="+- 32400000 0 f47"/>
                <a:gd name="f59" fmla="+- f2 0 f47"/>
                <a:gd name="f60" fmla="+- 37800000 0 f47"/>
                <a:gd name="f61" fmla="*/ f49 1 2"/>
                <a:gd name="f62" fmla="*/ f50 1 2"/>
                <a:gd name="f63" fmla="+- f51 21600000 0"/>
                <a:gd name="f64" fmla="?: f55 f55 f56"/>
                <a:gd name="f65" fmla="?: f57 f57 f58"/>
                <a:gd name="f66" fmla="?: f59 f59 f60"/>
                <a:gd name="f67" fmla="*/ f52 f8 1"/>
                <a:gd name="f68" fmla="*/ f53 f8 1"/>
                <a:gd name="f69" fmla="+- f7 f61 0"/>
                <a:gd name="f70" fmla="+- f7 f62 0"/>
                <a:gd name="f71" fmla="?: f51 f51 f63"/>
                <a:gd name="f72" fmla="*/ f67 1 f0"/>
                <a:gd name="f73" fmla="*/ f68 1 f0"/>
                <a:gd name="f74" fmla="*/ f62 f40 1"/>
                <a:gd name="f75" fmla="*/ f61 f40 1"/>
                <a:gd name="f76" fmla="+- f71 0 f54"/>
                <a:gd name="f77" fmla="+- f71 0 f64"/>
                <a:gd name="f78" fmla="+- f71 0 f65"/>
                <a:gd name="f79" fmla="+- f71 0 f66"/>
                <a:gd name="f80" fmla="+- 0 0 f72"/>
                <a:gd name="f81" fmla="+- 0 0 f73"/>
                <a:gd name="f82" fmla="*/ f70 f40 1"/>
                <a:gd name="f83" fmla="*/ f69 f40 1"/>
                <a:gd name="f84" fmla="+- 0 0 f80"/>
                <a:gd name="f85" fmla="+- 0 0 f81"/>
                <a:gd name="f86" fmla="*/ f84 f0 1"/>
                <a:gd name="f87" fmla="*/ f85 f0 1"/>
                <a:gd name="f88" fmla="*/ f86 1 f8"/>
                <a:gd name="f89" fmla="*/ f87 1 f8"/>
                <a:gd name="f90" fmla="+- f88 0 f1"/>
                <a:gd name="f91" fmla="+- f89 0 f1"/>
                <a:gd name="f92" fmla="sin 1 f90"/>
                <a:gd name="f93" fmla="cos 1 f90"/>
                <a:gd name="f94" fmla="sin 1 f91"/>
                <a:gd name="f95" fmla="cos 1 f91"/>
                <a:gd name="f96" fmla="+- 0 0 f92"/>
                <a:gd name="f97" fmla="+- 0 0 f93"/>
                <a:gd name="f98" fmla="+- 0 0 f94"/>
                <a:gd name="f99" fmla="+- 0 0 f95"/>
                <a:gd name="f100" fmla="+- 0 0 f96"/>
                <a:gd name="f101" fmla="+- 0 0 f97"/>
                <a:gd name="f102" fmla="+- 0 0 f98"/>
                <a:gd name="f103" fmla="+- 0 0 f99"/>
                <a:gd name="f104" fmla="val f100"/>
                <a:gd name="f105" fmla="val f101"/>
                <a:gd name="f106" fmla="val f102"/>
                <a:gd name="f107" fmla="val f103"/>
                <a:gd name="f108" fmla="*/ f104 f62 1"/>
                <a:gd name="f109" fmla="*/ f105 f61 1"/>
                <a:gd name="f110" fmla="*/ f106 f62 1"/>
                <a:gd name="f111" fmla="*/ f107 f61 1"/>
                <a:gd name="f112" fmla="+- 0 0 f109"/>
                <a:gd name="f113" fmla="+- 0 0 f108"/>
                <a:gd name="f114" fmla="+- 0 0 f111"/>
                <a:gd name="f115" fmla="+- 0 0 f110"/>
                <a:gd name="f116" fmla="+- 0 0 f112"/>
                <a:gd name="f117" fmla="+- 0 0 f113"/>
                <a:gd name="f118" fmla="+- 0 0 f114"/>
                <a:gd name="f119" fmla="+- 0 0 f115"/>
                <a:gd name="f120" fmla="at2 f116 f117"/>
                <a:gd name="f121" fmla="at2 f118 f119"/>
                <a:gd name="f122" fmla="+- f120 f1 0"/>
                <a:gd name="f123" fmla="+- f121 f1 0"/>
                <a:gd name="f124" fmla="*/ f122 f8 1"/>
                <a:gd name="f125" fmla="*/ f123 f8 1"/>
                <a:gd name="f126" fmla="*/ f124 1 f0"/>
                <a:gd name="f127" fmla="*/ f125 1 f0"/>
                <a:gd name="f128" fmla="+- 0 0 f126"/>
                <a:gd name="f129" fmla="+- 0 0 f127"/>
                <a:gd name="f130" fmla="val f128"/>
                <a:gd name="f131" fmla="val f129"/>
                <a:gd name="f132" fmla="+- 0 0 f130"/>
                <a:gd name="f133" fmla="+- 0 0 f131"/>
                <a:gd name="f134" fmla="*/ f132 f0 1"/>
                <a:gd name="f135" fmla="*/ f133 f0 1"/>
                <a:gd name="f136" fmla="*/ f134 1 f8"/>
                <a:gd name="f137" fmla="*/ f135 1 f8"/>
                <a:gd name="f138" fmla="+- f136 0 f1"/>
                <a:gd name="f139" fmla="+- f137 0 f1"/>
                <a:gd name="f140" fmla="+- f138 f1 0"/>
                <a:gd name="f141" fmla="+- f139 f1 0"/>
                <a:gd name="f142" fmla="*/ f140 f8 1"/>
                <a:gd name="f143" fmla="*/ f141 f8 1"/>
                <a:gd name="f144" fmla="*/ f142 1 f0"/>
                <a:gd name="f145" fmla="*/ f143 1 f0"/>
                <a:gd name="f146" fmla="+- 0 0 f144"/>
                <a:gd name="f147" fmla="+- 0 0 f145"/>
                <a:gd name="f148" fmla="+- 0 0 f146"/>
                <a:gd name="f149" fmla="+- 0 0 f147"/>
                <a:gd name="f150" fmla="*/ f148 f0 1"/>
                <a:gd name="f151" fmla="*/ f149 f0 1"/>
                <a:gd name="f152" fmla="*/ f150 1 f8"/>
                <a:gd name="f153" fmla="*/ f151 1 f8"/>
                <a:gd name="f154" fmla="+- f152 0 f1"/>
                <a:gd name="f155" fmla="+- f153 0 f1"/>
                <a:gd name="f156" fmla="cos 1 f154"/>
                <a:gd name="f157" fmla="sin 1 f154"/>
                <a:gd name="f158" fmla="cos 1 f155"/>
                <a:gd name="f159" fmla="sin 1 f155"/>
                <a:gd name="f160" fmla="+- 0 0 f156"/>
                <a:gd name="f161" fmla="+- 0 0 f157"/>
                <a:gd name="f162" fmla="+- 0 0 f158"/>
                <a:gd name="f163" fmla="+- 0 0 f159"/>
                <a:gd name="f164" fmla="+- 0 0 f160"/>
                <a:gd name="f165" fmla="+- 0 0 f161"/>
                <a:gd name="f166" fmla="+- 0 0 f162"/>
                <a:gd name="f167" fmla="+- 0 0 f163"/>
                <a:gd name="f168" fmla="val f164"/>
                <a:gd name="f169" fmla="val f165"/>
                <a:gd name="f170" fmla="val f166"/>
                <a:gd name="f171" fmla="val f167"/>
                <a:gd name="f172" fmla="+- 0 0 f168"/>
                <a:gd name="f173" fmla="+- 0 0 f169"/>
                <a:gd name="f174" fmla="+- 0 0 f170"/>
                <a:gd name="f175" fmla="+- 0 0 f171"/>
                <a:gd name="f176" fmla="*/ f9 f172 1"/>
                <a:gd name="f177" fmla="*/ f9 f173 1"/>
                <a:gd name="f178" fmla="*/ f9 f174 1"/>
                <a:gd name="f179" fmla="*/ f9 f175 1"/>
                <a:gd name="f180" fmla="*/ f176 f62 1"/>
                <a:gd name="f181" fmla="*/ f177 f61 1"/>
                <a:gd name="f182" fmla="*/ f178 f62 1"/>
                <a:gd name="f183" fmla="*/ f179 f61 1"/>
                <a:gd name="f184" fmla="+- f70 f180 0"/>
                <a:gd name="f185" fmla="+- f69 f181 0"/>
                <a:gd name="f186" fmla="+- f70 f182 0"/>
                <a:gd name="f187" fmla="+- f69 f183 0"/>
                <a:gd name="f188" fmla="max f184 f186"/>
                <a:gd name="f189" fmla="max f185 f187"/>
                <a:gd name="f190" fmla="min f184 f186"/>
                <a:gd name="f191" fmla="min f185 f187"/>
                <a:gd name="f192" fmla="*/ f184 f40 1"/>
                <a:gd name="f193" fmla="*/ f185 f40 1"/>
                <a:gd name="f194" fmla="*/ f186 f40 1"/>
                <a:gd name="f195" fmla="*/ f187 f40 1"/>
                <a:gd name="f196" fmla="?: f76 f45 f188"/>
                <a:gd name="f197" fmla="?: f77 f46 f189"/>
                <a:gd name="f198" fmla="?: f78 f7 f190"/>
                <a:gd name="f199" fmla="?: f79 f7 f191"/>
                <a:gd name="f200" fmla="*/ f198 f40 1"/>
                <a:gd name="f201" fmla="*/ f199 f40 1"/>
                <a:gd name="f202" fmla="*/ f196 f40 1"/>
                <a:gd name="f203" fmla="*/ f197 f4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7">
                  <a:pos x="f192" y="f193"/>
                </a:cxn>
                <a:cxn ang="f38">
                  <a:pos x="f82" y="f83"/>
                </a:cxn>
                <a:cxn ang="f39">
                  <a:pos x="f194" y="f195"/>
                </a:cxn>
              </a:cxnLst>
              <a:rect l="f200" t="f201" r="f202" b="f203"/>
              <a:pathLst>
                <a:path stroke="0">
                  <a:moveTo>
                    <a:pt x="f192" y="f193"/>
                  </a:moveTo>
                  <a:arcTo wR="f74" hR="f75" stAng="f47" swAng="f71"/>
                  <a:lnTo>
                    <a:pt x="f82" y="f83"/>
                  </a:lnTo>
                  <a:close/>
                </a:path>
                <a:path fill="none">
                  <a:moveTo>
                    <a:pt x="f192" y="f193"/>
                  </a:moveTo>
                  <a:arcTo wR="f74" hR="f75" stAng="f47" swAng="f71"/>
                </a:path>
              </a:pathLst>
            </a:custGeom>
            <a:noFill/>
            <a:ln w="76196" cap="flat">
              <a:solidFill>
                <a:srgbClr val="E3AB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Rectangle: Rounded Corners 32">
              <a:extLst>
                <a:ext uri="{FF2B5EF4-FFF2-40B4-BE49-F238E27FC236}">
                  <a16:creationId xmlns:a16="http://schemas.microsoft.com/office/drawing/2014/main" id="{8963C913-8B72-4CD7-BB1E-E44A97F88F18}"/>
                </a:ext>
              </a:extLst>
            </p:cNvPr>
            <p:cNvSpPr/>
            <p:nvPr/>
          </p:nvSpPr>
          <p:spPr>
            <a:xfrm>
              <a:off x="6541471" y="3259579"/>
              <a:ext cx="750274" cy="422032"/>
            </a:xfrm>
            <a:custGeom>
              <a:avLst>
                <a:gd name="f1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36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1" name="Arc 33">
              <a:extLst>
                <a:ext uri="{FF2B5EF4-FFF2-40B4-BE49-F238E27FC236}">
                  <a16:creationId xmlns:a16="http://schemas.microsoft.com/office/drawing/2014/main" id="{8D81D93B-9420-4933-BE62-CBB5681D6B15}"/>
                </a:ext>
              </a:extLst>
            </p:cNvPr>
            <p:cNvSpPr/>
            <p:nvPr/>
          </p:nvSpPr>
          <p:spPr>
            <a:xfrm rot="3669451">
              <a:off x="6208534" y="3069091"/>
              <a:ext cx="482217" cy="590967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1"/>
                <a:gd name="f10" fmla="val 310"/>
                <a:gd name="f11" fmla="val 270"/>
                <a:gd name="f12" fmla="+- 0 0 -40"/>
                <a:gd name="f13" fmla="+- 0 0 -110"/>
                <a:gd name="f14" fmla="+- 0 0 -180"/>
                <a:gd name="f15" fmla="abs f4"/>
                <a:gd name="f16" fmla="abs f5"/>
                <a:gd name="f17" fmla="abs f6"/>
                <a:gd name="f18" fmla="+- 0 0 f10"/>
                <a:gd name="f19" fmla="+- 0 0 f11"/>
                <a:gd name="f20" fmla="*/ f12 f0 1"/>
                <a:gd name="f21" fmla="*/ f13 f0 1"/>
                <a:gd name="f22" fmla="*/ f14 f0 1"/>
                <a:gd name="f23" fmla="?: f15 f4 1"/>
                <a:gd name="f24" fmla="?: f16 f5 1"/>
                <a:gd name="f25" fmla="?: f17 f6 1"/>
                <a:gd name="f26" fmla="*/ f18 f0 1"/>
                <a:gd name="f27" fmla="*/ f19 f0 1"/>
                <a:gd name="f28" fmla="*/ f20 1 f3"/>
                <a:gd name="f29" fmla="*/ f21 1 f3"/>
                <a:gd name="f30" fmla="*/ f22 1 f3"/>
                <a:gd name="f31" fmla="*/ f23 1 21600"/>
                <a:gd name="f32" fmla="*/ f24 1 21600"/>
                <a:gd name="f33" fmla="*/ 21600 f23 1"/>
                <a:gd name="f34" fmla="*/ 21600 f24 1"/>
                <a:gd name="f35" fmla="*/ f26 1 f3"/>
                <a:gd name="f36" fmla="*/ f27 1 f3"/>
                <a:gd name="f37" fmla="+- f28 0 f1"/>
                <a:gd name="f38" fmla="+- f29 0 f1"/>
                <a:gd name="f39" fmla="+- f30 0 f1"/>
                <a:gd name="f40" fmla="min f32 f31"/>
                <a:gd name="f41" fmla="*/ f33 1 f25"/>
                <a:gd name="f42" fmla="*/ f34 1 f25"/>
                <a:gd name="f43" fmla="+- f35 0 f1"/>
                <a:gd name="f44" fmla="+- f36 0 f1"/>
                <a:gd name="f45" fmla="val f41"/>
                <a:gd name="f46" fmla="val f42"/>
                <a:gd name="f47" fmla="+- 0 0 f43"/>
                <a:gd name="f48" fmla="+- 0 0 f44"/>
                <a:gd name="f49" fmla="+- f46 0 f7"/>
                <a:gd name="f50" fmla="+- f45 0 f7"/>
                <a:gd name="f51" fmla="+- f48 0 f47"/>
                <a:gd name="f52" fmla="+- f47 f1 0"/>
                <a:gd name="f53" fmla="+- f48 f1 0"/>
                <a:gd name="f54" fmla="+- 21600000 0 f47"/>
                <a:gd name="f55" fmla="+- f1 0 f47"/>
                <a:gd name="f56" fmla="+- 27000000 0 f47"/>
                <a:gd name="f57" fmla="+- f0 0 f47"/>
                <a:gd name="f58" fmla="+- 32400000 0 f47"/>
                <a:gd name="f59" fmla="+- f2 0 f47"/>
                <a:gd name="f60" fmla="+- 37800000 0 f47"/>
                <a:gd name="f61" fmla="*/ f49 1 2"/>
                <a:gd name="f62" fmla="*/ f50 1 2"/>
                <a:gd name="f63" fmla="+- f51 21600000 0"/>
                <a:gd name="f64" fmla="?: f55 f55 f56"/>
                <a:gd name="f65" fmla="?: f57 f57 f58"/>
                <a:gd name="f66" fmla="?: f59 f59 f60"/>
                <a:gd name="f67" fmla="*/ f52 f8 1"/>
                <a:gd name="f68" fmla="*/ f53 f8 1"/>
                <a:gd name="f69" fmla="+- f7 f61 0"/>
                <a:gd name="f70" fmla="+- f7 f62 0"/>
                <a:gd name="f71" fmla="?: f51 f51 f63"/>
                <a:gd name="f72" fmla="*/ f67 1 f0"/>
                <a:gd name="f73" fmla="*/ f68 1 f0"/>
                <a:gd name="f74" fmla="*/ f62 f40 1"/>
                <a:gd name="f75" fmla="*/ f61 f40 1"/>
                <a:gd name="f76" fmla="+- f71 0 f54"/>
                <a:gd name="f77" fmla="+- f71 0 f64"/>
                <a:gd name="f78" fmla="+- f71 0 f65"/>
                <a:gd name="f79" fmla="+- f71 0 f66"/>
                <a:gd name="f80" fmla="+- 0 0 f72"/>
                <a:gd name="f81" fmla="+- 0 0 f73"/>
                <a:gd name="f82" fmla="*/ f70 f40 1"/>
                <a:gd name="f83" fmla="*/ f69 f40 1"/>
                <a:gd name="f84" fmla="+- 0 0 f80"/>
                <a:gd name="f85" fmla="+- 0 0 f81"/>
                <a:gd name="f86" fmla="*/ f84 f0 1"/>
                <a:gd name="f87" fmla="*/ f85 f0 1"/>
                <a:gd name="f88" fmla="*/ f86 1 f8"/>
                <a:gd name="f89" fmla="*/ f87 1 f8"/>
                <a:gd name="f90" fmla="+- f88 0 f1"/>
                <a:gd name="f91" fmla="+- f89 0 f1"/>
                <a:gd name="f92" fmla="sin 1 f90"/>
                <a:gd name="f93" fmla="cos 1 f90"/>
                <a:gd name="f94" fmla="sin 1 f91"/>
                <a:gd name="f95" fmla="cos 1 f91"/>
                <a:gd name="f96" fmla="+- 0 0 f92"/>
                <a:gd name="f97" fmla="+- 0 0 f93"/>
                <a:gd name="f98" fmla="+- 0 0 f94"/>
                <a:gd name="f99" fmla="+- 0 0 f95"/>
                <a:gd name="f100" fmla="+- 0 0 f96"/>
                <a:gd name="f101" fmla="+- 0 0 f97"/>
                <a:gd name="f102" fmla="+- 0 0 f98"/>
                <a:gd name="f103" fmla="+- 0 0 f99"/>
                <a:gd name="f104" fmla="val f100"/>
                <a:gd name="f105" fmla="val f101"/>
                <a:gd name="f106" fmla="val f102"/>
                <a:gd name="f107" fmla="val f103"/>
                <a:gd name="f108" fmla="*/ f104 f62 1"/>
                <a:gd name="f109" fmla="*/ f105 f61 1"/>
                <a:gd name="f110" fmla="*/ f106 f62 1"/>
                <a:gd name="f111" fmla="*/ f107 f61 1"/>
                <a:gd name="f112" fmla="+- 0 0 f109"/>
                <a:gd name="f113" fmla="+- 0 0 f108"/>
                <a:gd name="f114" fmla="+- 0 0 f111"/>
                <a:gd name="f115" fmla="+- 0 0 f110"/>
                <a:gd name="f116" fmla="+- 0 0 f112"/>
                <a:gd name="f117" fmla="+- 0 0 f113"/>
                <a:gd name="f118" fmla="+- 0 0 f114"/>
                <a:gd name="f119" fmla="+- 0 0 f115"/>
                <a:gd name="f120" fmla="at2 f116 f117"/>
                <a:gd name="f121" fmla="at2 f118 f119"/>
                <a:gd name="f122" fmla="+- f120 f1 0"/>
                <a:gd name="f123" fmla="+- f121 f1 0"/>
                <a:gd name="f124" fmla="*/ f122 f8 1"/>
                <a:gd name="f125" fmla="*/ f123 f8 1"/>
                <a:gd name="f126" fmla="*/ f124 1 f0"/>
                <a:gd name="f127" fmla="*/ f125 1 f0"/>
                <a:gd name="f128" fmla="+- 0 0 f126"/>
                <a:gd name="f129" fmla="+- 0 0 f127"/>
                <a:gd name="f130" fmla="val f128"/>
                <a:gd name="f131" fmla="val f129"/>
                <a:gd name="f132" fmla="+- 0 0 f130"/>
                <a:gd name="f133" fmla="+- 0 0 f131"/>
                <a:gd name="f134" fmla="*/ f132 f0 1"/>
                <a:gd name="f135" fmla="*/ f133 f0 1"/>
                <a:gd name="f136" fmla="*/ f134 1 f8"/>
                <a:gd name="f137" fmla="*/ f135 1 f8"/>
                <a:gd name="f138" fmla="+- f136 0 f1"/>
                <a:gd name="f139" fmla="+- f137 0 f1"/>
                <a:gd name="f140" fmla="+- f138 f1 0"/>
                <a:gd name="f141" fmla="+- f139 f1 0"/>
                <a:gd name="f142" fmla="*/ f140 f8 1"/>
                <a:gd name="f143" fmla="*/ f141 f8 1"/>
                <a:gd name="f144" fmla="*/ f142 1 f0"/>
                <a:gd name="f145" fmla="*/ f143 1 f0"/>
                <a:gd name="f146" fmla="+- 0 0 f144"/>
                <a:gd name="f147" fmla="+- 0 0 f145"/>
                <a:gd name="f148" fmla="+- 0 0 f146"/>
                <a:gd name="f149" fmla="+- 0 0 f147"/>
                <a:gd name="f150" fmla="*/ f148 f0 1"/>
                <a:gd name="f151" fmla="*/ f149 f0 1"/>
                <a:gd name="f152" fmla="*/ f150 1 f8"/>
                <a:gd name="f153" fmla="*/ f151 1 f8"/>
                <a:gd name="f154" fmla="+- f152 0 f1"/>
                <a:gd name="f155" fmla="+- f153 0 f1"/>
                <a:gd name="f156" fmla="cos 1 f154"/>
                <a:gd name="f157" fmla="sin 1 f154"/>
                <a:gd name="f158" fmla="cos 1 f155"/>
                <a:gd name="f159" fmla="sin 1 f155"/>
                <a:gd name="f160" fmla="+- 0 0 f156"/>
                <a:gd name="f161" fmla="+- 0 0 f157"/>
                <a:gd name="f162" fmla="+- 0 0 f158"/>
                <a:gd name="f163" fmla="+- 0 0 f159"/>
                <a:gd name="f164" fmla="+- 0 0 f160"/>
                <a:gd name="f165" fmla="+- 0 0 f161"/>
                <a:gd name="f166" fmla="+- 0 0 f162"/>
                <a:gd name="f167" fmla="+- 0 0 f163"/>
                <a:gd name="f168" fmla="val f164"/>
                <a:gd name="f169" fmla="val f165"/>
                <a:gd name="f170" fmla="val f166"/>
                <a:gd name="f171" fmla="val f167"/>
                <a:gd name="f172" fmla="+- 0 0 f168"/>
                <a:gd name="f173" fmla="+- 0 0 f169"/>
                <a:gd name="f174" fmla="+- 0 0 f170"/>
                <a:gd name="f175" fmla="+- 0 0 f171"/>
                <a:gd name="f176" fmla="*/ f9 f172 1"/>
                <a:gd name="f177" fmla="*/ f9 f173 1"/>
                <a:gd name="f178" fmla="*/ f9 f174 1"/>
                <a:gd name="f179" fmla="*/ f9 f175 1"/>
                <a:gd name="f180" fmla="*/ f176 f62 1"/>
                <a:gd name="f181" fmla="*/ f177 f61 1"/>
                <a:gd name="f182" fmla="*/ f178 f62 1"/>
                <a:gd name="f183" fmla="*/ f179 f61 1"/>
                <a:gd name="f184" fmla="+- f70 f180 0"/>
                <a:gd name="f185" fmla="+- f69 f181 0"/>
                <a:gd name="f186" fmla="+- f70 f182 0"/>
                <a:gd name="f187" fmla="+- f69 f183 0"/>
                <a:gd name="f188" fmla="max f184 f186"/>
                <a:gd name="f189" fmla="max f185 f187"/>
                <a:gd name="f190" fmla="min f184 f186"/>
                <a:gd name="f191" fmla="min f185 f187"/>
                <a:gd name="f192" fmla="*/ f184 f40 1"/>
                <a:gd name="f193" fmla="*/ f185 f40 1"/>
                <a:gd name="f194" fmla="*/ f186 f40 1"/>
                <a:gd name="f195" fmla="*/ f187 f40 1"/>
                <a:gd name="f196" fmla="?: f76 f45 f188"/>
                <a:gd name="f197" fmla="?: f77 f46 f189"/>
                <a:gd name="f198" fmla="?: f78 f7 f190"/>
                <a:gd name="f199" fmla="?: f79 f7 f191"/>
                <a:gd name="f200" fmla="*/ f198 f40 1"/>
                <a:gd name="f201" fmla="*/ f199 f40 1"/>
                <a:gd name="f202" fmla="*/ f196 f40 1"/>
                <a:gd name="f203" fmla="*/ f197 f4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7">
                  <a:pos x="f192" y="f193"/>
                </a:cxn>
                <a:cxn ang="f38">
                  <a:pos x="f82" y="f83"/>
                </a:cxn>
                <a:cxn ang="f39">
                  <a:pos x="f194" y="f195"/>
                </a:cxn>
              </a:cxnLst>
              <a:rect l="f200" t="f201" r="f202" b="f203"/>
              <a:pathLst>
                <a:path stroke="0">
                  <a:moveTo>
                    <a:pt x="f192" y="f193"/>
                  </a:moveTo>
                  <a:arcTo wR="f74" hR="f75" stAng="f47" swAng="f71"/>
                  <a:lnTo>
                    <a:pt x="f82" y="f83"/>
                  </a:lnTo>
                  <a:close/>
                </a:path>
                <a:path fill="none">
                  <a:moveTo>
                    <a:pt x="f192" y="f193"/>
                  </a:moveTo>
                  <a:arcTo wR="f74" hR="f75" stAng="f47" swAng="f71"/>
                </a:path>
              </a:pathLst>
            </a:custGeom>
            <a:noFill/>
            <a:ln w="76196" cap="flat">
              <a:solidFill>
                <a:srgbClr val="E3AB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Rectangle: Rounded Corners 34">
              <a:extLst>
                <a:ext uri="{FF2B5EF4-FFF2-40B4-BE49-F238E27FC236}">
                  <a16:creationId xmlns:a16="http://schemas.microsoft.com/office/drawing/2014/main" id="{E42F439D-58FD-4D46-A9A0-7851C9083635}"/>
                </a:ext>
              </a:extLst>
            </p:cNvPr>
            <p:cNvSpPr/>
            <p:nvPr/>
          </p:nvSpPr>
          <p:spPr>
            <a:xfrm>
              <a:off x="6541471" y="4283579"/>
              <a:ext cx="750274" cy="422032"/>
            </a:xfrm>
            <a:custGeom>
              <a:avLst>
                <a:gd name="f1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36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3" name="Arc 35">
              <a:extLst>
                <a:ext uri="{FF2B5EF4-FFF2-40B4-BE49-F238E27FC236}">
                  <a16:creationId xmlns:a16="http://schemas.microsoft.com/office/drawing/2014/main" id="{D304BDAE-0BF1-48B0-9BDA-2D68B57CF0DA}"/>
                </a:ext>
              </a:extLst>
            </p:cNvPr>
            <p:cNvSpPr/>
            <p:nvPr/>
          </p:nvSpPr>
          <p:spPr>
            <a:xfrm rot="3669451">
              <a:off x="6208534" y="4093100"/>
              <a:ext cx="482217" cy="590967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1"/>
                <a:gd name="f10" fmla="val 310"/>
                <a:gd name="f11" fmla="val 270"/>
                <a:gd name="f12" fmla="+- 0 0 -40"/>
                <a:gd name="f13" fmla="+- 0 0 -110"/>
                <a:gd name="f14" fmla="+- 0 0 -180"/>
                <a:gd name="f15" fmla="abs f4"/>
                <a:gd name="f16" fmla="abs f5"/>
                <a:gd name="f17" fmla="abs f6"/>
                <a:gd name="f18" fmla="+- 0 0 f10"/>
                <a:gd name="f19" fmla="+- 0 0 f11"/>
                <a:gd name="f20" fmla="*/ f12 f0 1"/>
                <a:gd name="f21" fmla="*/ f13 f0 1"/>
                <a:gd name="f22" fmla="*/ f14 f0 1"/>
                <a:gd name="f23" fmla="?: f15 f4 1"/>
                <a:gd name="f24" fmla="?: f16 f5 1"/>
                <a:gd name="f25" fmla="?: f17 f6 1"/>
                <a:gd name="f26" fmla="*/ f18 f0 1"/>
                <a:gd name="f27" fmla="*/ f19 f0 1"/>
                <a:gd name="f28" fmla="*/ f20 1 f3"/>
                <a:gd name="f29" fmla="*/ f21 1 f3"/>
                <a:gd name="f30" fmla="*/ f22 1 f3"/>
                <a:gd name="f31" fmla="*/ f23 1 21600"/>
                <a:gd name="f32" fmla="*/ f24 1 21600"/>
                <a:gd name="f33" fmla="*/ 21600 f23 1"/>
                <a:gd name="f34" fmla="*/ 21600 f24 1"/>
                <a:gd name="f35" fmla="*/ f26 1 f3"/>
                <a:gd name="f36" fmla="*/ f27 1 f3"/>
                <a:gd name="f37" fmla="+- f28 0 f1"/>
                <a:gd name="f38" fmla="+- f29 0 f1"/>
                <a:gd name="f39" fmla="+- f30 0 f1"/>
                <a:gd name="f40" fmla="min f32 f31"/>
                <a:gd name="f41" fmla="*/ f33 1 f25"/>
                <a:gd name="f42" fmla="*/ f34 1 f25"/>
                <a:gd name="f43" fmla="+- f35 0 f1"/>
                <a:gd name="f44" fmla="+- f36 0 f1"/>
                <a:gd name="f45" fmla="val f41"/>
                <a:gd name="f46" fmla="val f42"/>
                <a:gd name="f47" fmla="+- 0 0 f43"/>
                <a:gd name="f48" fmla="+- 0 0 f44"/>
                <a:gd name="f49" fmla="+- f46 0 f7"/>
                <a:gd name="f50" fmla="+- f45 0 f7"/>
                <a:gd name="f51" fmla="+- f48 0 f47"/>
                <a:gd name="f52" fmla="+- f47 f1 0"/>
                <a:gd name="f53" fmla="+- f48 f1 0"/>
                <a:gd name="f54" fmla="+- 21600000 0 f47"/>
                <a:gd name="f55" fmla="+- f1 0 f47"/>
                <a:gd name="f56" fmla="+- 27000000 0 f47"/>
                <a:gd name="f57" fmla="+- f0 0 f47"/>
                <a:gd name="f58" fmla="+- 32400000 0 f47"/>
                <a:gd name="f59" fmla="+- f2 0 f47"/>
                <a:gd name="f60" fmla="+- 37800000 0 f47"/>
                <a:gd name="f61" fmla="*/ f49 1 2"/>
                <a:gd name="f62" fmla="*/ f50 1 2"/>
                <a:gd name="f63" fmla="+- f51 21600000 0"/>
                <a:gd name="f64" fmla="?: f55 f55 f56"/>
                <a:gd name="f65" fmla="?: f57 f57 f58"/>
                <a:gd name="f66" fmla="?: f59 f59 f60"/>
                <a:gd name="f67" fmla="*/ f52 f8 1"/>
                <a:gd name="f68" fmla="*/ f53 f8 1"/>
                <a:gd name="f69" fmla="+- f7 f61 0"/>
                <a:gd name="f70" fmla="+- f7 f62 0"/>
                <a:gd name="f71" fmla="?: f51 f51 f63"/>
                <a:gd name="f72" fmla="*/ f67 1 f0"/>
                <a:gd name="f73" fmla="*/ f68 1 f0"/>
                <a:gd name="f74" fmla="*/ f62 f40 1"/>
                <a:gd name="f75" fmla="*/ f61 f40 1"/>
                <a:gd name="f76" fmla="+- f71 0 f54"/>
                <a:gd name="f77" fmla="+- f71 0 f64"/>
                <a:gd name="f78" fmla="+- f71 0 f65"/>
                <a:gd name="f79" fmla="+- f71 0 f66"/>
                <a:gd name="f80" fmla="+- 0 0 f72"/>
                <a:gd name="f81" fmla="+- 0 0 f73"/>
                <a:gd name="f82" fmla="*/ f70 f40 1"/>
                <a:gd name="f83" fmla="*/ f69 f40 1"/>
                <a:gd name="f84" fmla="+- 0 0 f80"/>
                <a:gd name="f85" fmla="+- 0 0 f81"/>
                <a:gd name="f86" fmla="*/ f84 f0 1"/>
                <a:gd name="f87" fmla="*/ f85 f0 1"/>
                <a:gd name="f88" fmla="*/ f86 1 f8"/>
                <a:gd name="f89" fmla="*/ f87 1 f8"/>
                <a:gd name="f90" fmla="+- f88 0 f1"/>
                <a:gd name="f91" fmla="+- f89 0 f1"/>
                <a:gd name="f92" fmla="sin 1 f90"/>
                <a:gd name="f93" fmla="cos 1 f90"/>
                <a:gd name="f94" fmla="sin 1 f91"/>
                <a:gd name="f95" fmla="cos 1 f91"/>
                <a:gd name="f96" fmla="+- 0 0 f92"/>
                <a:gd name="f97" fmla="+- 0 0 f93"/>
                <a:gd name="f98" fmla="+- 0 0 f94"/>
                <a:gd name="f99" fmla="+- 0 0 f95"/>
                <a:gd name="f100" fmla="+- 0 0 f96"/>
                <a:gd name="f101" fmla="+- 0 0 f97"/>
                <a:gd name="f102" fmla="+- 0 0 f98"/>
                <a:gd name="f103" fmla="+- 0 0 f99"/>
                <a:gd name="f104" fmla="val f100"/>
                <a:gd name="f105" fmla="val f101"/>
                <a:gd name="f106" fmla="val f102"/>
                <a:gd name="f107" fmla="val f103"/>
                <a:gd name="f108" fmla="*/ f104 f62 1"/>
                <a:gd name="f109" fmla="*/ f105 f61 1"/>
                <a:gd name="f110" fmla="*/ f106 f62 1"/>
                <a:gd name="f111" fmla="*/ f107 f61 1"/>
                <a:gd name="f112" fmla="+- 0 0 f109"/>
                <a:gd name="f113" fmla="+- 0 0 f108"/>
                <a:gd name="f114" fmla="+- 0 0 f111"/>
                <a:gd name="f115" fmla="+- 0 0 f110"/>
                <a:gd name="f116" fmla="+- 0 0 f112"/>
                <a:gd name="f117" fmla="+- 0 0 f113"/>
                <a:gd name="f118" fmla="+- 0 0 f114"/>
                <a:gd name="f119" fmla="+- 0 0 f115"/>
                <a:gd name="f120" fmla="at2 f116 f117"/>
                <a:gd name="f121" fmla="at2 f118 f119"/>
                <a:gd name="f122" fmla="+- f120 f1 0"/>
                <a:gd name="f123" fmla="+- f121 f1 0"/>
                <a:gd name="f124" fmla="*/ f122 f8 1"/>
                <a:gd name="f125" fmla="*/ f123 f8 1"/>
                <a:gd name="f126" fmla="*/ f124 1 f0"/>
                <a:gd name="f127" fmla="*/ f125 1 f0"/>
                <a:gd name="f128" fmla="+- 0 0 f126"/>
                <a:gd name="f129" fmla="+- 0 0 f127"/>
                <a:gd name="f130" fmla="val f128"/>
                <a:gd name="f131" fmla="val f129"/>
                <a:gd name="f132" fmla="+- 0 0 f130"/>
                <a:gd name="f133" fmla="+- 0 0 f131"/>
                <a:gd name="f134" fmla="*/ f132 f0 1"/>
                <a:gd name="f135" fmla="*/ f133 f0 1"/>
                <a:gd name="f136" fmla="*/ f134 1 f8"/>
                <a:gd name="f137" fmla="*/ f135 1 f8"/>
                <a:gd name="f138" fmla="+- f136 0 f1"/>
                <a:gd name="f139" fmla="+- f137 0 f1"/>
                <a:gd name="f140" fmla="+- f138 f1 0"/>
                <a:gd name="f141" fmla="+- f139 f1 0"/>
                <a:gd name="f142" fmla="*/ f140 f8 1"/>
                <a:gd name="f143" fmla="*/ f141 f8 1"/>
                <a:gd name="f144" fmla="*/ f142 1 f0"/>
                <a:gd name="f145" fmla="*/ f143 1 f0"/>
                <a:gd name="f146" fmla="+- 0 0 f144"/>
                <a:gd name="f147" fmla="+- 0 0 f145"/>
                <a:gd name="f148" fmla="+- 0 0 f146"/>
                <a:gd name="f149" fmla="+- 0 0 f147"/>
                <a:gd name="f150" fmla="*/ f148 f0 1"/>
                <a:gd name="f151" fmla="*/ f149 f0 1"/>
                <a:gd name="f152" fmla="*/ f150 1 f8"/>
                <a:gd name="f153" fmla="*/ f151 1 f8"/>
                <a:gd name="f154" fmla="+- f152 0 f1"/>
                <a:gd name="f155" fmla="+- f153 0 f1"/>
                <a:gd name="f156" fmla="cos 1 f154"/>
                <a:gd name="f157" fmla="sin 1 f154"/>
                <a:gd name="f158" fmla="cos 1 f155"/>
                <a:gd name="f159" fmla="sin 1 f155"/>
                <a:gd name="f160" fmla="+- 0 0 f156"/>
                <a:gd name="f161" fmla="+- 0 0 f157"/>
                <a:gd name="f162" fmla="+- 0 0 f158"/>
                <a:gd name="f163" fmla="+- 0 0 f159"/>
                <a:gd name="f164" fmla="+- 0 0 f160"/>
                <a:gd name="f165" fmla="+- 0 0 f161"/>
                <a:gd name="f166" fmla="+- 0 0 f162"/>
                <a:gd name="f167" fmla="+- 0 0 f163"/>
                <a:gd name="f168" fmla="val f164"/>
                <a:gd name="f169" fmla="val f165"/>
                <a:gd name="f170" fmla="val f166"/>
                <a:gd name="f171" fmla="val f167"/>
                <a:gd name="f172" fmla="+- 0 0 f168"/>
                <a:gd name="f173" fmla="+- 0 0 f169"/>
                <a:gd name="f174" fmla="+- 0 0 f170"/>
                <a:gd name="f175" fmla="+- 0 0 f171"/>
                <a:gd name="f176" fmla="*/ f9 f172 1"/>
                <a:gd name="f177" fmla="*/ f9 f173 1"/>
                <a:gd name="f178" fmla="*/ f9 f174 1"/>
                <a:gd name="f179" fmla="*/ f9 f175 1"/>
                <a:gd name="f180" fmla="*/ f176 f62 1"/>
                <a:gd name="f181" fmla="*/ f177 f61 1"/>
                <a:gd name="f182" fmla="*/ f178 f62 1"/>
                <a:gd name="f183" fmla="*/ f179 f61 1"/>
                <a:gd name="f184" fmla="+- f70 f180 0"/>
                <a:gd name="f185" fmla="+- f69 f181 0"/>
                <a:gd name="f186" fmla="+- f70 f182 0"/>
                <a:gd name="f187" fmla="+- f69 f183 0"/>
                <a:gd name="f188" fmla="max f184 f186"/>
                <a:gd name="f189" fmla="max f185 f187"/>
                <a:gd name="f190" fmla="min f184 f186"/>
                <a:gd name="f191" fmla="min f185 f187"/>
                <a:gd name="f192" fmla="*/ f184 f40 1"/>
                <a:gd name="f193" fmla="*/ f185 f40 1"/>
                <a:gd name="f194" fmla="*/ f186 f40 1"/>
                <a:gd name="f195" fmla="*/ f187 f40 1"/>
                <a:gd name="f196" fmla="?: f76 f45 f188"/>
                <a:gd name="f197" fmla="?: f77 f46 f189"/>
                <a:gd name="f198" fmla="?: f78 f7 f190"/>
                <a:gd name="f199" fmla="?: f79 f7 f191"/>
                <a:gd name="f200" fmla="*/ f198 f40 1"/>
                <a:gd name="f201" fmla="*/ f199 f40 1"/>
                <a:gd name="f202" fmla="*/ f196 f40 1"/>
                <a:gd name="f203" fmla="*/ f197 f4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7">
                  <a:pos x="f192" y="f193"/>
                </a:cxn>
                <a:cxn ang="f38">
                  <a:pos x="f82" y="f83"/>
                </a:cxn>
                <a:cxn ang="f39">
                  <a:pos x="f194" y="f195"/>
                </a:cxn>
              </a:cxnLst>
              <a:rect l="f200" t="f201" r="f202" b="f203"/>
              <a:pathLst>
                <a:path stroke="0">
                  <a:moveTo>
                    <a:pt x="f192" y="f193"/>
                  </a:moveTo>
                  <a:arcTo wR="f74" hR="f75" stAng="f47" swAng="f71"/>
                  <a:lnTo>
                    <a:pt x="f82" y="f83"/>
                  </a:lnTo>
                  <a:close/>
                </a:path>
                <a:path fill="none">
                  <a:moveTo>
                    <a:pt x="f192" y="f193"/>
                  </a:moveTo>
                  <a:arcTo wR="f74" hR="f75" stAng="f47" swAng="f71"/>
                </a:path>
              </a:pathLst>
            </a:custGeom>
            <a:noFill/>
            <a:ln w="76196" cap="flat">
              <a:solidFill>
                <a:srgbClr val="E3AB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4" name="Rectangle: Rounded Corners 36">
              <a:extLst>
                <a:ext uri="{FF2B5EF4-FFF2-40B4-BE49-F238E27FC236}">
                  <a16:creationId xmlns:a16="http://schemas.microsoft.com/office/drawing/2014/main" id="{36A82387-9B68-40D6-82BE-4247BDF75C44}"/>
                </a:ext>
              </a:extLst>
            </p:cNvPr>
            <p:cNvSpPr/>
            <p:nvPr/>
          </p:nvSpPr>
          <p:spPr>
            <a:xfrm>
              <a:off x="6541471" y="5307579"/>
              <a:ext cx="750274" cy="422032"/>
            </a:xfrm>
            <a:custGeom>
              <a:avLst>
                <a:gd name="f1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36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5" name="Arc 37">
              <a:extLst>
                <a:ext uri="{FF2B5EF4-FFF2-40B4-BE49-F238E27FC236}">
                  <a16:creationId xmlns:a16="http://schemas.microsoft.com/office/drawing/2014/main" id="{A03B8460-E5A8-44B6-BAE5-DBA266FF0B6A}"/>
                </a:ext>
              </a:extLst>
            </p:cNvPr>
            <p:cNvSpPr/>
            <p:nvPr/>
          </p:nvSpPr>
          <p:spPr>
            <a:xfrm rot="3669451">
              <a:off x="6208534" y="5117100"/>
              <a:ext cx="482217" cy="590967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1"/>
                <a:gd name="f10" fmla="val 310"/>
                <a:gd name="f11" fmla="val 270"/>
                <a:gd name="f12" fmla="+- 0 0 -40"/>
                <a:gd name="f13" fmla="+- 0 0 -110"/>
                <a:gd name="f14" fmla="+- 0 0 -180"/>
                <a:gd name="f15" fmla="abs f4"/>
                <a:gd name="f16" fmla="abs f5"/>
                <a:gd name="f17" fmla="abs f6"/>
                <a:gd name="f18" fmla="+- 0 0 f10"/>
                <a:gd name="f19" fmla="+- 0 0 f11"/>
                <a:gd name="f20" fmla="*/ f12 f0 1"/>
                <a:gd name="f21" fmla="*/ f13 f0 1"/>
                <a:gd name="f22" fmla="*/ f14 f0 1"/>
                <a:gd name="f23" fmla="?: f15 f4 1"/>
                <a:gd name="f24" fmla="?: f16 f5 1"/>
                <a:gd name="f25" fmla="?: f17 f6 1"/>
                <a:gd name="f26" fmla="*/ f18 f0 1"/>
                <a:gd name="f27" fmla="*/ f19 f0 1"/>
                <a:gd name="f28" fmla="*/ f20 1 f3"/>
                <a:gd name="f29" fmla="*/ f21 1 f3"/>
                <a:gd name="f30" fmla="*/ f22 1 f3"/>
                <a:gd name="f31" fmla="*/ f23 1 21600"/>
                <a:gd name="f32" fmla="*/ f24 1 21600"/>
                <a:gd name="f33" fmla="*/ 21600 f23 1"/>
                <a:gd name="f34" fmla="*/ 21600 f24 1"/>
                <a:gd name="f35" fmla="*/ f26 1 f3"/>
                <a:gd name="f36" fmla="*/ f27 1 f3"/>
                <a:gd name="f37" fmla="+- f28 0 f1"/>
                <a:gd name="f38" fmla="+- f29 0 f1"/>
                <a:gd name="f39" fmla="+- f30 0 f1"/>
                <a:gd name="f40" fmla="min f32 f31"/>
                <a:gd name="f41" fmla="*/ f33 1 f25"/>
                <a:gd name="f42" fmla="*/ f34 1 f25"/>
                <a:gd name="f43" fmla="+- f35 0 f1"/>
                <a:gd name="f44" fmla="+- f36 0 f1"/>
                <a:gd name="f45" fmla="val f41"/>
                <a:gd name="f46" fmla="val f42"/>
                <a:gd name="f47" fmla="+- 0 0 f43"/>
                <a:gd name="f48" fmla="+- 0 0 f44"/>
                <a:gd name="f49" fmla="+- f46 0 f7"/>
                <a:gd name="f50" fmla="+- f45 0 f7"/>
                <a:gd name="f51" fmla="+- f48 0 f47"/>
                <a:gd name="f52" fmla="+- f47 f1 0"/>
                <a:gd name="f53" fmla="+- f48 f1 0"/>
                <a:gd name="f54" fmla="+- 21600000 0 f47"/>
                <a:gd name="f55" fmla="+- f1 0 f47"/>
                <a:gd name="f56" fmla="+- 27000000 0 f47"/>
                <a:gd name="f57" fmla="+- f0 0 f47"/>
                <a:gd name="f58" fmla="+- 32400000 0 f47"/>
                <a:gd name="f59" fmla="+- f2 0 f47"/>
                <a:gd name="f60" fmla="+- 37800000 0 f47"/>
                <a:gd name="f61" fmla="*/ f49 1 2"/>
                <a:gd name="f62" fmla="*/ f50 1 2"/>
                <a:gd name="f63" fmla="+- f51 21600000 0"/>
                <a:gd name="f64" fmla="?: f55 f55 f56"/>
                <a:gd name="f65" fmla="?: f57 f57 f58"/>
                <a:gd name="f66" fmla="?: f59 f59 f60"/>
                <a:gd name="f67" fmla="*/ f52 f8 1"/>
                <a:gd name="f68" fmla="*/ f53 f8 1"/>
                <a:gd name="f69" fmla="+- f7 f61 0"/>
                <a:gd name="f70" fmla="+- f7 f62 0"/>
                <a:gd name="f71" fmla="?: f51 f51 f63"/>
                <a:gd name="f72" fmla="*/ f67 1 f0"/>
                <a:gd name="f73" fmla="*/ f68 1 f0"/>
                <a:gd name="f74" fmla="*/ f62 f40 1"/>
                <a:gd name="f75" fmla="*/ f61 f40 1"/>
                <a:gd name="f76" fmla="+- f71 0 f54"/>
                <a:gd name="f77" fmla="+- f71 0 f64"/>
                <a:gd name="f78" fmla="+- f71 0 f65"/>
                <a:gd name="f79" fmla="+- f71 0 f66"/>
                <a:gd name="f80" fmla="+- 0 0 f72"/>
                <a:gd name="f81" fmla="+- 0 0 f73"/>
                <a:gd name="f82" fmla="*/ f70 f40 1"/>
                <a:gd name="f83" fmla="*/ f69 f40 1"/>
                <a:gd name="f84" fmla="+- 0 0 f80"/>
                <a:gd name="f85" fmla="+- 0 0 f81"/>
                <a:gd name="f86" fmla="*/ f84 f0 1"/>
                <a:gd name="f87" fmla="*/ f85 f0 1"/>
                <a:gd name="f88" fmla="*/ f86 1 f8"/>
                <a:gd name="f89" fmla="*/ f87 1 f8"/>
                <a:gd name="f90" fmla="+- f88 0 f1"/>
                <a:gd name="f91" fmla="+- f89 0 f1"/>
                <a:gd name="f92" fmla="sin 1 f90"/>
                <a:gd name="f93" fmla="cos 1 f90"/>
                <a:gd name="f94" fmla="sin 1 f91"/>
                <a:gd name="f95" fmla="cos 1 f91"/>
                <a:gd name="f96" fmla="+- 0 0 f92"/>
                <a:gd name="f97" fmla="+- 0 0 f93"/>
                <a:gd name="f98" fmla="+- 0 0 f94"/>
                <a:gd name="f99" fmla="+- 0 0 f95"/>
                <a:gd name="f100" fmla="+- 0 0 f96"/>
                <a:gd name="f101" fmla="+- 0 0 f97"/>
                <a:gd name="f102" fmla="+- 0 0 f98"/>
                <a:gd name="f103" fmla="+- 0 0 f99"/>
                <a:gd name="f104" fmla="val f100"/>
                <a:gd name="f105" fmla="val f101"/>
                <a:gd name="f106" fmla="val f102"/>
                <a:gd name="f107" fmla="val f103"/>
                <a:gd name="f108" fmla="*/ f104 f62 1"/>
                <a:gd name="f109" fmla="*/ f105 f61 1"/>
                <a:gd name="f110" fmla="*/ f106 f62 1"/>
                <a:gd name="f111" fmla="*/ f107 f61 1"/>
                <a:gd name="f112" fmla="+- 0 0 f109"/>
                <a:gd name="f113" fmla="+- 0 0 f108"/>
                <a:gd name="f114" fmla="+- 0 0 f111"/>
                <a:gd name="f115" fmla="+- 0 0 f110"/>
                <a:gd name="f116" fmla="+- 0 0 f112"/>
                <a:gd name="f117" fmla="+- 0 0 f113"/>
                <a:gd name="f118" fmla="+- 0 0 f114"/>
                <a:gd name="f119" fmla="+- 0 0 f115"/>
                <a:gd name="f120" fmla="at2 f116 f117"/>
                <a:gd name="f121" fmla="at2 f118 f119"/>
                <a:gd name="f122" fmla="+- f120 f1 0"/>
                <a:gd name="f123" fmla="+- f121 f1 0"/>
                <a:gd name="f124" fmla="*/ f122 f8 1"/>
                <a:gd name="f125" fmla="*/ f123 f8 1"/>
                <a:gd name="f126" fmla="*/ f124 1 f0"/>
                <a:gd name="f127" fmla="*/ f125 1 f0"/>
                <a:gd name="f128" fmla="+- 0 0 f126"/>
                <a:gd name="f129" fmla="+- 0 0 f127"/>
                <a:gd name="f130" fmla="val f128"/>
                <a:gd name="f131" fmla="val f129"/>
                <a:gd name="f132" fmla="+- 0 0 f130"/>
                <a:gd name="f133" fmla="+- 0 0 f131"/>
                <a:gd name="f134" fmla="*/ f132 f0 1"/>
                <a:gd name="f135" fmla="*/ f133 f0 1"/>
                <a:gd name="f136" fmla="*/ f134 1 f8"/>
                <a:gd name="f137" fmla="*/ f135 1 f8"/>
                <a:gd name="f138" fmla="+- f136 0 f1"/>
                <a:gd name="f139" fmla="+- f137 0 f1"/>
                <a:gd name="f140" fmla="+- f138 f1 0"/>
                <a:gd name="f141" fmla="+- f139 f1 0"/>
                <a:gd name="f142" fmla="*/ f140 f8 1"/>
                <a:gd name="f143" fmla="*/ f141 f8 1"/>
                <a:gd name="f144" fmla="*/ f142 1 f0"/>
                <a:gd name="f145" fmla="*/ f143 1 f0"/>
                <a:gd name="f146" fmla="+- 0 0 f144"/>
                <a:gd name="f147" fmla="+- 0 0 f145"/>
                <a:gd name="f148" fmla="+- 0 0 f146"/>
                <a:gd name="f149" fmla="+- 0 0 f147"/>
                <a:gd name="f150" fmla="*/ f148 f0 1"/>
                <a:gd name="f151" fmla="*/ f149 f0 1"/>
                <a:gd name="f152" fmla="*/ f150 1 f8"/>
                <a:gd name="f153" fmla="*/ f151 1 f8"/>
                <a:gd name="f154" fmla="+- f152 0 f1"/>
                <a:gd name="f155" fmla="+- f153 0 f1"/>
                <a:gd name="f156" fmla="cos 1 f154"/>
                <a:gd name="f157" fmla="sin 1 f154"/>
                <a:gd name="f158" fmla="cos 1 f155"/>
                <a:gd name="f159" fmla="sin 1 f155"/>
                <a:gd name="f160" fmla="+- 0 0 f156"/>
                <a:gd name="f161" fmla="+- 0 0 f157"/>
                <a:gd name="f162" fmla="+- 0 0 f158"/>
                <a:gd name="f163" fmla="+- 0 0 f159"/>
                <a:gd name="f164" fmla="+- 0 0 f160"/>
                <a:gd name="f165" fmla="+- 0 0 f161"/>
                <a:gd name="f166" fmla="+- 0 0 f162"/>
                <a:gd name="f167" fmla="+- 0 0 f163"/>
                <a:gd name="f168" fmla="val f164"/>
                <a:gd name="f169" fmla="val f165"/>
                <a:gd name="f170" fmla="val f166"/>
                <a:gd name="f171" fmla="val f167"/>
                <a:gd name="f172" fmla="+- 0 0 f168"/>
                <a:gd name="f173" fmla="+- 0 0 f169"/>
                <a:gd name="f174" fmla="+- 0 0 f170"/>
                <a:gd name="f175" fmla="+- 0 0 f171"/>
                <a:gd name="f176" fmla="*/ f9 f172 1"/>
                <a:gd name="f177" fmla="*/ f9 f173 1"/>
                <a:gd name="f178" fmla="*/ f9 f174 1"/>
                <a:gd name="f179" fmla="*/ f9 f175 1"/>
                <a:gd name="f180" fmla="*/ f176 f62 1"/>
                <a:gd name="f181" fmla="*/ f177 f61 1"/>
                <a:gd name="f182" fmla="*/ f178 f62 1"/>
                <a:gd name="f183" fmla="*/ f179 f61 1"/>
                <a:gd name="f184" fmla="+- f70 f180 0"/>
                <a:gd name="f185" fmla="+- f69 f181 0"/>
                <a:gd name="f186" fmla="+- f70 f182 0"/>
                <a:gd name="f187" fmla="+- f69 f183 0"/>
                <a:gd name="f188" fmla="max f184 f186"/>
                <a:gd name="f189" fmla="max f185 f187"/>
                <a:gd name="f190" fmla="min f184 f186"/>
                <a:gd name="f191" fmla="min f185 f187"/>
                <a:gd name="f192" fmla="*/ f184 f40 1"/>
                <a:gd name="f193" fmla="*/ f185 f40 1"/>
                <a:gd name="f194" fmla="*/ f186 f40 1"/>
                <a:gd name="f195" fmla="*/ f187 f40 1"/>
                <a:gd name="f196" fmla="?: f76 f45 f188"/>
                <a:gd name="f197" fmla="?: f77 f46 f189"/>
                <a:gd name="f198" fmla="?: f78 f7 f190"/>
                <a:gd name="f199" fmla="?: f79 f7 f191"/>
                <a:gd name="f200" fmla="*/ f198 f40 1"/>
                <a:gd name="f201" fmla="*/ f199 f40 1"/>
                <a:gd name="f202" fmla="*/ f196 f40 1"/>
                <a:gd name="f203" fmla="*/ f197 f4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7">
                  <a:pos x="f192" y="f193"/>
                </a:cxn>
                <a:cxn ang="f38">
                  <a:pos x="f82" y="f83"/>
                </a:cxn>
                <a:cxn ang="f39">
                  <a:pos x="f194" y="f195"/>
                </a:cxn>
              </a:cxnLst>
              <a:rect l="f200" t="f201" r="f202" b="f203"/>
              <a:pathLst>
                <a:path stroke="0">
                  <a:moveTo>
                    <a:pt x="f192" y="f193"/>
                  </a:moveTo>
                  <a:arcTo wR="f74" hR="f75" stAng="f47" swAng="f71"/>
                  <a:lnTo>
                    <a:pt x="f82" y="f83"/>
                  </a:lnTo>
                  <a:close/>
                </a:path>
                <a:path fill="none">
                  <a:moveTo>
                    <a:pt x="f192" y="f193"/>
                  </a:moveTo>
                  <a:arcTo wR="f74" hR="f75" stAng="f47" swAng="f71"/>
                </a:path>
              </a:pathLst>
            </a:custGeom>
            <a:noFill/>
            <a:ln w="76196" cap="flat">
              <a:solidFill>
                <a:srgbClr val="E3AB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6" name="Rectangle: Rounded Corners 38">
              <a:extLst>
                <a:ext uri="{FF2B5EF4-FFF2-40B4-BE49-F238E27FC236}">
                  <a16:creationId xmlns:a16="http://schemas.microsoft.com/office/drawing/2014/main" id="{3D53BAAF-64FB-4E7B-A1A6-9CE62F8FD4CE}"/>
                </a:ext>
              </a:extLst>
            </p:cNvPr>
            <p:cNvSpPr/>
            <p:nvPr/>
          </p:nvSpPr>
          <p:spPr>
            <a:xfrm>
              <a:off x="6541471" y="6331579"/>
              <a:ext cx="750274" cy="422032"/>
            </a:xfrm>
            <a:custGeom>
              <a:avLst>
                <a:gd name="f1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36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7" name="Arc 39">
              <a:extLst>
                <a:ext uri="{FF2B5EF4-FFF2-40B4-BE49-F238E27FC236}">
                  <a16:creationId xmlns:a16="http://schemas.microsoft.com/office/drawing/2014/main" id="{BE22BB26-D137-48B8-8AAB-8C9234C93C24}"/>
                </a:ext>
              </a:extLst>
            </p:cNvPr>
            <p:cNvSpPr/>
            <p:nvPr/>
          </p:nvSpPr>
          <p:spPr>
            <a:xfrm rot="3669451">
              <a:off x="6208534" y="6141100"/>
              <a:ext cx="482217" cy="590967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1"/>
                <a:gd name="f10" fmla="val 310"/>
                <a:gd name="f11" fmla="val 270"/>
                <a:gd name="f12" fmla="+- 0 0 -40"/>
                <a:gd name="f13" fmla="+- 0 0 -110"/>
                <a:gd name="f14" fmla="+- 0 0 -180"/>
                <a:gd name="f15" fmla="abs f4"/>
                <a:gd name="f16" fmla="abs f5"/>
                <a:gd name="f17" fmla="abs f6"/>
                <a:gd name="f18" fmla="+- 0 0 f10"/>
                <a:gd name="f19" fmla="+- 0 0 f11"/>
                <a:gd name="f20" fmla="*/ f12 f0 1"/>
                <a:gd name="f21" fmla="*/ f13 f0 1"/>
                <a:gd name="f22" fmla="*/ f14 f0 1"/>
                <a:gd name="f23" fmla="?: f15 f4 1"/>
                <a:gd name="f24" fmla="?: f16 f5 1"/>
                <a:gd name="f25" fmla="?: f17 f6 1"/>
                <a:gd name="f26" fmla="*/ f18 f0 1"/>
                <a:gd name="f27" fmla="*/ f19 f0 1"/>
                <a:gd name="f28" fmla="*/ f20 1 f3"/>
                <a:gd name="f29" fmla="*/ f21 1 f3"/>
                <a:gd name="f30" fmla="*/ f22 1 f3"/>
                <a:gd name="f31" fmla="*/ f23 1 21600"/>
                <a:gd name="f32" fmla="*/ f24 1 21600"/>
                <a:gd name="f33" fmla="*/ 21600 f23 1"/>
                <a:gd name="f34" fmla="*/ 21600 f24 1"/>
                <a:gd name="f35" fmla="*/ f26 1 f3"/>
                <a:gd name="f36" fmla="*/ f27 1 f3"/>
                <a:gd name="f37" fmla="+- f28 0 f1"/>
                <a:gd name="f38" fmla="+- f29 0 f1"/>
                <a:gd name="f39" fmla="+- f30 0 f1"/>
                <a:gd name="f40" fmla="min f32 f31"/>
                <a:gd name="f41" fmla="*/ f33 1 f25"/>
                <a:gd name="f42" fmla="*/ f34 1 f25"/>
                <a:gd name="f43" fmla="+- f35 0 f1"/>
                <a:gd name="f44" fmla="+- f36 0 f1"/>
                <a:gd name="f45" fmla="val f41"/>
                <a:gd name="f46" fmla="val f42"/>
                <a:gd name="f47" fmla="+- 0 0 f43"/>
                <a:gd name="f48" fmla="+- 0 0 f44"/>
                <a:gd name="f49" fmla="+- f46 0 f7"/>
                <a:gd name="f50" fmla="+- f45 0 f7"/>
                <a:gd name="f51" fmla="+- f48 0 f47"/>
                <a:gd name="f52" fmla="+- f47 f1 0"/>
                <a:gd name="f53" fmla="+- f48 f1 0"/>
                <a:gd name="f54" fmla="+- 21600000 0 f47"/>
                <a:gd name="f55" fmla="+- f1 0 f47"/>
                <a:gd name="f56" fmla="+- 27000000 0 f47"/>
                <a:gd name="f57" fmla="+- f0 0 f47"/>
                <a:gd name="f58" fmla="+- 32400000 0 f47"/>
                <a:gd name="f59" fmla="+- f2 0 f47"/>
                <a:gd name="f60" fmla="+- 37800000 0 f47"/>
                <a:gd name="f61" fmla="*/ f49 1 2"/>
                <a:gd name="f62" fmla="*/ f50 1 2"/>
                <a:gd name="f63" fmla="+- f51 21600000 0"/>
                <a:gd name="f64" fmla="?: f55 f55 f56"/>
                <a:gd name="f65" fmla="?: f57 f57 f58"/>
                <a:gd name="f66" fmla="?: f59 f59 f60"/>
                <a:gd name="f67" fmla="*/ f52 f8 1"/>
                <a:gd name="f68" fmla="*/ f53 f8 1"/>
                <a:gd name="f69" fmla="+- f7 f61 0"/>
                <a:gd name="f70" fmla="+- f7 f62 0"/>
                <a:gd name="f71" fmla="?: f51 f51 f63"/>
                <a:gd name="f72" fmla="*/ f67 1 f0"/>
                <a:gd name="f73" fmla="*/ f68 1 f0"/>
                <a:gd name="f74" fmla="*/ f62 f40 1"/>
                <a:gd name="f75" fmla="*/ f61 f40 1"/>
                <a:gd name="f76" fmla="+- f71 0 f54"/>
                <a:gd name="f77" fmla="+- f71 0 f64"/>
                <a:gd name="f78" fmla="+- f71 0 f65"/>
                <a:gd name="f79" fmla="+- f71 0 f66"/>
                <a:gd name="f80" fmla="+- 0 0 f72"/>
                <a:gd name="f81" fmla="+- 0 0 f73"/>
                <a:gd name="f82" fmla="*/ f70 f40 1"/>
                <a:gd name="f83" fmla="*/ f69 f40 1"/>
                <a:gd name="f84" fmla="+- 0 0 f80"/>
                <a:gd name="f85" fmla="+- 0 0 f81"/>
                <a:gd name="f86" fmla="*/ f84 f0 1"/>
                <a:gd name="f87" fmla="*/ f85 f0 1"/>
                <a:gd name="f88" fmla="*/ f86 1 f8"/>
                <a:gd name="f89" fmla="*/ f87 1 f8"/>
                <a:gd name="f90" fmla="+- f88 0 f1"/>
                <a:gd name="f91" fmla="+- f89 0 f1"/>
                <a:gd name="f92" fmla="sin 1 f90"/>
                <a:gd name="f93" fmla="cos 1 f90"/>
                <a:gd name="f94" fmla="sin 1 f91"/>
                <a:gd name="f95" fmla="cos 1 f91"/>
                <a:gd name="f96" fmla="+- 0 0 f92"/>
                <a:gd name="f97" fmla="+- 0 0 f93"/>
                <a:gd name="f98" fmla="+- 0 0 f94"/>
                <a:gd name="f99" fmla="+- 0 0 f95"/>
                <a:gd name="f100" fmla="+- 0 0 f96"/>
                <a:gd name="f101" fmla="+- 0 0 f97"/>
                <a:gd name="f102" fmla="+- 0 0 f98"/>
                <a:gd name="f103" fmla="+- 0 0 f99"/>
                <a:gd name="f104" fmla="val f100"/>
                <a:gd name="f105" fmla="val f101"/>
                <a:gd name="f106" fmla="val f102"/>
                <a:gd name="f107" fmla="val f103"/>
                <a:gd name="f108" fmla="*/ f104 f62 1"/>
                <a:gd name="f109" fmla="*/ f105 f61 1"/>
                <a:gd name="f110" fmla="*/ f106 f62 1"/>
                <a:gd name="f111" fmla="*/ f107 f61 1"/>
                <a:gd name="f112" fmla="+- 0 0 f109"/>
                <a:gd name="f113" fmla="+- 0 0 f108"/>
                <a:gd name="f114" fmla="+- 0 0 f111"/>
                <a:gd name="f115" fmla="+- 0 0 f110"/>
                <a:gd name="f116" fmla="+- 0 0 f112"/>
                <a:gd name="f117" fmla="+- 0 0 f113"/>
                <a:gd name="f118" fmla="+- 0 0 f114"/>
                <a:gd name="f119" fmla="+- 0 0 f115"/>
                <a:gd name="f120" fmla="at2 f116 f117"/>
                <a:gd name="f121" fmla="at2 f118 f119"/>
                <a:gd name="f122" fmla="+- f120 f1 0"/>
                <a:gd name="f123" fmla="+- f121 f1 0"/>
                <a:gd name="f124" fmla="*/ f122 f8 1"/>
                <a:gd name="f125" fmla="*/ f123 f8 1"/>
                <a:gd name="f126" fmla="*/ f124 1 f0"/>
                <a:gd name="f127" fmla="*/ f125 1 f0"/>
                <a:gd name="f128" fmla="+- 0 0 f126"/>
                <a:gd name="f129" fmla="+- 0 0 f127"/>
                <a:gd name="f130" fmla="val f128"/>
                <a:gd name="f131" fmla="val f129"/>
                <a:gd name="f132" fmla="+- 0 0 f130"/>
                <a:gd name="f133" fmla="+- 0 0 f131"/>
                <a:gd name="f134" fmla="*/ f132 f0 1"/>
                <a:gd name="f135" fmla="*/ f133 f0 1"/>
                <a:gd name="f136" fmla="*/ f134 1 f8"/>
                <a:gd name="f137" fmla="*/ f135 1 f8"/>
                <a:gd name="f138" fmla="+- f136 0 f1"/>
                <a:gd name="f139" fmla="+- f137 0 f1"/>
                <a:gd name="f140" fmla="+- f138 f1 0"/>
                <a:gd name="f141" fmla="+- f139 f1 0"/>
                <a:gd name="f142" fmla="*/ f140 f8 1"/>
                <a:gd name="f143" fmla="*/ f141 f8 1"/>
                <a:gd name="f144" fmla="*/ f142 1 f0"/>
                <a:gd name="f145" fmla="*/ f143 1 f0"/>
                <a:gd name="f146" fmla="+- 0 0 f144"/>
                <a:gd name="f147" fmla="+- 0 0 f145"/>
                <a:gd name="f148" fmla="+- 0 0 f146"/>
                <a:gd name="f149" fmla="+- 0 0 f147"/>
                <a:gd name="f150" fmla="*/ f148 f0 1"/>
                <a:gd name="f151" fmla="*/ f149 f0 1"/>
                <a:gd name="f152" fmla="*/ f150 1 f8"/>
                <a:gd name="f153" fmla="*/ f151 1 f8"/>
                <a:gd name="f154" fmla="+- f152 0 f1"/>
                <a:gd name="f155" fmla="+- f153 0 f1"/>
                <a:gd name="f156" fmla="cos 1 f154"/>
                <a:gd name="f157" fmla="sin 1 f154"/>
                <a:gd name="f158" fmla="cos 1 f155"/>
                <a:gd name="f159" fmla="sin 1 f155"/>
                <a:gd name="f160" fmla="+- 0 0 f156"/>
                <a:gd name="f161" fmla="+- 0 0 f157"/>
                <a:gd name="f162" fmla="+- 0 0 f158"/>
                <a:gd name="f163" fmla="+- 0 0 f159"/>
                <a:gd name="f164" fmla="+- 0 0 f160"/>
                <a:gd name="f165" fmla="+- 0 0 f161"/>
                <a:gd name="f166" fmla="+- 0 0 f162"/>
                <a:gd name="f167" fmla="+- 0 0 f163"/>
                <a:gd name="f168" fmla="val f164"/>
                <a:gd name="f169" fmla="val f165"/>
                <a:gd name="f170" fmla="val f166"/>
                <a:gd name="f171" fmla="val f167"/>
                <a:gd name="f172" fmla="+- 0 0 f168"/>
                <a:gd name="f173" fmla="+- 0 0 f169"/>
                <a:gd name="f174" fmla="+- 0 0 f170"/>
                <a:gd name="f175" fmla="+- 0 0 f171"/>
                <a:gd name="f176" fmla="*/ f9 f172 1"/>
                <a:gd name="f177" fmla="*/ f9 f173 1"/>
                <a:gd name="f178" fmla="*/ f9 f174 1"/>
                <a:gd name="f179" fmla="*/ f9 f175 1"/>
                <a:gd name="f180" fmla="*/ f176 f62 1"/>
                <a:gd name="f181" fmla="*/ f177 f61 1"/>
                <a:gd name="f182" fmla="*/ f178 f62 1"/>
                <a:gd name="f183" fmla="*/ f179 f61 1"/>
                <a:gd name="f184" fmla="+- f70 f180 0"/>
                <a:gd name="f185" fmla="+- f69 f181 0"/>
                <a:gd name="f186" fmla="+- f70 f182 0"/>
                <a:gd name="f187" fmla="+- f69 f183 0"/>
                <a:gd name="f188" fmla="max f184 f186"/>
                <a:gd name="f189" fmla="max f185 f187"/>
                <a:gd name="f190" fmla="min f184 f186"/>
                <a:gd name="f191" fmla="min f185 f187"/>
                <a:gd name="f192" fmla="*/ f184 f40 1"/>
                <a:gd name="f193" fmla="*/ f185 f40 1"/>
                <a:gd name="f194" fmla="*/ f186 f40 1"/>
                <a:gd name="f195" fmla="*/ f187 f40 1"/>
                <a:gd name="f196" fmla="?: f76 f45 f188"/>
                <a:gd name="f197" fmla="?: f77 f46 f189"/>
                <a:gd name="f198" fmla="?: f78 f7 f190"/>
                <a:gd name="f199" fmla="?: f79 f7 f191"/>
                <a:gd name="f200" fmla="*/ f198 f40 1"/>
                <a:gd name="f201" fmla="*/ f199 f40 1"/>
                <a:gd name="f202" fmla="*/ f196 f40 1"/>
                <a:gd name="f203" fmla="*/ f197 f4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7">
                  <a:pos x="f192" y="f193"/>
                </a:cxn>
                <a:cxn ang="f38">
                  <a:pos x="f82" y="f83"/>
                </a:cxn>
                <a:cxn ang="f39">
                  <a:pos x="f194" y="f195"/>
                </a:cxn>
              </a:cxnLst>
              <a:rect l="f200" t="f201" r="f202" b="f203"/>
              <a:pathLst>
                <a:path stroke="0">
                  <a:moveTo>
                    <a:pt x="f192" y="f193"/>
                  </a:moveTo>
                  <a:arcTo wR="f74" hR="f75" stAng="f47" swAng="f71"/>
                  <a:lnTo>
                    <a:pt x="f82" y="f83"/>
                  </a:lnTo>
                  <a:close/>
                </a:path>
                <a:path fill="none">
                  <a:moveTo>
                    <a:pt x="f192" y="f193"/>
                  </a:moveTo>
                  <a:arcTo wR="f74" hR="f75" stAng="f47" swAng="f71"/>
                </a:path>
              </a:pathLst>
            </a:custGeom>
            <a:noFill/>
            <a:ln w="76196" cap="flat">
              <a:solidFill>
                <a:srgbClr val="E3AB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pic>
        <p:nvPicPr>
          <p:cNvPr id="18" name="Picture 42">
            <a:extLst>
              <a:ext uri="{FF2B5EF4-FFF2-40B4-BE49-F238E27FC236}">
                <a16:creationId xmlns:a16="http://schemas.microsoft.com/office/drawing/2014/main" id="{6247BC78-07BE-4C9B-ADD2-6E1735EFAE7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4">
            <a:off x="8689025" y="74987"/>
            <a:ext cx="1840116" cy="206528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9" name="TextBox 43">
            <a:extLst>
              <a:ext uri="{FF2B5EF4-FFF2-40B4-BE49-F238E27FC236}">
                <a16:creationId xmlns:a16="http://schemas.microsoft.com/office/drawing/2014/main" id="{BD312CF8-4C66-4785-A4E7-3F2A4BD76DCA}"/>
              </a:ext>
            </a:extLst>
          </p:cNvPr>
          <p:cNvSpPr txBox="1"/>
          <p:nvPr/>
        </p:nvSpPr>
        <p:spPr>
          <a:xfrm>
            <a:off x="7900050" y="261984"/>
            <a:ext cx="3444151" cy="138499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 dirty="0">
                <a:solidFill>
                  <a:srgbClr val="FFFF00"/>
                </a:solidFill>
                <a:uFillTx/>
                <a:latin typeface="NikoshBAN" pitchFamily="2"/>
                <a:cs typeface="NikoshBAN" pitchFamily="2"/>
              </a:rPr>
              <a:t>  </a:t>
            </a:r>
            <a:r>
              <a:rPr lang="bn-IN" sz="2800" b="0" i="0" u="none" strike="noStrike" kern="1200" cap="none" spc="0" baseline="0" dirty="0">
                <a:solidFill>
                  <a:srgbClr val="FFFF00"/>
                </a:solidFill>
                <a:uFillTx/>
                <a:latin typeface="NikoshBAN" pitchFamily="2"/>
                <a:cs typeface="NikoshBAN" pitchFamily="2"/>
              </a:rPr>
              <a:t>কৃষিশিক্ষা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0" cap="none" spc="0" baseline="0" dirty="0">
                <a:solidFill>
                  <a:srgbClr val="FFFF00"/>
                </a:solidFill>
                <a:uFillTx/>
                <a:latin typeface="NikoshBAN" pitchFamily="2"/>
                <a:cs typeface="NikoshBAN" pitchFamily="2"/>
              </a:rPr>
              <a:t>7</a:t>
            </a:r>
            <a:r>
              <a:rPr lang="bn-IN" sz="2800" b="0" i="0" u="none" strike="noStrike" kern="0" cap="none" spc="0" baseline="0" dirty="0">
                <a:solidFill>
                  <a:srgbClr val="FFFF00"/>
                </a:solidFill>
                <a:uFillTx/>
                <a:latin typeface="NikoshBAN" pitchFamily="2"/>
                <a:cs typeface="NikoshBAN" pitchFamily="2"/>
              </a:rPr>
              <a:t>ম</a:t>
            </a:r>
            <a:r>
              <a:rPr lang="bn-IN" sz="2800" b="0" i="0" u="none" strike="noStrike" kern="1200" cap="none" spc="0" baseline="0" dirty="0">
                <a:solidFill>
                  <a:srgbClr val="FFFF00"/>
                </a:solidFill>
                <a:uFillTx/>
                <a:latin typeface="NikoshBAN" pitchFamily="2"/>
                <a:cs typeface="NikoshBAN" pitchFamily="2"/>
              </a:rPr>
              <a:t> শ্রেণি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800" b="0" i="0" u="none" strike="noStrike" kern="0" cap="none" spc="0" baseline="0" dirty="0">
                <a:solidFill>
                  <a:srgbClr val="FFFF00"/>
                </a:solidFill>
                <a:uFillTx/>
                <a:latin typeface="NikoshBAN" pitchFamily="2"/>
                <a:cs typeface="NikoshBAN" pitchFamily="2"/>
              </a:rPr>
              <a:t>৬ষ্ঠ</a:t>
            </a:r>
            <a:r>
              <a:rPr lang="bn-IN" sz="2800" b="0" i="0" u="none" strike="noStrike" kern="1200" cap="none" spc="0" baseline="0" dirty="0">
                <a:solidFill>
                  <a:srgbClr val="FFFF00"/>
                </a:solidFill>
                <a:uFillTx/>
                <a:latin typeface="NikoshBAN" pitchFamily="2"/>
                <a:cs typeface="NikoshBAN" pitchFamily="2"/>
              </a:rPr>
              <a:t> অধ্যায়_পাঠ_৮</a:t>
            </a:r>
            <a:endParaRPr lang="en-US" sz="2800" b="0" i="0" u="none" strike="noStrike" kern="1200" cap="none" spc="0" baseline="0" dirty="0">
              <a:solidFill>
                <a:srgbClr val="FFFF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20" name="TextBox 44">
            <a:extLst>
              <a:ext uri="{FF2B5EF4-FFF2-40B4-BE49-F238E27FC236}">
                <a16:creationId xmlns:a16="http://schemas.microsoft.com/office/drawing/2014/main" id="{8AD6FCEE-5F5E-400A-998B-2CC17717B37E}"/>
              </a:ext>
            </a:extLst>
          </p:cNvPr>
          <p:cNvSpPr txBox="1"/>
          <p:nvPr/>
        </p:nvSpPr>
        <p:spPr>
          <a:xfrm>
            <a:off x="7493919" y="4671788"/>
            <a:ext cx="4322944" cy="1200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 dirty="0">
                <a:solidFill>
                  <a:srgbClr val="FFFF00"/>
                </a:solidFill>
                <a:uFillTx/>
                <a:latin typeface="NikoshBAN" pitchFamily="2"/>
                <a:cs typeface="NikoshBAN" pitchFamily="2"/>
              </a:rPr>
              <a:t>               </a:t>
            </a:r>
            <a:r>
              <a:rPr lang="bn-IN" sz="2400" b="0" i="0" u="none" strike="noStrike" kern="1200" cap="none" spc="0" baseline="0" dirty="0">
                <a:solidFill>
                  <a:srgbClr val="FFFF00"/>
                </a:solidFill>
                <a:uFillTx/>
                <a:latin typeface="NikoshBAN" pitchFamily="2"/>
                <a:cs typeface="NikoshBAN" pitchFamily="2"/>
              </a:rPr>
              <a:t>হীরা লাল বড়ুয়া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 dirty="0">
                <a:solidFill>
                  <a:srgbClr val="FFFF00"/>
                </a:solidFill>
                <a:uFillTx/>
                <a:latin typeface="NikoshBAN" pitchFamily="2"/>
                <a:cs typeface="NikoshBAN" pitchFamily="2"/>
              </a:rPr>
              <a:t>               </a:t>
            </a:r>
            <a:r>
              <a:rPr lang="bn-IN" sz="2400" b="0" i="0" u="none" strike="noStrike" kern="1200" cap="none" spc="0" baseline="0" dirty="0">
                <a:solidFill>
                  <a:srgbClr val="FFFF00"/>
                </a:solidFill>
                <a:uFillTx/>
                <a:latin typeface="NikoshBAN" pitchFamily="2"/>
                <a:cs typeface="NikoshBAN" pitchFamily="2"/>
              </a:rPr>
              <a:t>সহকারী শিক্ষক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400" b="0" i="0" u="none" strike="noStrike" kern="1200" cap="none" spc="0" baseline="0" dirty="0">
                <a:solidFill>
                  <a:srgbClr val="FFFF00"/>
                </a:solidFill>
                <a:uFillTx/>
                <a:latin typeface="NikoshBAN" pitchFamily="2"/>
                <a:cs typeface="NikoshBAN" pitchFamily="2"/>
              </a:rPr>
              <a:t>বুড়িচং আনন্দ পাইলট  সরকারি উচ্চ বিদ্যালয়</a:t>
            </a:r>
          </a:p>
        </p:txBody>
      </p:sp>
      <p:sp>
        <p:nvSpPr>
          <p:cNvPr id="21" name="TextBox 45">
            <a:extLst>
              <a:ext uri="{FF2B5EF4-FFF2-40B4-BE49-F238E27FC236}">
                <a16:creationId xmlns:a16="http://schemas.microsoft.com/office/drawing/2014/main" id="{404C9D03-177E-423D-AC47-5C3912FC5AF5}"/>
              </a:ext>
            </a:extLst>
          </p:cNvPr>
          <p:cNvSpPr txBox="1"/>
          <p:nvPr/>
        </p:nvSpPr>
        <p:spPr>
          <a:xfrm>
            <a:off x="7749082" y="6134929"/>
            <a:ext cx="3746086" cy="338556"/>
          </a:xfrm>
          <a:prstGeom prst="rect">
            <a:avLst/>
          </a:prstGeom>
          <a:solidFill>
            <a:srgbClr val="00B0F0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FF0000"/>
                </a:solidFill>
                <a:uFillTx/>
                <a:latin typeface="NikoshBAN" pitchFamily="2"/>
                <a:cs typeface="NikoshBAN" pitchFamily="2"/>
              </a:rPr>
              <a:t>E-mail--baruaheeralal@gmail.com</a:t>
            </a:r>
            <a:endParaRPr lang="bn-IN" sz="1600" b="0" i="0" u="none" strike="noStrike" kern="1200" cap="none" spc="0" baseline="0">
              <a:solidFill>
                <a:srgbClr val="FF0000"/>
              </a:solidFill>
              <a:uFillTx/>
              <a:latin typeface="NikoshBAN" pitchFamily="2"/>
              <a:cs typeface="NikoshBAN" pitchFamily="2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9A606767-DDE0-47C9-8871-36A7493754A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2171" y="2340574"/>
            <a:ext cx="2791843" cy="209388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00424EFC-0632-4DF9-800E-DC5F4DAE065B}"/>
              </a:ext>
            </a:extLst>
          </p:cNvPr>
          <p:cNvSpPr/>
          <p:nvPr/>
        </p:nvSpPr>
        <p:spPr>
          <a:xfrm>
            <a:off x="6192289" y="0"/>
            <a:ext cx="5863580" cy="6858000"/>
          </a:xfrm>
          <a:prstGeom prst="rect">
            <a:avLst/>
          </a:prstGeom>
          <a:blipFill>
            <a:blip r:embed="rId3">
              <a:alphaModFix/>
            </a:blip>
            <a:tile/>
          </a:blipFill>
          <a:ln w="12701" cap="flat">
            <a:solidFill>
              <a:srgbClr val="54823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ectangle: Rounded Corners 18">
            <a:extLst>
              <a:ext uri="{FF2B5EF4-FFF2-40B4-BE49-F238E27FC236}">
                <a16:creationId xmlns:a16="http://schemas.microsoft.com/office/drawing/2014/main" id="{5CA90B07-9167-4349-B32D-4F805D99DC16}"/>
              </a:ext>
            </a:extLst>
          </p:cNvPr>
          <p:cNvSpPr/>
          <p:nvPr/>
        </p:nvSpPr>
        <p:spPr>
          <a:xfrm>
            <a:off x="6353909" y="93790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4EF3C281-85C2-40AF-8085-5E0D6D31F791}"/>
              </a:ext>
            </a:extLst>
          </p:cNvPr>
          <p:cNvSpPr/>
          <p:nvPr/>
        </p:nvSpPr>
        <p:spPr>
          <a:xfrm>
            <a:off x="239755" y="0"/>
            <a:ext cx="5694919" cy="6858000"/>
          </a:xfrm>
          <a:prstGeom prst="rect">
            <a:avLst/>
          </a:prstGeom>
          <a:blipFill>
            <a:blip r:embed="rId3">
              <a:alphaModFix/>
            </a:blip>
            <a:tile/>
          </a:blipFill>
          <a:ln w="12701" cap="flat">
            <a:solidFill>
              <a:srgbClr val="54823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ectangle: Rounded Corners 22">
            <a:extLst>
              <a:ext uri="{FF2B5EF4-FFF2-40B4-BE49-F238E27FC236}">
                <a16:creationId xmlns:a16="http://schemas.microsoft.com/office/drawing/2014/main" id="{A3CFC58B-ACAD-4C8C-8E0C-C43F9ACD640C}"/>
              </a:ext>
            </a:extLst>
          </p:cNvPr>
          <p:cNvSpPr/>
          <p:nvPr/>
        </p:nvSpPr>
        <p:spPr>
          <a:xfrm>
            <a:off x="5043866" y="93780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Arc 19">
            <a:extLst>
              <a:ext uri="{FF2B5EF4-FFF2-40B4-BE49-F238E27FC236}">
                <a16:creationId xmlns:a16="http://schemas.microsoft.com/office/drawing/2014/main" id="{44E910FC-B30F-4D58-ACD6-3B365834385A}"/>
              </a:ext>
            </a:extLst>
          </p:cNvPr>
          <p:cNvSpPr/>
          <p:nvPr/>
        </p:nvSpPr>
        <p:spPr>
          <a:xfrm rot="3669451">
            <a:off x="5685428" y="66898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Rectangle: Rounded Corners 23">
            <a:extLst>
              <a:ext uri="{FF2B5EF4-FFF2-40B4-BE49-F238E27FC236}">
                <a16:creationId xmlns:a16="http://schemas.microsoft.com/office/drawing/2014/main" id="{31D2120F-A441-40C4-B2F6-C0249403E883}"/>
              </a:ext>
            </a:extLst>
          </p:cNvPr>
          <p:cNvSpPr/>
          <p:nvPr/>
        </p:nvSpPr>
        <p:spPr>
          <a:xfrm>
            <a:off x="6366381" y="1136955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Rectangle: Rounded Corners 24">
            <a:extLst>
              <a:ext uri="{FF2B5EF4-FFF2-40B4-BE49-F238E27FC236}">
                <a16:creationId xmlns:a16="http://schemas.microsoft.com/office/drawing/2014/main" id="{D2170568-9EB5-4D3C-BC99-BD36D85E9D06}"/>
              </a:ext>
            </a:extLst>
          </p:cNvPr>
          <p:cNvSpPr/>
          <p:nvPr/>
        </p:nvSpPr>
        <p:spPr>
          <a:xfrm>
            <a:off x="5056339" y="1136955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Arc 25">
            <a:extLst>
              <a:ext uri="{FF2B5EF4-FFF2-40B4-BE49-F238E27FC236}">
                <a16:creationId xmlns:a16="http://schemas.microsoft.com/office/drawing/2014/main" id="{AD6F86BC-0345-41F4-9004-462F10F1F1BA}"/>
              </a:ext>
            </a:extLst>
          </p:cNvPr>
          <p:cNvSpPr/>
          <p:nvPr/>
        </p:nvSpPr>
        <p:spPr>
          <a:xfrm rot="3669451">
            <a:off x="5697900" y="1110073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Rectangle: Rounded Corners 26">
            <a:extLst>
              <a:ext uri="{FF2B5EF4-FFF2-40B4-BE49-F238E27FC236}">
                <a16:creationId xmlns:a16="http://schemas.microsoft.com/office/drawing/2014/main" id="{01A33D32-8467-4661-8041-ADE771582EB1}"/>
              </a:ext>
            </a:extLst>
          </p:cNvPr>
          <p:cNvSpPr/>
          <p:nvPr/>
        </p:nvSpPr>
        <p:spPr>
          <a:xfrm>
            <a:off x="6378845" y="2273902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1" name="Rectangle: Rounded Corners 27">
            <a:extLst>
              <a:ext uri="{FF2B5EF4-FFF2-40B4-BE49-F238E27FC236}">
                <a16:creationId xmlns:a16="http://schemas.microsoft.com/office/drawing/2014/main" id="{1480C8D1-4CFB-42EF-8A82-3913792880A8}"/>
              </a:ext>
            </a:extLst>
          </p:cNvPr>
          <p:cNvSpPr/>
          <p:nvPr/>
        </p:nvSpPr>
        <p:spPr>
          <a:xfrm>
            <a:off x="5068811" y="2180121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2" name="Arc 41">
            <a:extLst>
              <a:ext uri="{FF2B5EF4-FFF2-40B4-BE49-F238E27FC236}">
                <a16:creationId xmlns:a16="http://schemas.microsoft.com/office/drawing/2014/main" id="{D68314F2-139A-4761-AE67-4EE545CD0412}"/>
              </a:ext>
            </a:extLst>
          </p:cNvPr>
          <p:cNvSpPr/>
          <p:nvPr/>
        </p:nvSpPr>
        <p:spPr>
          <a:xfrm rot="3669451">
            <a:off x="5710372" y="2153238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3" name="Rectangle: Rounded Corners 42">
            <a:extLst>
              <a:ext uri="{FF2B5EF4-FFF2-40B4-BE49-F238E27FC236}">
                <a16:creationId xmlns:a16="http://schemas.microsoft.com/office/drawing/2014/main" id="{69325578-CC1F-4B5A-9AFF-8000271FD3BD}"/>
              </a:ext>
            </a:extLst>
          </p:cNvPr>
          <p:cNvSpPr/>
          <p:nvPr/>
        </p:nvSpPr>
        <p:spPr>
          <a:xfrm>
            <a:off x="6391317" y="3223287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4" name="Rectangle: Rounded Corners 43">
            <a:extLst>
              <a:ext uri="{FF2B5EF4-FFF2-40B4-BE49-F238E27FC236}">
                <a16:creationId xmlns:a16="http://schemas.microsoft.com/office/drawing/2014/main" id="{ED99537F-4FD3-4FEB-A860-354436846D8B}"/>
              </a:ext>
            </a:extLst>
          </p:cNvPr>
          <p:cNvSpPr/>
          <p:nvPr/>
        </p:nvSpPr>
        <p:spPr>
          <a:xfrm>
            <a:off x="5081284" y="3223287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5" name="Arc 44">
            <a:extLst>
              <a:ext uri="{FF2B5EF4-FFF2-40B4-BE49-F238E27FC236}">
                <a16:creationId xmlns:a16="http://schemas.microsoft.com/office/drawing/2014/main" id="{529F4A39-A506-41F5-AC96-77F773D9BF35}"/>
              </a:ext>
            </a:extLst>
          </p:cNvPr>
          <p:cNvSpPr/>
          <p:nvPr/>
        </p:nvSpPr>
        <p:spPr>
          <a:xfrm rot="3669451">
            <a:off x="5722836" y="3196404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6" name="Rectangle: Rounded Corners 45">
            <a:extLst>
              <a:ext uri="{FF2B5EF4-FFF2-40B4-BE49-F238E27FC236}">
                <a16:creationId xmlns:a16="http://schemas.microsoft.com/office/drawing/2014/main" id="{813CDC96-8DA4-40A0-8BD5-A60B8475669A}"/>
              </a:ext>
            </a:extLst>
          </p:cNvPr>
          <p:cNvSpPr/>
          <p:nvPr/>
        </p:nvSpPr>
        <p:spPr>
          <a:xfrm>
            <a:off x="6403790" y="4266453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7" name="Rectangle: Rounded Corners 46">
            <a:extLst>
              <a:ext uri="{FF2B5EF4-FFF2-40B4-BE49-F238E27FC236}">
                <a16:creationId xmlns:a16="http://schemas.microsoft.com/office/drawing/2014/main" id="{1716FB8B-C802-4CA0-AA10-CADC33D310F9}"/>
              </a:ext>
            </a:extLst>
          </p:cNvPr>
          <p:cNvSpPr/>
          <p:nvPr/>
        </p:nvSpPr>
        <p:spPr>
          <a:xfrm>
            <a:off x="5093747" y="4266453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8" name="Arc 47">
            <a:extLst>
              <a:ext uri="{FF2B5EF4-FFF2-40B4-BE49-F238E27FC236}">
                <a16:creationId xmlns:a16="http://schemas.microsoft.com/office/drawing/2014/main" id="{26CDCF95-83CF-44BB-8312-9D54287BE327}"/>
              </a:ext>
            </a:extLst>
          </p:cNvPr>
          <p:cNvSpPr/>
          <p:nvPr/>
        </p:nvSpPr>
        <p:spPr>
          <a:xfrm rot="3669451">
            <a:off x="5735308" y="4239570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9" name="Rectangle: Rounded Corners 48">
            <a:extLst>
              <a:ext uri="{FF2B5EF4-FFF2-40B4-BE49-F238E27FC236}">
                <a16:creationId xmlns:a16="http://schemas.microsoft.com/office/drawing/2014/main" id="{99C04EE9-F423-4BCB-B1C8-823F36946414}"/>
              </a:ext>
            </a:extLst>
          </p:cNvPr>
          <p:cNvSpPr/>
          <p:nvPr/>
        </p:nvSpPr>
        <p:spPr>
          <a:xfrm>
            <a:off x="6416262" y="5309619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0" name="Rectangle: Rounded Corners 49">
            <a:extLst>
              <a:ext uri="{FF2B5EF4-FFF2-40B4-BE49-F238E27FC236}">
                <a16:creationId xmlns:a16="http://schemas.microsoft.com/office/drawing/2014/main" id="{36837B2A-6410-4688-AD3F-52E586DF9BAF}"/>
              </a:ext>
            </a:extLst>
          </p:cNvPr>
          <p:cNvSpPr/>
          <p:nvPr/>
        </p:nvSpPr>
        <p:spPr>
          <a:xfrm>
            <a:off x="5106219" y="5309619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1" name="Arc 50">
            <a:extLst>
              <a:ext uri="{FF2B5EF4-FFF2-40B4-BE49-F238E27FC236}">
                <a16:creationId xmlns:a16="http://schemas.microsoft.com/office/drawing/2014/main" id="{61D1FBCE-A49C-4856-BECC-BBFAAE0467BE}"/>
              </a:ext>
            </a:extLst>
          </p:cNvPr>
          <p:cNvSpPr/>
          <p:nvPr/>
        </p:nvSpPr>
        <p:spPr>
          <a:xfrm rot="3669451">
            <a:off x="5747780" y="5282736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2" name="Rectangle: Rounded Corners 51">
            <a:extLst>
              <a:ext uri="{FF2B5EF4-FFF2-40B4-BE49-F238E27FC236}">
                <a16:creationId xmlns:a16="http://schemas.microsoft.com/office/drawing/2014/main" id="{06DC20A2-2D70-4390-BC50-4A792ACE69AF}"/>
              </a:ext>
            </a:extLst>
          </p:cNvPr>
          <p:cNvSpPr/>
          <p:nvPr/>
        </p:nvSpPr>
        <p:spPr>
          <a:xfrm>
            <a:off x="6428725" y="6352784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3" name="Rectangle: Rounded Corners 52">
            <a:extLst>
              <a:ext uri="{FF2B5EF4-FFF2-40B4-BE49-F238E27FC236}">
                <a16:creationId xmlns:a16="http://schemas.microsoft.com/office/drawing/2014/main" id="{70A34BE9-F811-486E-8FD5-419F32DF0954}"/>
              </a:ext>
            </a:extLst>
          </p:cNvPr>
          <p:cNvSpPr/>
          <p:nvPr/>
        </p:nvSpPr>
        <p:spPr>
          <a:xfrm>
            <a:off x="5118692" y="6352784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4" name="Arc 53">
            <a:extLst>
              <a:ext uri="{FF2B5EF4-FFF2-40B4-BE49-F238E27FC236}">
                <a16:creationId xmlns:a16="http://schemas.microsoft.com/office/drawing/2014/main" id="{2C515D37-58EA-45C5-AF0E-71203A229B57}"/>
              </a:ext>
            </a:extLst>
          </p:cNvPr>
          <p:cNvSpPr/>
          <p:nvPr/>
        </p:nvSpPr>
        <p:spPr>
          <a:xfrm rot="3669451">
            <a:off x="5760253" y="6325902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5" name="Rectangle 1">
            <a:extLst>
              <a:ext uri="{FF2B5EF4-FFF2-40B4-BE49-F238E27FC236}">
                <a16:creationId xmlns:a16="http://schemas.microsoft.com/office/drawing/2014/main" id="{4EB83C0D-0B0E-4D39-9FBD-93FCEE0AC966}"/>
              </a:ext>
            </a:extLst>
          </p:cNvPr>
          <p:cNvSpPr/>
          <p:nvPr/>
        </p:nvSpPr>
        <p:spPr>
          <a:xfrm>
            <a:off x="6940067" y="93780"/>
            <a:ext cx="4933700" cy="6681036"/>
          </a:xfrm>
          <a:prstGeom prst="rect">
            <a:avLst/>
          </a:prstGeom>
          <a:solidFill>
            <a:srgbClr val="FFFFFF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6" name="TextBox 49">
            <a:extLst>
              <a:ext uri="{FF2B5EF4-FFF2-40B4-BE49-F238E27FC236}">
                <a16:creationId xmlns:a16="http://schemas.microsoft.com/office/drawing/2014/main" id="{4405D4AD-E362-4197-A071-6960860CA890}"/>
              </a:ext>
            </a:extLst>
          </p:cNvPr>
          <p:cNvSpPr txBox="1"/>
          <p:nvPr/>
        </p:nvSpPr>
        <p:spPr>
          <a:xfrm>
            <a:off x="8485238" y="291019"/>
            <a:ext cx="1592820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1800" b="1" i="0" u="none" strike="noStrike" kern="1200" cap="none" spc="0" baseline="0" dirty="0">
                <a:solidFill>
                  <a:srgbClr val="0070C0"/>
                </a:solidFill>
                <a:uFillTx/>
                <a:latin typeface="NikoshBAN" pitchFamily="2"/>
                <a:cs typeface="NikoshBAN" pitchFamily="2"/>
              </a:rPr>
              <a:t>চিত্রগুলো লক্ষ করি-</a:t>
            </a:r>
            <a:endParaRPr lang="en-US" sz="1800" b="1" i="0" u="none" strike="noStrike" kern="1200" cap="none" spc="0" baseline="0" dirty="0">
              <a:solidFill>
                <a:srgbClr val="0070C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27" name="TextBox 50">
            <a:extLst>
              <a:ext uri="{FF2B5EF4-FFF2-40B4-BE49-F238E27FC236}">
                <a16:creationId xmlns:a16="http://schemas.microsoft.com/office/drawing/2014/main" id="{16FD9BF6-ABBC-42D5-9BC5-2D2310996429}"/>
              </a:ext>
            </a:extLst>
          </p:cNvPr>
          <p:cNvSpPr txBox="1"/>
          <p:nvPr/>
        </p:nvSpPr>
        <p:spPr>
          <a:xfrm>
            <a:off x="7179009" y="3445459"/>
            <a:ext cx="4379948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400" b="1" i="0" u="none" strike="noStrike" kern="1200" cap="none" spc="0" baseline="0">
                <a:solidFill>
                  <a:srgbClr val="00B050"/>
                </a:solidFill>
                <a:uFillTx/>
                <a:latin typeface="NikoshBAN" pitchFamily="2"/>
                <a:cs typeface="NikoshBAN" pitchFamily="2"/>
              </a:rPr>
              <a:t>আজকের পাঠ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400" b="1" i="0" u="none" strike="noStrike" kern="1200" cap="none" spc="0" baseline="0">
                <a:solidFill>
                  <a:srgbClr val="00B050"/>
                </a:solidFill>
                <a:uFillTx/>
                <a:latin typeface="NikoshBAN" pitchFamily="2"/>
                <a:cs typeface="NikoshBAN" pitchFamily="2"/>
              </a:rPr>
              <a:t>“ কৃষিজ নির্মাণ সামগ্রী বাঁশের ব্যবহার’”</a:t>
            </a:r>
            <a:endParaRPr lang="en-US" sz="2400" b="1" i="0" u="none" strike="noStrike" kern="1200" cap="none" spc="0" baseline="0">
              <a:solidFill>
                <a:srgbClr val="00B05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28" name="TextBox 51">
            <a:extLst>
              <a:ext uri="{FF2B5EF4-FFF2-40B4-BE49-F238E27FC236}">
                <a16:creationId xmlns:a16="http://schemas.microsoft.com/office/drawing/2014/main" id="{48DADB61-7EF0-4D1B-832A-5A5A2B59EA44}"/>
              </a:ext>
            </a:extLst>
          </p:cNvPr>
          <p:cNvSpPr txBox="1"/>
          <p:nvPr/>
        </p:nvSpPr>
        <p:spPr>
          <a:xfrm>
            <a:off x="7948248" y="4451664"/>
            <a:ext cx="3130805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400" b="1" i="0" u="none" strike="noStrike" kern="1200" cap="none" spc="0" baseline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পাঠ শেষে শিক্ষার্থীরা পারবে--</a:t>
            </a:r>
            <a:endParaRPr lang="en-US" sz="2400" b="1" i="0" u="none" strike="noStrike" kern="1200" cap="none" spc="0" baseline="0">
              <a:solidFill>
                <a:srgbClr val="00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29" name="TextBox 52">
            <a:extLst>
              <a:ext uri="{FF2B5EF4-FFF2-40B4-BE49-F238E27FC236}">
                <a16:creationId xmlns:a16="http://schemas.microsoft.com/office/drawing/2014/main" id="{2249805B-9B52-46D3-BF75-4F6472195938}"/>
              </a:ext>
            </a:extLst>
          </p:cNvPr>
          <p:cNvSpPr txBox="1"/>
          <p:nvPr/>
        </p:nvSpPr>
        <p:spPr>
          <a:xfrm>
            <a:off x="7201869" y="4963317"/>
            <a:ext cx="4671889" cy="13234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000" b="1" i="0" u="none" strike="noStrike" kern="1200" cap="none" spc="0" baseline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১। স্থানীয়ভাবে প্রচলিত  বিভিন্ন প্রজাতির বাঁশের  নাম বলা।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000" b="1" i="0" u="none" strike="noStrike" kern="1200" cap="none" spc="0" baseline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২। বাঁশ দিয়ে তৈরিকৃত জিনিসপত্রের ব্যাখ্যা করা ।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000" b="1" i="0" u="none" strike="noStrike" kern="1200" cap="none" spc="0" baseline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৩। বাঁশের সঠিক ব্যবহার কল্পে বিভিন্ন উন্নয়নমূলক পরিকল্পনা গ্রহন করতে পারা।  </a:t>
            </a:r>
            <a:endParaRPr lang="en-US" sz="2000" b="1" i="0" u="none" strike="noStrike" kern="1200" cap="none" spc="0" baseline="0">
              <a:solidFill>
                <a:srgbClr val="00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30" name="Rectangle 53">
            <a:extLst>
              <a:ext uri="{FF2B5EF4-FFF2-40B4-BE49-F238E27FC236}">
                <a16:creationId xmlns:a16="http://schemas.microsoft.com/office/drawing/2014/main" id="{5CF62E54-486F-438F-8F58-FDE2DFDBC555}"/>
              </a:ext>
            </a:extLst>
          </p:cNvPr>
          <p:cNvSpPr/>
          <p:nvPr/>
        </p:nvSpPr>
        <p:spPr>
          <a:xfrm>
            <a:off x="11243178" y="6428296"/>
            <a:ext cx="707919" cy="316345"/>
          </a:xfrm>
          <a:prstGeom prst="rect">
            <a:avLst/>
          </a:prstGeo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1800" b="0" i="0" u="none" strike="noStrike" kern="1200" cap="none" spc="0" baseline="0">
                <a:solidFill>
                  <a:srgbClr val="FFFFFF"/>
                </a:solidFill>
                <a:uFillTx/>
                <a:latin typeface="NikoshBAN" pitchFamily="2"/>
                <a:cs typeface="NikoshBAN" pitchFamily="2"/>
              </a:rPr>
              <a:t>পৃষ্ঠা-২</a:t>
            </a: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31" name="TextBox 54">
            <a:extLst>
              <a:ext uri="{FF2B5EF4-FFF2-40B4-BE49-F238E27FC236}">
                <a16:creationId xmlns:a16="http://schemas.microsoft.com/office/drawing/2014/main" id="{D117095E-8709-4236-98BE-B39BB6BD5EA4}"/>
              </a:ext>
            </a:extLst>
          </p:cNvPr>
          <p:cNvSpPr txBox="1"/>
          <p:nvPr/>
        </p:nvSpPr>
        <p:spPr>
          <a:xfrm>
            <a:off x="7636026" y="6404978"/>
            <a:ext cx="3255739" cy="316345"/>
          </a:xfrm>
          <a:prstGeom prst="rect">
            <a:avLst/>
          </a:prstGeom>
          <a:solidFill>
            <a:srgbClr val="00B0F0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FF0000"/>
                </a:solidFill>
                <a:uFillTx/>
                <a:latin typeface="NikoshBAN" pitchFamily="2"/>
                <a:cs typeface="NikoshBAN" pitchFamily="2"/>
              </a:rPr>
              <a:t>E-mail--baruaheeralal@gmail.com</a:t>
            </a:r>
            <a:endParaRPr lang="bn-IN" sz="1400" b="0" i="0" u="none" strike="noStrike" kern="1200" cap="none" spc="0" baseline="0">
              <a:solidFill>
                <a:srgbClr val="FF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32" name="Rectangle 81">
            <a:extLst>
              <a:ext uri="{FF2B5EF4-FFF2-40B4-BE49-F238E27FC236}">
                <a16:creationId xmlns:a16="http://schemas.microsoft.com/office/drawing/2014/main" id="{2A9D5CBA-9791-4052-ABA1-5EEC464C6831}"/>
              </a:ext>
            </a:extLst>
          </p:cNvPr>
          <p:cNvSpPr/>
          <p:nvPr/>
        </p:nvSpPr>
        <p:spPr>
          <a:xfrm>
            <a:off x="381954" y="113147"/>
            <a:ext cx="4835402" cy="6600523"/>
          </a:xfrm>
          <a:prstGeom prst="rect">
            <a:avLst/>
          </a:prstGeom>
          <a:solidFill>
            <a:srgbClr val="FFFFFF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3" name="TextBox 83">
            <a:extLst>
              <a:ext uri="{FF2B5EF4-FFF2-40B4-BE49-F238E27FC236}">
                <a16:creationId xmlns:a16="http://schemas.microsoft.com/office/drawing/2014/main" id="{56364C47-7908-41E0-8A80-E6BBEA5A5EB4}"/>
              </a:ext>
            </a:extLst>
          </p:cNvPr>
          <p:cNvSpPr txBox="1"/>
          <p:nvPr/>
        </p:nvSpPr>
        <p:spPr>
          <a:xfrm>
            <a:off x="1747204" y="132673"/>
            <a:ext cx="2302868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1800" b="1" i="0" u="none" strike="noStrike" kern="0" cap="none" spc="0" baseline="0" dirty="0">
                <a:solidFill>
                  <a:srgbClr val="FF0000"/>
                </a:solidFill>
                <a:uFillTx/>
                <a:latin typeface="NikoshBAN" pitchFamily="2"/>
                <a:cs typeface="NikoshBAN" pitchFamily="2"/>
              </a:rPr>
              <a:t>চিত্রপট</a:t>
            </a:r>
            <a:r>
              <a:rPr lang="bn-IN" sz="1800" b="1" i="0" u="none" strike="noStrike" kern="1200" cap="none" spc="0" baseline="0" dirty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 উত্তর যাচাই করি----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34" name="Rectangle 85">
            <a:extLst>
              <a:ext uri="{FF2B5EF4-FFF2-40B4-BE49-F238E27FC236}">
                <a16:creationId xmlns:a16="http://schemas.microsoft.com/office/drawing/2014/main" id="{EDD89DF2-1950-4C3A-BE5A-FED7C9CDE39F}"/>
              </a:ext>
            </a:extLst>
          </p:cNvPr>
          <p:cNvSpPr/>
          <p:nvPr/>
        </p:nvSpPr>
        <p:spPr>
          <a:xfrm>
            <a:off x="4530184" y="6281095"/>
            <a:ext cx="695008" cy="316345"/>
          </a:xfrm>
          <a:prstGeom prst="rect">
            <a:avLst/>
          </a:prstGeo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1800" b="0" i="0" u="none" strike="noStrike" kern="1200" cap="none" spc="0" baseline="0">
                <a:solidFill>
                  <a:srgbClr val="FFFFFF"/>
                </a:solidFill>
                <a:uFillTx/>
                <a:latin typeface="NikoshBAN" pitchFamily="2"/>
                <a:cs typeface="NikoshBAN" pitchFamily="2"/>
              </a:rPr>
              <a:t>পৃষ্ঠা-৩</a:t>
            </a: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35" name="TextBox 86">
            <a:extLst>
              <a:ext uri="{FF2B5EF4-FFF2-40B4-BE49-F238E27FC236}">
                <a16:creationId xmlns:a16="http://schemas.microsoft.com/office/drawing/2014/main" id="{39494111-587F-45B6-BB74-7F4FF8F8D740}"/>
              </a:ext>
            </a:extLst>
          </p:cNvPr>
          <p:cNvSpPr txBox="1"/>
          <p:nvPr/>
        </p:nvSpPr>
        <p:spPr>
          <a:xfrm>
            <a:off x="875693" y="6268678"/>
            <a:ext cx="3502828" cy="307777"/>
          </a:xfrm>
          <a:prstGeom prst="rect">
            <a:avLst/>
          </a:prstGeom>
          <a:solidFill>
            <a:srgbClr val="00B0F0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FF0000"/>
                </a:solidFill>
                <a:uFillTx/>
                <a:latin typeface="NikoshBAN" pitchFamily="2"/>
                <a:cs typeface="NikoshBAN" pitchFamily="2"/>
              </a:rPr>
              <a:t>E-mail--baruaheeralal@gmail.com</a:t>
            </a:r>
            <a:endParaRPr lang="bn-IN" sz="1400" b="0" i="0" u="none" strike="noStrike" kern="1200" cap="none" spc="0" baseline="0">
              <a:solidFill>
                <a:srgbClr val="FF0000"/>
              </a:solidFill>
              <a:uFillTx/>
              <a:latin typeface="NikoshBAN" pitchFamily="2"/>
              <a:cs typeface="NikoshBAN" pitchFamily="2"/>
            </a:endParaRPr>
          </a:p>
        </p:txBody>
      </p:sp>
      <p:pic>
        <p:nvPicPr>
          <p:cNvPr id="36" name="Picture 3">
            <a:extLst>
              <a:ext uri="{FF2B5EF4-FFF2-40B4-BE49-F238E27FC236}">
                <a16:creationId xmlns:a16="http://schemas.microsoft.com/office/drawing/2014/main" id="{1CB24BD1-72D2-4A4D-A871-77B1E3B7EF8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6266" y="837572"/>
            <a:ext cx="2133843" cy="247114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7" name="Picture 9">
            <a:extLst>
              <a:ext uri="{FF2B5EF4-FFF2-40B4-BE49-F238E27FC236}">
                <a16:creationId xmlns:a16="http://schemas.microsoft.com/office/drawing/2014/main" id="{201CBED7-D732-418B-9203-AB72BE46519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16509" y="783549"/>
            <a:ext cx="2309253" cy="252113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8" name="Picture 67">
            <a:extLst>
              <a:ext uri="{FF2B5EF4-FFF2-40B4-BE49-F238E27FC236}">
                <a16:creationId xmlns:a16="http://schemas.microsoft.com/office/drawing/2014/main" id="{518B664C-F612-4268-A65C-05128F25585A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231" y="631731"/>
            <a:ext cx="4531108" cy="509991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9" name="TextBox 82">
            <a:extLst>
              <a:ext uri="{FF2B5EF4-FFF2-40B4-BE49-F238E27FC236}">
                <a16:creationId xmlns:a16="http://schemas.microsoft.com/office/drawing/2014/main" id="{84A9F2D2-52CD-470A-AFE5-502ECF063F01}"/>
              </a:ext>
            </a:extLst>
          </p:cNvPr>
          <p:cNvSpPr txBox="1"/>
          <p:nvPr/>
        </p:nvSpPr>
        <p:spPr>
          <a:xfrm>
            <a:off x="501365" y="552571"/>
            <a:ext cx="4436412" cy="569386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800" b="1" i="0" u="none" strike="noStrike" kern="1200" cap="none" spc="0" baseline="0" dirty="0">
                <a:solidFill>
                  <a:srgbClr val="7030A0"/>
                </a:solidFill>
                <a:uFillTx/>
                <a:latin typeface="NikoshBAN" pitchFamily="2"/>
                <a:cs typeface="NikoshBAN" pitchFamily="2"/>
              </a:rPr>
              <a:t>ভূমিকাঃ- </a:t>
            </a:r>
            <a:r>
              <a:rPr lang="bn-IN" sz="2800" b="1" i="0" u="none" strike="noStrike" kern="1200" cap="none" spc="0" baseline="0" dirty="0">
                <a:solidFill>
                  <a:srgbClr val="C00000"/>
                </a:solidFill>
                <a:uFillTx/>
                <a:latin typeface="NikoshBAN" pitchFamily="2"/>
                <a:cs typeface="NikoshBAN" pitchFamily="2"/>
              </a:rPr>
              <a:t>বাঁশ একটি অতি পরিচিত উদ্ভিদ । আমাদের দেশে সাধারণ ব্যবহারের জন্য বাঁশের গুরুত্ব অপরিসীম। এই বাঁশ যেকোন মাটিতে সহজে জন্মানো যায়। নিত্যপ্রয়োজনীয় পণ্য যেমন চাটাই,লাঠি-সোটা ইত্যাদি তৈরি করা সম্ভব। গ্রামীণ স্বল্প আয়ের মানুষের জীবিকা নির্বাহ, জ্বালানীর উৎস এবং ঘর-বাড়ি নির্মাণে বাঁশের ভূমিকা অপরিমেয়। তাই বাঁশকে বাঁচিয়ে রাখার জন্য সকলকে সচেতন হুওয়ার আহবান জানাই।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800" b="1" i="0" u="none" strike="noStrike" kern="0" cap="none" spc="0" baseline="0" dirty="0">
                <a:solidFill>
                  <a:srgbClr val="7030A0"/>
                </a:solidFill>
                <a:uFillTx/>
                <a:latin typeface="NikoshBAN" pitchFamily="2"/>
                <a:cs typeface="NikoshBAN" pitchFamily="2"/>
              </a:rPr>
              <a:t>“গাছ লাগাই ,বাঁশ বাঁচাই”</a:t>
            </a:r>
            <a:r>
              <a:rPr lang="bn-IN" sz="2800" b="1" i="0" u="none" strike="noStrike" kern="1200" cap="none" spc="0" baseline="0" dirty="0">
                <a:solidFill>
                  <a:srgbClr val="7030A0"/>
                </a:solidFill>
                <a:uFillTx/>
                <a:latin typeface="NikoshBAN" pitchFamily="2"/>
                <a:cs typeface="NikoshBAN" pitchFamily="2"/>
              </a:rPr>
              <a:t> </a:t>
            </a:r>
            <a:r>
              <a:rPr lang="bn-IN" sz="2800" b="1" i="0" u="none" strike="noStrike" kern="1200" cap="none" spc="0" baseline="0" dirty="0">
                <a:solidFill>
                  <a:srgbClr val="C00000"/>
                </a:solidFill>
                <a:uFillTx/>
                <a:latin typeface="NikoshBAN" pitchFamily="2"/>
                <a:cs typeface="NikoshBAN" pitchFamily="2"/>
              </a:rPr>
              <a:t> </a:t>
            </a:r>
            <a:endParaRPr lang="en-US" sz="2800" b="1" i="0" u="none" strike="noStrike" kern="1200" cap="none" spc="0" baseline="0" dirty="0">
              <a:solidFill>
                <a:srgbClr val="C00000"/>
              </a:solidFill>
              <a:uFillTx/>
              <a:latin typeface="NikoshBAN" pitchFamily="2"/>
              <a:cs typeface="NikoshBAN" pitchFamily="2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7668F395-4452-4E0D-BC9D-C4293EC8BE79}"/>
              </a:ext>
            </a:extLst>
          </p:cNvPr>
          <p:cNvSpPr/>
          <p:nvPr/>
        </p:nvSpPr>
        <p:spPr>
          <a:xfrm>
            <a:off x="6192289" y="0"/>
            <a:ext cx="5863580" cy="6858000"/>
          </a:xfrm>
          <a:prstGeom prst="rect">
            <a:avLst/>
          </a:prstGeom>
          <a:blipFill>
            <a:blip r:embed="rId3">
              <a:alphaModFix/>
            </a:blip>
            <a:tile/>
          </a:blipFill>
          <a:ln w="12701" cap="flat">
            <a:solidFill>
              <a:srgbClr val="54823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ectangle: Rounded Corners 18">
            <a:extLst>
              <a:ext uri="{FF2B5EF4-FFF2-40B4-BE49-F238E27FC236}">
                <a16:creationId xmlns:a16="http://schemas.microsoft.com/office/drawing/2014/main" id="{196519CF-7889-4ECB-93F6-1F3E42665DB5}"/>
              </a:ext>
            </a:extLst>
          </p:cNvPr>
          <p:cNvSpPr/>
          <p:nvPr/>
        </p:nvSpPr>
        <p:spPr>
          <a:xfrm>
            <a:off x="6353909" y="93790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FC3B5F79-259E-479D-A3DB-BA073039AF13}"/>
              </a:ext>
            </a:extLst>
          </p:cNvPr>
          <p:cNvSpPr/>
          <p:nvPr/>
        </p:nvSpPr>
        <p:spPr>
          <a:xfrm>
            <a:off x="239755" y="0"/>
            <a:ext cx="5694919" cy="6858000"/>
          </a:xfrm>
          <a:prstGeom prst="rect">
            <a:avLst/>
          </a:prstGeom>
          <a:blipFill>
            <a:blip r:embed="rId3">
              <a:alphaModFix/>
            </a:blip>
            <a:tile/>
          </a:blipFill>
          <a:ln w="12701" cap="flat">
            <a:solidFill>
              <a:srgbClr val="54823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ectangle: Rounded Corners 22">
            <a:extLst>
              <a:ext uri="{FF2B5EF4-FFF2-40B4-BE49-F238E27FC236}">
                <a16:creationId xmlns:a16="http://schemas.microsoft.com/office/drawing/2014/main" id="{531DF803-69E4-453E-9020-48C176D62C55}"/>
              </a:ext>
            </a:extLst>
          </p:cNvPr>
          <p:cNvSpPr/>
          <p:nvPr/>
        </p:nvSpPr>
        <p:spPr>
          <a:xfrm>
            <a:off x="5043866" y="93780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Arc 19">
            <a:extLst>
              <a:ext uri="{FF2B5EF4-FFF2-40B4-BE49-F238E27FC236}">
                <a16:creationId xmlns:a16="http://schemas.microsoft.com/office/drawing/2014/main" id="{91C1472E-0495-41AE-B651-10AF4CC1C530}"/>
              </a:ext>
            </a:extLst>
          </p:cNvPr>
          <p:cNvSpPr/>
          <p:nvPr/>
        </p:nvSpPr>
        <p:spPr>
          <a:xfrm rot="3669451">
            <a:off x="5685428" y="66898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Rectangle: Rounded Corners 23">
            <a:extLst>
              <a:ext uri="{FF2B5EF4-FFF2-40B4-BE49-F238E27FC236}">
                <a16:creationId xmlns:a16="http://schemas.microsoft.com/office/drawing/2014/main" id="{188886D9-1D3B-4C0D-8A11-717E2D674F96}"/>
              </a:ext>
            </a:extLst>
          </p:cNvPr>
          <p:cNvSpPr/>
          <p:nvPr/>
        </p:nvSpPr>
        <p:spPr>
          <a:xfrm>
            <a:off x="6366381" y="1136955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Rectangle: Rounded Corners 24">
            <a:extLst>
              <a:ext uri="{FF2B5EF4-FFF2-40B4-BE49-F238E27FC236}">
                <a16:creationId xmlns:a16="http://schemas.microsoft.com/office/drawing/2014/main" id="{7AB5776D-8E22-41CE-8CC7-CF0884FB3004}"/>
              </a:ext>
            </a:extLst>
          </p:cNvPr>
          <p:cNvSpPr/>
          <p:nvPr/>
        </p:nvSpPr>
        <p:spPr>
          <a:xfrm>
            <a:off x="5056339" y="1136955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Arc 25">
            <a:extLst>
              <a:ext uri="{FF2B5EF4-FFF2-40B4-BE49-F238E27FC236}">
                <a16:creationId xmlns:a16="http://schemas.microsoft.com/office/drawing/2014/main" id="{70BB8169-FB54-4668-8AF7-D4FF235D933F}"/>
              </a:ext>
            </a:extLst>
          </p:cNvPr>
          <p:cNvSpPr/>
          <p:nvPr/>
        </p:nvSpPr>
        <p:spPr>
          <a:xfrm rot="3669451">
            <a:off x="5697900" y="1110073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Rectangle: Rounded Corners 26">
            <a:extLst>
              <a:ext uri="{FF2B5EF4-FFF2-40B4-BE49-F238E27FC236}">
                <a16:creationId xmlns:a16="http://schemas.microsoft.com/office/drawing/2014/main" id="{90102158-0349-4313-AB2F-11E0C7860EFD}"/>
              </a:ext>
            </a:extLst>
          </p:cNvPr>
          <p:cNvSpPr/>
          <p:nvPr/>
        </p:nvSpPr>
        <p:spPr>
          <a:xfrm>
            <a:off x="6378845" y="2273902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1" name="Rectangle: Rounded Corners 27">
            <a:extLst>
              <a:ext uri="{FF2B5EF4-FFF2-40B4-BE49-F238E27FC236}">
                <a16:creationId xmlns:a16="http://schemas.microsoft.com/office/drawing/2014/main" id="{280C85E1-9CC5-46E7-B9FE-6B58B6BAE3C6}"/>
              </a:ext>
            </a:extLst>
          </p:cNvPr>
          <p:cNvSpPr/>
          <p:nvPr/>
        </p:nvSpPr>
        <p:spPr>
          <a:xfrm>
            <a:off x="5068811" y="2180121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2" name="Arc 41">
            <a:extLst>
              <a:ext uri="{FF2B5EF4-FFF2-40B4-BE49-F238E27FC236}">
                <a16:creationId xmlns:a16="http://schemas.microsoft.com/office/drawing/2014/main" id="{D88BA60A-77FD-4438-8CD1-4E2FF6C34E34}"/>
              </a:ext>
            </a:extLst>
          </p:cNvPr>
          <p:cNvSpPr/>
          <p:nvPr/>
        </p:nvSpPr>
        <p:spPr>
          <a:xfrm rot="3669451">
            <a:off x="5710372" y="2153238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3" name="Rectangle: Rounded Corners 42">
            <a:extLst>
              <a:ext uri="{FF2B5EF4-FFF2-40B4-BE49-F238E27FC236}">
                <a16:creationId xmlns:a16="http://schemas.microsoft.com/office/drawing/2014/main" id="{F1C1A8A5-7FEE-48F9-81EF-35216B98BF2B}"/>
              </a:ext>
            </a:extLst>
          </p:cNvPr>
          <p:cNvSpPr/>
          <p:nvPr/>
        </p:nvSpPr>
        <p:spPr>
          <a:xfrm>
            <a:off x="6391317" y="3223287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4" name="Rectangle: Rounded Corners 43">
            <a:extLst>
              <a:ext uri="{FF2B5EF4-FFF2-40B4-BE49-F238E27FC236}">
                <a16:creationId xmlns:a16="http://schemas.microsoft.com/office/drawing/2014/main" id="{0A34279A-2712-4EF2-A3D2-E1B9EFD99191}"/>
              </a:ext>
            </a:extLst>
          </p:cNvPr>
          <p:cNvSpPr/>
          <p:nvPr/>
        </p:nvSpPr>
        <p:spPr>
          <a:xfrm>
            <a:off x="5081284" y="3223287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5" name="Arc 44">
            <a:extLst>
              <a:ext uri="{FF2B5EF4-FFF2-40B4-BE49-F238E27FC236}">
                <a16:creationId xmlns:a16="http://schemas.microsoft.com/office/drawing/2014/main" id="{62240624-F350-4F27-9165-2CF95728DBA3}"/>
              </a:ext>
            </a:extLst>
          </p:cNvPr>
          <p:cNvSpPr/>
          <p:nvPr/>
        </p:nvSpPr>
        <p:spPr>
          <a:xfrm rot="3669451">
            <a:off x="5722836" y="3196404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6" name="Rectangle: Rounded Corners 45">
            <a:extLst>
              <a:ext uri="{FF2B5EF4-FFF2-40B4-BE49-F238E27FC236}">
                <a16:creationId xmlns:a16="http://schemas.microsoft.com/office/drawing/2014/main" id="{DE9655BC-4BFC-4DF6-AAE2-E0E9829D6915}"/>
              </a:ext>
            </a:extLst>
          </p:cNvPr>
          <p:cNvSpPr/>
          <p:nvPr/>
        </p:nvSpPr>
        <p:spPr>
          <a:xfrm>
            <a:off x="6403790" y="4266453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7" name="Rectangle: Rounded Corners 46">
            <a:extLst>
              <a:ext uri="{FF2B5EF4-FFF2-40B4-BE49-F238E27FC236}">
                <a16:creationId xmlns:a16="http://schemas.microsoft.com/office/drawing/2014/main" id="{374DDCEA-D1A5-46FF-95C8-240020A14F66}"/>
              </a:ext>
            </a:extLst>
          </p:cNvPr>
          <p:cNvSpPr/>
          <p:nvPr/>
        </p:nvSpPr>
        <p:spPr>
          <a:xfrm>
            <a:off x="5093747" y="4266453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8" name="Arc 47">
            <a:extLst>
              <a:ext uri="{FF2B5EF4-FFF2-40B4-BE49-F238E27FC236}">
                <a16:creationId xmlns:a16="http://schemas.microsoft.com/office/drawing/2014/main" id="{2D8619FE-7E75-4884-92AC-089A05171DCD}"/>
              </a:ext>
            </a:extLst>
          </p:cNvPr>
          <p:cNvSpPr/>
          <p:nvPr/>
        </p:nvSpPr>
        <p:spPr>
          <a:xfrm rot="3669451">
            <a:off x="5735308" y="4239570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9" name="Rectangle: Rounded Corners 48">
            <a:extLst>
              <a:ext uri="{FF2B5EF4-FFF2-40B4-BE49-F238E27FC236}">
                <a16:creationId xmlns:a16="http://schemas.microsoft.com/office/drawing/2014/main" id="{94F1D45D-3630-45C3-9155-410A6766874E}"/>
              </a:ext>
            </a:extLst>
          </p:cNvPr>
          <p:cNvSpPr/>
          <p:nvPr/>
        </p:nvSpPr>
        <p:spPr>
          <a:xfrm>
            <a:off x="6416262" y="5309619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0" name="Rectangle: Rounded Corners 49">
            <a:extLst>
              <a:ext uri="{FF2B5EF4-FFF2-40B4-BE49-F238E27FC236}">
                <a16:creationId xmlns:a16="http://schemas.microsoft.com/office/drawing/2014/main" id="{B0AD9DD6-2982-4A05-9A5F-F98F075D907F}"/>
              </a:ext>
            </a:extLst>
          </p:cNvPr>
          <p:cNvSpPr/>
          <p:nvPr/>
        </p:nvSpPr>
        <p:spPr>
          <a:xfrm>
            <a:off x="5106219" y="5309619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1" name="Arc 50">
            <a:extLst>
              <a:ext uri="{FF2B5EF4-FFF2-40B4-BE49-F238E27FC236}">
                <a16:creationId xmlns:a16="http://schemas.microsoft.com/office/drawing/2014/main" id="{67DA9E87-D1DB-4CEE-8BDA-CAEEA59DD875}"/>
              </a:ext>
            </a:extLst>
          </p:cNvPr>
          <p:cNvSpPr/>
          <p:nvPr/>
        </p:nvSpPr>
        <p:spPr>
          <a:xfrm rot="3669451">
            <a:off x="5747780" y="5282736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2" name="Rectangle: Rounded Corners 51">
            <a:extLst>
              <a:ext uri="{FF2B5EF4-FFF2-40B4-BE49-F238E27FC236}">
                <a16:creationId xmlns:a16="http://schemas.microsoft.com/office/drawing/2014/main" id="{2362AE33-5D42-4994-9F05-6608C0CEDFDD}"/>
              </a:ext>
            </a:extLst>
          </p:cNvPr>
          <p:cNvSpPr/>
          <p:nvPr/>
        </p:nvSpPr>
        <p:spPr>
          <a:xfrm>
            <a:off x="6428725" y="6352784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3" name="Rectangle: Rounded Corners 52">
            <a:extLst>
              <a:ext uri="{FF2B5EF4-FFF2-40B4-BE49-F238E27FC236}">
                <a16:creationId xmlns:a16="http://schemas.microsoft.com/office/drawing/2014/main" id="{AA4E5955-6EC7-49A2-B23F-FDA2BD9A67CE}"/>
              </a:ext>
            </a:extLst>
          </p:cNvPr>
          <p:cNvSpPr/>
          <p:nvPr/>
        </p:nvSpPr>
        <p:spPr>
          <a:xfrm>
            <a:off x="5118692" y="6352784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4" name="Arc 53">
            <a:extLst>
              <a:ext uri="{FF2B5EF4-FFF2-40B4-BE49-F238E27FC236}">
                <a16:creationId xmlns:a16="http://schemas.microsoft.com/office/drawing/2014/main" id="{514A1EC1-D472-4B79-B0CA-DE8317C8F852}"/>
              </a:ext>
            </a:extLst>
          </p:cNvPr>
          <p:cNvSpPr/>
          <p:nvPr/>
        </p:nvSpPr>
        <p:spPr>
          <a:xfrm rot="3669451">
            <a:off x="5760253" y="6325902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5" name="Rectangle 1">
            <a:extLst>
              <a:ext uri="{FF2B5EF4-FFF2-40B4-BE49-F238E27FC236}">
                <a16:creationId xmlns:a16="http://schemas.microsoft.com/office/drawing/2014/main" id="{C16D9395-F7FE-4C50-9049-87EC73170A38}"/>
              </a:ext>
            </a:extLst>
          </p:cNvPr>
          <p:cNvSpPr/>
          <p:nvPr/>
        </p:nvSpPr>
        <p:spPr>
          <a:xfrm>
            <a:off x="6940067" y="93780"/>
            <a:ext cx="4933700" cy="6681036"/>
          </a:xfrm>
          <a:prstGeom prst="rect">
            <a:avLst/>
          </a:prstGeom>
          <a:solidFill>
            <a:srgbClr val="FFFFFF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6" name="TextBox 49">
            <a:extLst>
              <a:ext uri="{FF2B5EF4-FFF2-40B4-BE49-F238E27FC236}">
                <a16:creationId xmlns:a16="http://schemas.microsoft.com/office/drawing/2014/main" id="{47BAD165-CE15-486F-96D2-0DC90557506C}"/>
              </a:ext>
            </a:extLst>
          </p:cNvPr>
          <p:cNvSpPr txBox="1"/>
          <p:nvPr/>
        </p:nvSpPr>
        <p:spPr>
          <a:xfrm>
            <a:off x="8276897" y="325601"/>
            <a:ext cx="2164607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1800" b="1" i="0" u="none" strike="noStrike" kern="1200" cap="none" spc="0" baseline="0" dirty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চিত্রগুলোর উত্তর মিল করি-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27" name="Rectangle 53">
            <a:extLst>
              <a:ext uri="{FF2B5EF4-FFF2-40B4-BE49-F238E27FC236}">
                <a16:creationId xmlns:a16="http://schemas.microsoft.com/office/drawing/2014/main" id="{28367AD8-F272-4388-8093-8A53D3C23881}"/>
              </a:ext>
            </a:extLst>
          </p:cNvPr>
          <p:cNvSpPr/>
          <p:nvPr/>
        </p:nvSpPr>
        <p:spPr>
          <a:xfrm>
            <a:off x="11243178" y="6428296"/>
            <a:ext cx="707919" cy="316345"/>
          </a:xfrm>
          <a:prstGeom prst="rect">
            <a:avLst/>
          </a:prstGeo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1800" b="0" i="0" u="none" strike="noStrike" kern="1200" cap="none" spc="0" baseline="0">
                <a:solidFill>
                  <a:srgbClr val="FFFFFF"/>
                </a:solidFill>
                <a:uFillTx/>
                <a:latin typeface="NikoshBAN" pitchFamily="2"/>
                <a:cs typeface="NikoshBAN" pitchFamily="2"/>
              </a:rPr>
              <a:t>পৃষ্ঠা-৪</a:t>
            </a: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28" name="TextBox 54">
            <a:extLst>
              <a:ext uri="{FF2B5EF4-FFF2-40B4-BE49-F238E27FC236}">
                <a16:creationId xmlns:a16="http://schemas.microsoft.com/office/drawing/2014/main" id="{3DDE726B-6BA8-4CC5-B747-DA87EB96A594}"/>
              </a:ext>
            </a:extLst>
          </p:cNvPr>
          <p:cNvSpPr txBox="1"/>
          <p:nvPr/>
        </p:nvSpPr>
        <p:spPr>
          <a:xfrm>
            <a:off x="7636026" y="6404978"/>
            <a:ext cx="3255739" cy="316345"/>
          </a:xfrm>
          <a:prstGeom prst="rect">
            <a:avLst/>
          </a:prstGeom>
          <a:solidFill>
            <a:srgbClr val="00B0F0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FF0000"/>
                </a:solidFill>
                <a:uFillTx/>
                <a:latin typeface="NikoshBAN" pitchFamily="2"/>
                <a:cs typeface="NikoshBAN" pitchFamily="2"/>
              </a:rPr>
              <a:t>E-mail--baruaheeralal@gmail.com</a:t>
            </a:r>
            <a:endParaRPr lang="bn-IN" sz="1400" b="0" i="0" u="none" strike="noStrike" kern="1200" cap="none" spc="0" baseline="0">
              <a:solidFill>
                <a:srgbClr val="FF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29" name="Rectangle 81">
            <a:extLst>
              <a:ext uri="{FF2B5EF4-FFF2-40B4-BE49-F238E27FC236}">
                <a16:creationId xmlns:a16="http://schemas.microsoft.com/office/drawing/2014/main" id="{C73C8CD9-4487-446D-87AF-EDD4C787CFF8}"/>
              </a:ext>
            </a:extLst>
          </p:cNvPr>
          <p:cNvSpPr/>
          <p:nvPr/>
        </p:nvSpPr>
        <p:spPr>
          <a:xfrm>
            <a:off x="381954" y="113147"/>
            <a:ext cx="4835402" cy="6600523"/>
          </a:xfrm>
          <a:prstGeom prst="rect">
            <a:avLst/>
          </a:prstGeom>
          <a:solidFill>
            <a:srgbClr val="FFFFFF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0" name="TextBox 82">
            <a:extLst>
              <a:ext uri="{FF2B5EF4-FFF2-40B4-BE49-F238E27FC236}">
                <a16:creationId xmlns:a16="http://schemas.microsoft.com/office/drawing/2014/main" id="{36399F66-B5AA-4788-BACF-E1C4D9F15E46}"/>
              </a:ext>
            </a:extLst>
          </p:cNvPr>
          <p:cNvSpPr txBox="1"/>
          <p:nvPr/>
        </p:nvSpPr>
        <p:spPr>
          <a:xfrm>
            <a:off x="455700" y="5225805"/>
            <a:ext cx="4436412" cy="101566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000" b="1" i="0" u="none" strike="noStrike" kern="1200" cap="none" spc="0" baseline="0" dirty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২য় পর্যায়ে নার্সারিতে মাটির পাত্র অথবা পলি  ব্যাগে মোথা </a:t>
            </a:r>
            <a:r>
              <a:rPr lang="bn-IN" sz="2000" b="1" i="0" u="none" strike="noStrike" kern="0" cap="none" spc="0" baseline="0" dirty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/</a:t>
            </a:r>
            <a:r>
              <a:rPr lang="bn-IN" sz="2000" b="1" i="0" u="none" strike="noStrike" kern="1200" cap="none" spc="0" baseline="0" dirty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কঞ্চি কাটিং করে  বাঁশের চারা উৎপাদন করে এলাকার চাহিদা পূরণ করে।  </a:t>
            </a:r>
            <a:endParaRPr lang="en-US" sz="2000" b="1" i="0" u="none" strike="noStrike" kern="1200" cap="none" spc="0" baseline="0" dirty="0">
              <a:solidFill>
                <a:srgbClr val="00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31" name="TextBox 83">
            <a:extLst>
              <a:ext uri="{FF2B5EF4-FFF2-40B4-BE49-F238E27FC236}">
                <a16:creationId xmlns:a16="http://schemas.microsoft.com/office/drawing/2014/main" id="{094A8C1B-22F3-4FA7-BF01-5AF43B580C39}"/>
              </a:ext>
            </a:extLst>
          </p:cNvPr>
          <p:cNvSpPr txBox="1"/>
          <p:nvPr/>
        </p:nvSpPr>
        <p:spPr>
          <a:xfrm>
            <a:off x="1526484" y="195732"/>
            <a:ext cx="2302868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1800" b="1" i="0" u="none" strike="noStrike" kern="0" cap="none" spc="0" baseline="0" dirty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চিত্রপট</a:t>
            </a:r>
            <a:r>
              <a:rPr lang="bn-IN" sz="1800" b="1" i="0" u="none" strike="noStrike" kern="1200" cap="none" spc="0" baseline="0" dirty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 উত্তর যাচাই করি----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32" name="Rectangle 85">
            <a:extLst>
              <a:ext uri="{FF2B5EF4-FFF2-40B4-BE49-F238E27FC236}">
                <a16:creationId xmlns:a16="http://schemas.microsoft.com/office/drawing/2014/main" id="{F9B975F4-2E8C-4793-B876-B583ADF14054}"/>
              </a:ext>
            </a:extLst>
          </p:cNvPr>
          <p:cNvSpPr/>
          <p:nvPr/>
        </p:nvSpPr>
        <p:spPr>
          <a:xfrm>
            <a:off x="4530184" y="6281095"/>
            <a:ext cx="695008" cy="316345"/>
          </a:xfrm>
          <a:prstGeom prst="rect">
            <a:avLst/>
          </a:prstGeo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1800" b="0" i="0" u="none" strike="noStrike" kern="1200" cap="none" spc="0" baseline="0">
                <a:solidFill>
                  <a:srgbClr val="FFFFFF"/>
                </a:solidFill>
                <a:uFillTx/>
                <a:latin typeface="NikoshBAN" pitchFamily="2"/>
                <a:cs typeface="NikoshBAN" pitchFamily="2"/>
              </a:rPr>
              <a:t>পৃষ্ঠা-৫</a:t>
            </a: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33" name="TextBox 86">
            <a:extLst>
              <a:ext uri="{FF2B5EF4-FFF2-40B4-BE49-F238E27FC236}">
                <a16:creationId xmlns:a16="http://schemas.microsoft.com/office/drawing/2014/main" id="{356C0B2F-CCF7-4810-B7F2-389F383C9363}"/>
              </a:ext>
            </a:extLst>
          </p:cNvPr>
          <p:cNvSpPr txBox="1"/>
          <p:nvPr/>
        </p:nvSpPr>
        <p:spPr>
          <a:xfrm>
            <a:off x="875693" y="6268678"/>
            <a:ext cx="3502828" cy="307777"/>
          </a:xfrm>
          <a:prstGeom prst="rect">
            <a:avLst/>
          </a:prstGeom>
          <a:solidFill>
            <a:srgbClr val="00B0F0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FF0000"/>
                </a:solidFill>
                <a:uFillTx/>
                <a:latin typeface="NikoshBAN" pitchFamily="2"/>
                <a:cs typeface="NikoshBAN" pitchFamily="2"/>
              </a:rPr>
              <a:t>E-mail--baruaheeralal@gmail.com</a:t>
            </a:r>
            <a:endParaRPr lang="bn-IN" sz="1400" b="0" i="0" u="none" strike="noStrike" kern="1200" cap="none" spc="0" baseline="0">
              <a:solidFill>
                <a:srgbClr val="FF0000"/>
              </a:solidFill>
              <a:uFillTx/>
              <a:latin typeface="NikoshBAN" pitchFamily="2"/>
              <a:cs typeface="NikoshBAN" pitchFamily="2"/>
            </a:endParaRPr>
          </a:p>
        </p:txBody>
      </p:sp>
      <p:pic>
        <p:nvPicPr>
          <p:cNvPr id="34" name="Picture 14">
            <a:extLst>
              <a:ext uri="{FF2B5EF4-FFF2-40B4-BE49-F238E27FC236}">
                <a16:creationId xmlns:a16="http://schemas.microsoft.com/office/drawing/2014/main" id="{7A25EB0A-9ACB-414F-9EA7-3877C578EC2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5226" y="932404"/>
            <a:ext cx="4720745" cy="431470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5" name="TextBox 82">
            <a:extLst>
              <a:ext uri="{FF2B5EF4-FFF2-40B4-BE49-F238E27FC236}">
                <a16:creationId xmlns:a16="http://schemas.microsoft.com/office/drawing/2014/main" id="{8E1468B5-391B-4459-AE52-D4FE484C464B}"/>
              </a:ext>
            </a:extLst>
          </p:cNvPr>
          <p:cNvSpPr txBox="1"/>
          <p:nvPr/>
        </p:nvSpPr>
        <p:spPr>
          <a:xfrm>
            <a:off x="7188701" y="5247110"/>
            <a:ext cx="4436412" cy="101566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000" b="1" i="0" u="none" strike="noStrike" kern="1200" cap="none" spc="0" baseline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বাঁশের উৎপাদন বাড়াতে নার্সারিতে মাটির পাত্র অথবা পলি  ব্যাগে মোথা </a:t>
            </a:r>
            <a:r>
              <a:rPr lang="bn-IN" sz="2000" b="1" i="0" u="none" strike="noStrike" kern="0" cap="none" spc="0" baseline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/</a:t>
            </a:r>
            <a:r>
              <a:rPr lang="bn-IN" sz="2000" b="1" i="0" u="none" strike="noStrike" kern="1200" cap="none" spc="0" baseline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কঞ্চি কাটিং করে  বাঁশের চারা উৎপাদন করে এলাকার চাহিদা পূরণ </a:t>
            </a:r>
            <a:r>
              <a:rPr lang="bn-IN" sz="2000" b="1" i="0" u="none" strike="noStrike" kern="0" cap="none" spc="0" baseline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করা যায়।</a:t>
            </a:r>
            <a:r>
              <a:rPr lang="bn-IN" sz="2000" b="1" i="0" u="none" strike="noStrike" kern="1200" cap="none" spc="0" baseline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  </a:t>
            </a:r>
            <a:endParaRPr lang="en-US" sz="2000" b="1" i="0" u="none" strike="noStrike" kern="1200" cap="none" spc="0" baseline="0">
              <a:solidFill>
                <a:srgbClr val="000000"/>
              </a:solidFill>
              <a:uFillTx/>
              <a:latin typeface="NikoshBAN" pitchFamily="2"/>
              <a:cs typeface="NikoshBAN" pitchFamily="2"/>
            </a:endParaRPr>
          </a:p>
        </p:txBody>
      </p:sp>
      <p:pic>
        <p:nvPicPr>
          <p:cNvPr id="36" name="Picture 4">
            <a:extLst>
              <a:ext uri="{FF2B5EF4-FFF2-40B4-BE49-F238E27FC236}">
                <a16:creationId xmlns:a16="http://schemas.microsoft.com/office/drawing/2014/main" id="{FE139E9B-2D3D-48DA-8633-5D8DCC12C0E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593" y="3099313"/>
            <a:ext cx="4529745" cy="221030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8" name="Picture 7">
            <a:extLst>
              <a:ext uri="{FF2B5EF4-FFF2-40B4-BE49-F238E27FC236}">
                <a16:creationId xmlns:a16="http://schemas.microsoft.com/office/drawing/2014/main" id="{98214FB6-1269-4049-979B-14D679EA70F4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985" y="603860"/>
            <a:ext cx="4529745" cy="2388586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38DBEF17-DCE8-4A91-A5CB-E10ABC5276F7}"/>
              </a:ext>
            </a:extLst>
          </p:cNvPr>
          <p:cNvSpPr/>
          <p:nvPr/>
        </p:nvSpPr>
        <p:spPr>
          <a:xfrm>
            <a:off x="6192289" y="0"/>
            <a:ext cx="5863580" cy="6858000"/>
          </a:xfrm>
          <a:prstGeom prst="rect">
            <a:avLst/>
          </a:prstGeom>
          <a:blipFill>
            <a:blip r:embed="rId3">
              <a:alphaModFix/>
            </a:blip>
            <a:tile/>
          </a:blipFill>
          <a:ln w="12701" cap="flat">
            <a:solidFill>
              <a:srgbClr val="54823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ectangle: Rounded Corners 18">
            <a:extLst>
              <a:ext uri="{FF2B5EF4-FFF2-40B4-BE49-F238E27FC236}">
                <a16:creationId xmlns:a16="http://schemas.microsoft.com/office/drawing/2014/main" id="{788C66AC-A387-4676-AD90-7BA7CAAFAD6C}"/>
              </a:ext>
            </a:extLst>
          </p:cNvPr>
          <p:cNvSpPr/>
          <p:nvPr/>
        </p:nvSpPr>
        <p:spPr>
          <a:xfrm>
            <a:off x="6353909" y="93790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5670CBF4-0CEB-499A-A516-87A056FECB66}"/>
              </a:ext>
            </a:extLst>
          </p:cNvPr>
          <p:cNvSpPr/>
          <p:nvPr/>
        </p:nvSpPr>
        <p:spPr>
          <a:xfrm>
            <a:off x="239755" y="0"/>
            <a:ext cx="5694919" cy="6858000"/>
          </a:xfrm>
          <a:prstGeom prst="rect">
            <a:avLst/>
          </a:prstGeom>
          <a:blipFill>
            <a:blip r:embed="rId3">
              <a:alphaModFix/>
            </a:blip>
            <a:tile/>
          </a:blipFill>
          <a:ln w="12701" cap="flat">
            <a:solidFill>
              <a:srgbClr val="54823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ectangle: Rounded Corners 22">
            <a:extLst>
              <a:ext uri="{FF2B5EF4-FFF2-40B4-BE49-F238E27FC236}">
                <a16:creationId xmlns:a16="http://schemas.microsoft.com/office/drawing/2014/main" id="{B5E69BDF-D489-4AC7-AF20-CFDBD787D409}"/>
              </a:ext>
            </a:extLst>
          </p:cNvPr>
          <p:cNvSpPr/>
          <p:nvPr/>
        </p:nvSpPr>
        <p:spPr>
          <a:xfrm>
            <a:off x="5043866" y="93780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Arc 19">
            <a:extLst>
              <a:ext uri="{FF2B5EF4-FFF2-40B4-BE49-F238E27FC236}">
                <a16:creationId xmlns:a16="http://schemas.microsoft.com/office/drawing/2014/main" id="{0A1699C2-9D45-40BA-8F04-4AA7171B6260}"/>
              </a:ext>
            </a:extLst>
          </p:cNvPr>
          <p:cNvSpPr/>
          <p:nvPr/>
        </p:nvSpPr>
        <p:spPr>
          <a:xfrm rot="3669451">
            <a:off x="5685428" y="66898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Rectangle: Rounded Corners 23">
            <a:extLst>
              <a:ext uri="{FF2B5EF4-FFF2-40B4-BE49-F238E27FC236}">
                <a16:creationId xmlns:a16="http://schemas.microsoft.com/office/drawing/2014/main" id="{ED98E376-09FB-4B35-97EE-00DF8E96B000}"/>
              </a:ext>
            </a:extLst>
          </p:cNvPr>
          <p:cNvSpPr/>
          <p:nvPr/>
        </p:nvSpPr>
        <p:spPr>
          <a:xfrm>
            <a:off x="6366381" y="1136955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Rectangle: Rounded Corners 24">
            <a:extLst>
              <a:ext uri="{FF2B5EF4-FFF2-40B4-BE49-F238E27FC236}">
                <a16:creationId xmlns:a16="http://schemas.microsoft.com/office/drawing/2014/main" id="{BF93C53B-9F78-4E3B-BED3-AEB2BF3F0BC5}"/>
              </a:ext>
            </a:extLst>
          </p:cNvPr>
          <p:cNvSpPr/>
          <p:nvPr/>
        </p:nvSpPr>
        <p:spPr>
          <a:xfrm>
            <a:off x="5056339" y="1136955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Arc 25">
            <a:extLst>
              <a:ext uri="{FF2B5EF4-FFF2-40B4-BE49-F238E27FC236}">
                <a16:creationId xmlns:a16="http://schemas.microsoft.com/office/drawing/2014/main" id="{5DFA6140-0DC4-4867-833F-DCDCEFB62C72}"/>
              </a:ext>
            </a:extLst>
          </p:cNvPr>
          <p:cNvSpPr/>
          <p:nvPr/>
        </p:nvSpPr>
        <p:spPr>
          <a:xfrm rot="3669451">
            <a:off x="5697900" y="1110073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Rectangle: Rounded Corners 26">
            <a:extLst>
              <a:ext uri="{FF2B5EF4-FFF2-40B4-BE49-F238E27FC236}">
                <a16:creationId xmlns:a16="http://schemas.microsoft.com/office/drawing/2014/main" id="{8728C91A-B33E-4429-B2A4-C8BF1E107E13}"/>
              </a:ext>
            </a:extLst>
          </p:cNvPr>
          <p:cNvSpPr/>
          <p:nvPr/>
        </p:nvSpPr>
        <p:spPr>
          <a:xfrm>
            <a:off x="6378845" y="2273902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1" name="Rectangle: Rounded Corners 27">
            <a:extLst>
              <a:ext uri="{FF2B5EF4-FFF2-40B4-BE49-F238E27FC236}">
                <a16:creationId xmlns:a16="http://schemas.microsoft.com/office/drawing/2014/main" id="{7DC20876-0FF0-46B7-AEF1-04C32619AE9B}"/>
              </a:ext>
            </a:extLst>
          </p:cNvPr>
          <p:cNvSpPr/>
          <p:nvPr/>
        </p:nvSpPr>
        <p:spPr>
          <a:xfrm>
            <a:off x="5068811" y="2180121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2" name="Arc 41">
            <a:extLst>
              <a:ext uri="{FF2B5EF4-FFF2-40B4-BE49-F238E27FC236}">
                <a16:creationId xmlns:a16="http://schemas.microsoft.com/office/drawing/2014/main" id="{FD595B5D-A2D3-4D4B-BF65-3F49D77B0BD8}"/>
              </a:ext>
            </a:extLst>
          </p:cNvPr>
          <p:cNvSpPr/>
          <p:nvPr/>
        </p:nvSpPr>
        <p:spPr>
          <a:xfrm rot="3669451">
            <a:off x="5710372" y="2153238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3" name="Rectangle: Rounded Corners 42">
            <a:extLst>
              <a:ext uri="{FF2B5EF4-FFF2-40B4-BE49-F238E27FC236}">
                <a16:creationId xmlns:a16="http://schemas.microsoft.com/office/drawing/2014/main" id="{BCF5FBB0-A970-489A-96A7-F0F4E69A1869}"/>
              </a:ext>
            </a:extLst>
          </p:cNvPr>
          <p:cNvSpPr/>
          <p:nvPr/>
        </p:nvSpPr>
        <p:spPr>
          <a:xfrm>
            <a:off x="6391317" y="3223287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4" name="Rectangle: Rounded Corners 43">
            <a:extLst>
              <a:ext uri="{FF2B5EF4-FFF2-40B4-BE49-F238E27FC236}">
                <a16:creationId xmlns:a16="http://schemas.microsoft.com/office/drawing/2014/main" id="{452B46AA-181C-43ED-839B-1D86FE758A80}"/>
              </a:ext>
            </a:extLst>
          </p:cNvPr>
          <p:cNvSpPr/>
          <p:nvPr/>
        </p:nvSpPr>
        <p:spPr>
          <a:xfrm>
            <a:off x="5081284" y="3223287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5" name="Arc 44">
            <a:extLst>
              <a:ext uri="{FF2B5EF4-FFF2-40B4-BE49-F238E27FC236}">
                <a16:creationId xmlns:a16="http://schemas.microsoft.com/office/drawing/2014/main" id="{F7B05AFE-4184-427D-8D19-0067C63149A8}"/>
              </a:ext>
            </a:extLst>
          </p:cNvPr>
          <p:cNvSpPr/>
          <p:nvPr/>
        </p:nvSpPr>
        <p:spPr>
          <a:xfrm rot="3669451">
            <a:off x="5722836" y="3196404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6" name="Rectangle: Rounded Corners 45">
            <a:extLst>
              <a:ext uri="{FF2B5EF4-FFF2-40B4-BE49-F238E27FC236}">
                <a16:creationId xmlns:a16="http://schemas.microsoft.com/office/drawing/2014/main" id="{71DB0381-9DD4-45FC-92E4-44B24E3A1416}"/>
              </a:ext>
            </a:extLst>
          </p:cNvPr>
          <p:cNvSpPr/>
          <p:nvPr/>
        </p:nvSpPr>
        <p:spPr>
          <a:xfrm>
            <a:off x="6403790" y="4266453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7" name="Rectangle: Rounded Corners 46">
            <a:extLst>
              <a:ext uri="{FF2B5EF4-FFF2-40B4-BE49-F238E27FC236}">
                <a16:creationId xmlns:a16="http://schemas.microsoft.com/office/drawing/2014/main" id="{C88FD791-EA92-4AC5-932C-D150D7D67D43}"/>
              </a:ext>
            </a:extLst>
          </p:cNvPr>
          <p:cNvSpPr/>
          <p:nvPr/>
        </p:nvSpPr>
        <p:spPr>
          <a:xfrm>
            <a:off x="5093747" y="4266453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8" name="Arc 47">
            <a:extLst>
              <a:ext uri="{FF2B5EF4-FFF2-40B4-BE49-F238E27FC236}">
                <a16:creationId xmlns:a16="http://schemas.microsoft.com/office/drawing/2014/main" id="{1C02AAF7-BF9B-4228-9BC5-D4953DF1C749}"/>
              </a:ext>
            </a:extLst>
          </p:cNvPr>
          <p:cNvSpPr/>
          <p:nvPr/>
        </p:nvSpPr>
        <p:spPr>
          <a:xfrm rot="3669451">
            <a:off x="5735308" y="4239570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9" name="Rectangle: Rounded Corners 48">
            <a:extLst>
              <a:ext uri="{FF2B5EF4-FFF2-40B4-BE49-F238E27FC236}">
                <a16:creationId xmlns:a16="http://schemas.microsoft.com/office/drawing/2014/main" id="{D273964A-059F-487B-9404-46334BCAFF36}"/>
              </a:ext>
            </a:extLst>
          </p:cNvPr>
          <p:cNvSpPr/>
          <p:nvPr/>
        </p:nvSpPr>
        <p:spPr>
          <a:xfrm>
            <a:off x="6416262" y="5309619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0" name="Rectangle: Rounded Corners 49">
            <a:extLst>
              <a:ext uri="{FF2B5EF4-FFF2-40B4-BE49-F238E27FC236}">
                <a16:creationId xmlns:a16="http://schemas.microsoft.com/office/drawing/2014/main" id="{3604248C-0F8A-4925-8D6A-EBDF0EE6CC90}"/>
              </a:ext>
            </a:extLst>
          </p:cNvPr>
          <p:cNvSpPr/>
          <p:nvPr/>
        </p:nvSpPr>
        <p:spPr>
          <a:xfrm>
            <a:off x="5106219" y="5309619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1" name="Arc 50">
            <a:extLst>
              <a:ext uri="{FF2B5EF4-FFF2-40B4-BE49-F238E27FC236}">
                <a16:creationId xmlns:a16="http://schemas.microsoft.com/office/drawing/2014/main" id="{7F2C4EF6-2326-4B1D-8436-C49A1C629095}"/>
              </a:ext>
            </a:extLst>
          </p:cNvPr>
          <p:cNvSpPr/>
          <p:nvPr/>
        </p:nvSpPr>
        <p:spPr>
          <a:xfrm rot="3669451">
            <a:off x="5747780" y="5282736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2" name="Rectangle: Rounded Corners 51">
            <a:extLst>
              <a:ext uri="{FF2B5EF4-FFF2-40B4-BE49-F238E27FC236}">
                <a16:creationId xmlns:a16="http://schemas.microsoft.com/office/drawing/2014/main" id="{1459DE06-A28D-4E32-97A1-4EAAC6B9D057}"/>
              </a:ext>
            </a:extLst>
          </p:cNvPr>
          <p:cNvSpPr/>
          <p:nvPr/>
        </p:nvSpPr>
        <p:spPr>
          <a:xfrm>
            <a:off x="6428725" y="6352784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3" name="Rectangle: Rounded Corners 52">
            <a:extLst>
              <a:ext uri="{FF2B5EF4-FFF2-40B4-BE49-F238E27FC236}">
                <a16:creationId xmlns:a16="http://schemas.microsoft.com/office/drawing/2014/main" id="{87B5C457-A04A-44D0-B567-1EAEAC0F7E58}"/>
              </a:ext>
            </a:extLst>
          </p:cNvPr>
          <p:cNvSpPr/>
          <p:nvPr/>
        </p:nvSpPr>
        <p:spPr>
          <a:xfrm>
            <a:off x="5118692" y="6352784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4" name="Arc 53">
            <a:extLst>
              <a:ext uri="{FF2B5EF4-FFF2-40B4-BE49-F238E27FC236}">
                <a16:creationId xmlns:a16="http://schemas.microsoft.com/office/drawing/2014/main" id="{1404399F-1F7A-41EF-BF5D-7FD2BFABA55C}"/>
              </a:ext>
            </a:extLst>
          </p:cNvPr>
          <p:cNvSpPr/>
          <p:nvPr/>
        </p:nvSpPr>
        <p:spPr>
          <a:xfrm rot="3669451">
            <a:off x="5760253" y="6325902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5" name="Rectangle 1">
            <a:extLst>
              <a:ext uri="{FF2B5EF4-FFF2-40B4-BE49-F238E27FC236}">
                <a16:creationId xmlns:a16="http://schemas.microsoft.com/office/drawing/2014/main" id="{0A2CBA6B-DFAA-4B37-9ACE-5B16FDE6C876}"/>
              </a:ext>
            </a:extLst>
          </p:cNvPr>
          <p:cNvSpPr/>
          <p:nvPr/>
        </p:nvSpPr>
        <p:spPr>
          <a:xfrm>
            <a:off x="6940067" y="93780"/>
            <a:ext cx="4933700" cy="6681036"/>
          </a:xfrm>
          <a:prstGeom prst="rect">
            <a:avLst/>
          </a:prstGeom>
          <a:solidFill>
            <a:srgbClr val="FFFFFF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6" name="TextBox 49">
            <a:extLst>
              <a:ext uri="{FF2B5EF4-FFF2-40B4-BE49-F238E27FC236}">
                <a16:creationId xmlns:a16="http://schemas.microsoft.com/office/drawing/2014/main" id="{9C7A44DC-D595-4EA6-8B43-E786EC83DB15}"/>
              </a:ext>
            </a:extLst>
          </p:cNvPr>
          <p:cNvSpPr txBox="1"/>
          <p:nvPr/>
        </p:nvSpPr>
        <p:spPr>
          <a:xfrm>
            <a:off x="8087710" y="226442"/>
            <a:ext cx="2175642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1800" b="1" i="0" u="none" strike="noStrike" kern="1200" cap="none" spc="0" baseline="0" dirty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চিত্রগুলোর উত্তর লক্ষ করি-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27" name="Rectangle 53">
            <a:extLst>
              <a:ext uri="{FF2B5EF4-FFF2-40B4-BE49-F238E27FC236}">
                <a16:creationId xmlns:a16="http://schemas.microsoft.com/office/drawing/2014/main" id="{61E8B837-8A25-4127-9D02-4544308BF3FA}"/>
              </a:ext>
            </a:extLst>
          </p:cNvPr>
          <p:cNvSpPr/>
          <p:nvPr/>
        </p:nvSpPr>
        <p:spPr>
          <a:xfrm>
            <a:off x="11080946" y="6369298"/>
            <a:ext cx="707919" cy="316345"/>
          </a:xfrm>
          <a:prstGeom prst="rect">
            <a:avLst/>
          </a:prstGeo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1800" b="0" i="0" u="none" strike="noStrike" kern="1200" cap="none" spc="0" baseline="0">
                <a:solidFill>
                  <a:srgbClr val="FFFFFF"/>
                </a:solidFill>
                <a:uFillTx/>
                <a:latin typeface="NikoshBAN" pitchFamily="2"/>
                <a:cs typeface="NikoshBAN" pitchFamily="2"/>
              </a:rPr>
              <a:t>পৃষ্ঠা-৬</a:t>
            </a: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28" name="TextBox 54">
            <a:extLst>
              <a:ext uri="{FF2B5EF4-FFF2-40B4-BE49-F238E27FC236}">
                <a16:creationId xmlns:a16="http://schemas.microsoft.com/office/drawing/2014/main" id="{0FCB1CCF-6AE7-4C25-9B2B-B34E319CDB87}"/>
              </a:ext>
            </a:extLst>
          </p:cNvPr>
          <p:cNvSpPr txBox="1"/>
          <p:nvPr/>
        </p:nvSpPr>
        <p:spPr>
          <a:xfrm>
            <a:off x="7459044" y="6375480"/>
            <a:ext cx="3255739" cy="316345"/>
          </a:xfrm>
          <a:prstGeom prst="rect">
            <a:avLst/>
          </a:prstGeom>
          <a:solidFill>
            <a:srgbClr val="00B0F0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FF0000"/>
                </a:solidFill>
                <a:uFillTx/>
                <a:latin typeface="NikoshBAN" pitchFamily="2"/>
                <a:cs typeface="NikoshBAN" pitchFamily="2"/>
              </a:rPr>
              <a:t>E-mail--baruaheeralal@gmail.com</a:t>
            </a:r>
            <a:endParaRPr lang="bn-IN" sz="1400" b="0" i="0" u="none" strike="noStrike" kern="1200" cap="none" spc="0" baseline="0">
              <a:solidFill>
                <a:srgbClr val="FF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29" name="Rectangle 81">
            <a:extLst>
              <a:ext uri="{FF2B5EF4-FFF2-40B4-BE49-F238E27FC236}">
                <a16:creationId xmlns:a16="http://schemas.microsoft.com/office/drawing/2014/main" id="{7990BC95-46F6-4D42-8F63-ECD50AADEDD4}"/>
              </a:ext>
            </a:extLst>
          </p:cNvPr>
          <p:cNvSpPr/>
          <p:nvPr/>
        </p:nvSpPr>
        <p:spPr>
          <a:xfrm>
            <a:off x="381954" y="113147"/>
            <a:ext cx="4835402" cy="6600523"/>
          </a:xfrm>
          <a:prstGeom prst="rect">
            <a:avLst/>
          </a:prstGeom>
          <a:solidFill>
            <a:srgbClr val="FFFFFF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0" name="TextBox 82">
            <a:extLst>
              <a:ext uri="{FF2B5EF4-FFF2-40B4-BE49-F238E27FC236}">
                <a16:creationId xmlns:a16="http://schemas.microsoft.com/office/drawing/2014/main" id="{30578A63-60A0-4F19-9EDF-4F31A51F94CE}"/>
              </a:ext>
            </a:extLst>
          </p:cNvPr>
          <p:cNvSpPr txBox="1"/>
          <p:nvPr/>
        </p:nvSpPr>
        <p:spPr>
          <a:xfrm>
            <a:off x="455700" y="5225805"/>
            <a:ext cx="4436412" cy="101566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000" b="1" i="0" u="none" strike="noStrike" kern="1200" cap="none" spc="0" baseline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বাঁশ দিয়ে বাড়ি-ঘরের খুঁটি , বেড়ার খুঁটি , শলা তৈরি করে বসার জন্য মোড়া এবং বিভিন্ন ফার্নিচার/ আসবাবপত্র তৈরি করা যায়।     </a:t>
            </a:r>
            <a:endParaRPr lang="en-US" sz="2000" b="1" i="0" u="none" strike="noStrike" kern="1200" cap="none" spc="0" baseline="0">
              <a:solidFill>
                <a:srgbClr val="00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31" name="TextBox 83">
            <a:extLst>
              <a:ext uri="{FF2B5EF4-FFF2-40B4-BE49-F238E27FC236}">
                <a16:creationId xmlns:a16="http://schemas.microsoft.com/office/drawing/2014/main" id="{747B35E9-CC61-4BAB-ADCA-8BC9ED72171E}"/>
              </a:ext>
            </a:extLst>
          </p:cNvPr>
          <p:cNvSpPr txBox="1"/>
          <p:nvPr/>
        </p:nvSpPr>
        <p:spPr>
          <a:xfrm>
            <a:off x="1494952" y="198781"/>
            <a:ext cx="2670898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1800" b="1" i="0" u="none" strike="noStrike" kern="0" cap="none" spc="0" baseline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চিত্রপট</a:t>
            </a:r>
            <a:r>
              <a:rPr lang="bn-IN" sz="1800" b="1" i="0" u="none" strike="noStrike" kern="1200" cap="none" spc="0" baseline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 উত্তর যাচাই করি----</a:t>
            </a:r>
            <a:endParaRPr lang="en-US" sz="1800" b="1" i="0" u="none" strike="noStrike" kern="1200" cap="none" spc="0" baseline="0">
              <a:solidFill>
                <a:srgbClr val="00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32" name="Rectangle 85">
            <a:extLst>
              <a:ext uri="{FF2B5EF4-FFF2-40B4-BE49-F238E27FC236}">
                <a16:creationId xmlns:a16="http://schemas.microsoft.com/office/drawing/2014/main" id="{EC8FA146-629D-4667-AB49-339801A24739}"/>
              </a:ext>
            </a:extLst>
          </p:cNvPr>
          <p:cNvSpPr/>
          <p:nvPr/>
        </p:nvSpPr>
        <p:spPr>
          <a:xfrm>
            <a:off x="4456438" y="6281095"/>
            <a:ext cx="695008" cy="316345"/>
          </a:xfrm>
          <a:prstGeom prst="rect">
            <a:avLst/>
          </a:prstGeo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1800" b="0" i="0" u="none" strike="noStrike" kern="1200" cap="none" spc="0" baseline="0">
                <a:solidFill>
                  <a:srgbClr val="FFFFFF"/>
                </a:solidFill>
                <a:uFillTx/>
                <a:latin typeface="NikoshBAN" pitchFamily="2"/>
                <a:cs typeface="NikoshBAN" pitchFamily="2"/>
              </a:rPr>
              <a:t>পৃষ্ঠা-৭</a:t>
            </a: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33" name="TextBox 86">
            <a:extLst>
              <a:ext uri="{FF2B5EF4-FFF2-40B4-BE49-F238E27FC236}">
                <a16:creationId xmlns:a16="http://schemas.microsoft.com/office/drawing/2014/main" id="{1B4AFBB6-F228-4C5E-AE88-1B80B3E9ACBF}"/>
              </a:ext>
            </a:extLst>
          </p:cNvPr>
          <p:cNvSpPr txBox="1"/>
          <p:nvPr/>
        </p:nvSpPr>
        <p:spPr>
          <a:xfrm>
            <a:off x="713460" y="6268678"/>
            <a:ext cx="3502828" cy="307777"/>
          </a:xfrm>
          <a:prstGeom prst="rect">
            <a:avLst/>
          </a:prstGeom>
          <a:solidFill>
            <a:srgbClr val="00B0F0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FF0000"/>
                </a:solidFill>
                <a:uFillTx/>
                <a:latin typeface="NikoshBAN" pitchFamily="2"/>
                <a:cs typeface="NikoshBAN" pitchFamily="2"/>
              </a:rPr>
              <a:t>E-mail--baruaheeralal@gmail.com</a:t>
            </a:r>
            <a:endParaRPr lang="bn-IN" sz="1400" b="0" i="0" u="none" strike="noStrike" kern="1200" cap="none" spc="0" baseline="0">
              <a:solidFill>
                <a:srgbClr val="FF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34" name="TextBox 82">
            <a:extLst>
              <a:ext uri="{FF2B5EF4-FFF2-40B4-BE49-F238E27FC236}">
                <a16:creationId xmlns:a16="http://schemas.microsoft.com/office/drawing/2014/main" id="{0F1B6A83-AC9F-422F-B03E-07C391EBEFFE}"/>
              </a:ext>
            </a:extLst>
          </p:cNvPr>
          <p:cNvSpPr txBox="1"/>
          <p:nvPr/>
        </p:nvSpPr>
        <p:spPr>
          <a:xfrm>
            <a:off x="7188701" y="5306107"/>
            <a:ext cx="4436412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000" b="1" i="0" u="none" strike="noStrike" kern="1200" cap="none" spc="0" baseline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কিছু প্রজাতির বাঁশ যেমন-মরাল,মূলি ,তল্লা জাতীয় বাঁশ দ্বারা সৌখিন আসবাবপত্র তৈরি কাজে ব্যস্ত।  </a:t>
            </a:r>
            <a:endParaRPr lang="en-US" sz="2000" b="1" i="0" u="none" strike="noStrike" kern="1200" cap="none" spc="0" baseline="0">
              <a:solidFill>
                <a:srgbClr val="00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35" name="TextBox 5">
            <a:extLst>
              <a:ext uri="{FF2B5EF4-FFF2-40B4-BE49-F238E27FC236}">
                <a16:creationId xmlns:a16="http://schemas.microsoft.com/office/drawing/2014/main" id="{EAA3F2C1-AA30-4FDD-9EFB-4118299D1131}"/>
              </a:ext>
            </a:extLst>
          </p:cNvPr>
          <p:cNvSpPr txBox="1"/>
          <p:nvPr/>
        </p:nvSpPr>
        <p:spPr>
          <a:xfrm>
            <a:off x="1526956" y="6858000"/>
            <a:ext cx="9138083" cy="2308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hlinkClick r:id="rId4" tooltip="https://www.permatree.org/ecuador/growing-bamboo-from-seed/"/>
              </a:rPr>
              <a:t>This Photo</a:t>
            </a:r>
            <a:r>
              <a:rPr lang="en-US" sz="9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by Unknown Author is licensed under </a:t>
            </a:r>
            <a:r>
              <a:rPr lang="en-US" sz="9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hlinkClick r:id="rId5" tooltip="https://creativecommons.org/licenses/by-sa/3.0/"/>
              </a:rPr>
              <a:t>CC BY-SA</a:t>
            </a:r>
            <a:endParaRPr lang="en-US" sz="9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6" name="TextBox 8">
            <a:extLst>
              <a:ext uri="{FF2B5EF4-FFF2-40B4-BE49-F238E27FC236}">
                <a16:creationId xmlns:a16="http://schemas.microsoft.com/office/drawing/2014/main" id="{0529885B-37A3-47EB-A71B-DA914EDCCE5A}"/>
              </a:ext>
            </a:extLst>
          </p:cNvPr>
          <p:cNvSpPr txBox="1"/>
          <p:nvPr/>
        </p:nvSpPr>
        <p:spPr>
          <a:xfrm>
            <a:off x="1676954" y="7007998"/>
            <a:ext cx="9138083" cy="2308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hlinkClick r:id="rId4" tooltip="https://www.permatree.org/ecuador/growing-bamboo-from-seed/"/>
              </a:rPr>
              <a:t>This Photo</a:t>
            </a:r>
            <a:r>
              <a:rPr lang="en-US" sz="9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by Unknown Author is licensed under </a:t>
            </a:r>
            <a:r>
              <a:rPr lang="en-US" sz="9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hlinkClick r:id="rId5" tooltip="https://creativecommons.org/licenses/by-sa/3.0/"/>
              </a:rPr>
              <a:t>CC BY-SA</a:t>
            </a:r>
            <a:endParaRPr lang="en-US" sz="9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37" name="Picture 39">
            <a:extLst>
              <a:ext uri="{FF2B5EF4-FFF2-40B4-BE49-F238E27FC236}">
                <a16:creationId xmlns:a16="http://schemas.microsoft.com/office/drawing/2014/main" id="{64EB2D99-DA11-4115-86D2-ADA919E139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40852" y="715133"/>
            <a:ext cx="4737991" cy="438977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8" name="Picture 54">
            <a:extLst>
              <a:ext uri="{FF2B5EF4-FFF2-40B4-BE49-F238E27FC236}">
                <a16:creationId xmlns:a16="http://schemas.microsoft.com/office/drawing/2014/main" id="{EB454926-AD1F-4EEB-8CAE-9358EC58126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23767" y="2609057"/>
            <a:ext cx="2970803" cy="257710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9" name="Picture 56">
            <a:extLst>
              <a:ext uri="{FF2B5EF4-FFF2-40B4-BE49-F238E27FC236}">
                <a16:creationId xmlns:a16="http://schemas.microsoft.com/office/drawing/2014/main" id="{BB9A4425-616A-4557-8B59-431D56C6F5D7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085" y="554912"/>
            <a:ext cx="2701704" cy="202627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0" name="Picture 3">
            <a:extLst>
              <a:ext uri="{FF2B5EF4-FFF2-40B4-BE49-F238E27FC236}">
                <a16:creationId xmlns:a16="http://schemas.microsoft.com/office/drawing/2014/main" id="{D458D7E5-A4D8-43E7-A359-81139D09F789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53564" y="628960"/>
            <a:ext cx="2004666" cy="186386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1" name="Picture 9">
            <a:extLst>
              <a:ext uri="{FF2B5EF4-FFF2-40B4-BE49-F238E27FC236}">
                <a16:creationId xmlns:a16="http://schemas.microsoft.com/office/drawing/2014/main" id="{ACDBD116-BDE3-4963-B638-640214226F0D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8968" y="2664369"/>
            <a:ext cx="1532013" cy="233059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10444415-C756-4136-A697-F505C6B97CC4}"/>
              </a:ext>
            </a:extLst>
          </p:cNvPr>
          <p:cNvSpPr/>
          <p:nvPr/>
        </p:nvSpPr>
        <p:spPr>
          <a:xfrm>
            <a:off x="6192289" y="0"/>
            <a:ext cx="5863580" cy="6858000"/>
          </a:xfrm>
          <a:prstGeom prst="rect">
            <a:avLst/>
          </a:prstGeom>
          <a:blipFill>
            <a:blip r:embed="rId3">
              <a:alphaModFix/>
            </a:blip>
            <a:tile/>
          </a:blipFill>
          <a:ln w="12701" cap="flat">
            <a:solidFill>
              <a:srgbClr val="54823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ectangle: Rounded Corners 18">
            <a:extLst>
              <a:ext uri="{FF2B5EF4-FFF2-40B4-BE49-F238E27FC236}">
                <a16:creationId xmlns:a16="http://schemas.microsoft.com/office/drawing/2014/main" id="{56AECE54-BFEB-432A-9234-F5B67061772B}"/>
              </a:ext>
            </a:extLst>
          </p:cNvPr>
          <p:cNvSpPr/>
          <p:nvPr/>
        </p:nvSpPr>
        <p:spPr>
          <a:xfrm>
            <a:off x="6353909" y="93790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CC412C83-67F0-4C76-9373-055CD9BEE891}"/>
              </a:ext>
            </a:extLst>
          </p:cNvPr>
          <p:cNvSpPr/>
          <p:nvPr/>
        </p:nvSpPr>
        <p:spPr>
          <a:xfrm>
            <a:off x="239755" y="0"/>
            <a:ext cx="5694919" cy="6858000"/>
          </a:xfrm>
          <a:prstGeom prst="rect">
            <a:avLst/>
          </a:prstGeom>
          <a:blipFill>
            <a:blip r:embed="rId3">
              <a:alphaModFix/>
            </a:blip>
            <a:tile/>
          </a:blipFill>
          <a:ln w="12701" cap="flat">
            <a:solidFill>
              <a:srgbClr val="54823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ectangle: Rounded Corners 22">
            <a:extLst>
              <a:ext uri="{FF2B5EF4-FFF2-40B4-BE49-F238E27FC236}">
                <a16:creationId xmlns:a16="http://schemas.microsoft.com/office/drawing/2014/main" id="{61D92067-D774-4DB4-B033-40B454E56B97}"/>
              </a:ext>
            </a:extLst>
          </p:cNvPr>
          <p:cNvSpPr/>
          <p:nvPr/>
        </p:nvSpPr>
        <p:spPr>
          <a:xfrm>
            <a:off x="5043866" y="93780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Arc 19">
            <a:extLst>
              <a:ext uri="{FF2B5EF4-FFF2-40B4-BE49-F238E27FC236}">
                <a16:creationId xmlns:a16="http://schemas.microsoft.com/office/drawing/2014/main" id="{904A21DD-1605-44C5-BC58-3C2A1BB8B1D4}"/>
              </a:ext>
            </a:extLst>
          </p:cNvPr>
          <p:cNvSpPr/>
          <p:nvPr/>
        </p:nvSpPr>
        <p:spPr>
          <a:xfrm rot="3669451">
            <a:off x="5685428" y="66898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Rectangle: Rounded Corners 23">
            <a:extLst>
              <a:ext uri="{FF2B5EF4-FFF2-40B4-BE49-F238E27FC236}">
                <a16:creationId xmlns:a16="http://schemas.microsoft.com/office/drawing/2014/main" id="{113494FC-4D34-4FAB-87E8-35EF1EE24C8A}"/>
              </a:ext>
            </a:extLst>
          </p:cNvPr>
          <p:cNvSpPr/>
          <p:nvPr/>
        </p:nvSpPr>
        <p:spPr>
          <a:xfrm>
            <a:off x="6366381" y="1136955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Rectangle: Rounded Corners 24">
            <a:extLst>
              <a:ext uri="{FF2B5EF4-FFF2-40B4-BE49-F238E27FC236}">
                <a16:creationId xmlns:a16="http://schemas.microsoft.com/office/drawing/2014/main" id="{A1E9946D-6951-4EBC-8FDC-330E2B2CF45B}"/>
              </a:ext>
            </a:extLst>
          </p:cNvPr>
          <p:cNvSpPr/>
          <p:nvPr/>
        </p:nvSpPr>
        <p:spPr>
          <a:xfrm>
            <a:off x="5056339" y="1136955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Arc 25">
            <a:extLst>
              <a:ext uri="{FF2B5EF4-FFF2-40B4-BE49-F238E27FC236}">
                <a16:creationId xmlns:a16="http://schemas.microsoft.com/office/drawing/2014/main" id="{524D3BCE-7876-423D-9BF8-08D892E6023D}"/>
              </a:ext>
            </a:extLst>
          </p:cNvPr>
          <p:cNvSpPr/>
          <p:nvPr/>
        </p:nvSpPr>
        <p:spPr>
          <a:xfrm rot="3669451">
            <a:off x="5697900" y="1110073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Rectangle: Rounded Corners 26">
            <a:extLst>
              <a:ext uri="{FF2B5EF4-FFF2-40B4-BE49-F238E27FC236}">
                <a16:creationId xmlns:a16="http://schemas.microsoft.com/office/drawing/2014/main" id="{FC42108C-B017-4B8D-B609-39C738E7C4CC}"/>
              </a:ext>
            </a:extLst>
          </p:cNvPr>
          <p:cNvSpPr/>
          <p:nvPr/>
        </p:nvSpPr>
        <p:spPr>
          <a:xfrm>
            <a:off x="6378845" y="2273902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1" name="Rectangle: Rounded Corners 27">
            <a:extLst>
              <a:ext uri="{FF2B5EF4-FFF2-40B4-BE49-F238E27FC236}">
                <a16:creationId xmlns:a16="http://schemas.microsoft.com/office/drawing/2014/main" id="{17681BA5-ABDB-49E7-86B8-8B14CF014542}"/>
              </a:ext>
            </a:extLst>
          </p:cNvPr>
          <p:cNvSpPr/>
          <p:nvPr/>
        </p:nvSpPr>
        <p:spPr>
          <a:xfrm>
            <a:off x="5068811" y="2180121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2" name="Arc 41">
            <a:extLst>
              <a:ext uri="{FF2B5EF4-FFF2-40B4-BE49-F238E27FC236}">
                <a16:creationId xmlns:a16="http://schemas.microsoft.com/office/drawing/2014/main" id="{3526797D-2A48-45BE-A6ED-F9DADA880690}"/>
              </a:ext>
            </a:extLst>
          </p:cNvPr>
          <p:cNvSpPr/>
          <p:nvPr/>
        </p:nvSpPr>
        <p:spPr>
          <a:xfrm rot="3669451">
            <a:off x="5710372" y="2153238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3" name="Rectangle: Rounded Corners 42">
            <a:extLst>
              <a:ext uri="{FF2B5EF4-FFF2-40B4-BE49-F238E27FC236}">
                <a16:creationId xmlns:a16="http://schemas.microsoft.com/office/drawing/2014/main" id="{0C79120C-07E3-4783-B438-FDFF6FEE9BAD}"/>
              </a:ext>
            </a:extLst>
          </p:cNvPr>
          <p:cNvSpPr/>
          <p:nvPr/>
        </p:nvSpPr>
        <p:spPr>
          <a:xfrm>
            <a:off x="6391317" y="3223287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4" name="Rectangle: Rounded Corners 43">
            <a:extLst>
              <a:ext uri="{FF2B5EF4-FFF2-40B4-BE49-F238E27FC236}">
                <a16:creationId xmlns:a16="http://schemas.microsoft.com/office/drawing/2014/main" id="{E0D92764-D296-40B3-A5DE-B2F5F8E677E9}"/>
              </a:ext>
            </a:extLst>
          </p:cNvPr>
          <p:cNvSpPr/>
          <p:nvPr/>
        </p:nvSpPr>
        <p:spPr>
          <a:xfrm>
            <a:off x="5081284" y="3223287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5" name="Arc 44">
            <a:extLst>
              <a:ext uri="{FF2B5EF4-FFF2-40B4-BE49-F238E27FC236}">
                <a16:creationId xmlns:a16="http://schemas.microsoft.com/office/drawing/2014/main" id="{7A6220A5-E8B1-4AF7-A5AD-96C4179A5319}"/>
              </a:ext>
            </a:extLst>
          </p:cNvPr>
          <p:cNvSpPr/>
          <p:nvPr/>
        </p:nvSpPr>
        <p:spPr>
          <a:xfrm rot="3669451">
            <a:off x="5722836" y="3196404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6" name="Rectangle: Rounded Corners 45">
            <a:extLst>
              <a:ext uri="{FF2B5EF4-FFF2-40B4-BE49-F238E27FC236}">
                <a16:creationId xmlns:a16="http://schemas.microsoft.com/office/drawing/2014/main" id="{7F998B5B-37E2-4628-AD1A-D596BB8B9511}"/>
              </a:ext>
            </a:extLst>
          </p:cNvPr>
          <p:cNvSpPr/>
          <p:nvPr/>
        </p:nvSpPr>
        <p:spPr>
          <a:xfrm>
            <a:off x="6403790" y="4266453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7" name="Rectangle: Rounded Corners 46">
            <a:extLst>
              <a:ext uri="{FF2B5EF4-FFF2-40B4-BE49-F238E27FC236}">
                <a16:creationId xmlns:a16="http://schemas.microsoft.com/office/drawing/2014/main" id="{246567B3-B6DF-49BE-BAF7-66727D3431A1}"/>
              </a:ext>
            </a:extLst>
          </p:cNvPr>
          <p:cNvSpPr/>
          <p:nvPr/>
        </p:nvSpPr>
        <p:spPr>
          <a:xfrm>
            <a:off x="5093747" y="4266453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8" name="Arc 47">
            <a:extLst>
              <a:ext uri="{FF2B5EF4-FFF2-40B4-BE49-F238E27FC236}">
                <a16:creationId xmlns:a16="http://schemas.microsoft.com/office/drawing/2014/main" id="{DCBB258E-A633-4253-ACB5-F91376CF68E9}"/>
              </a:ext>
            </a:extLst>
          </p:cNvPr>
          <p:cNvSpPr/>
          <p:nvPr/>
        </p:nvSpPr>
        <p:spPr>
          <a:xfrm rot="3669451">
            <a:off x="5735308" y="4239570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9" name="Rectangle: Rounded Corners 48">
            <a:extLst>
              <a:ext uri="{FF2B5EF4-FFF2-40B4-BE49-F238E27FC236}">
                <a16:creationId xmlns:a16="http://schemas.microsoft.com/office/drawing/2014/main" id="{11BB7A39-8455-4FEA-A4AF-7DB183DB6488}"/>
              </a:ext>
            </a:extLst>
          </p:cNvPr>
          <p:cNvSpPr/>
          <p:nvPr/>
        </p:nvSpPr>
        <p:spPr>
          <a:xfrm>
            <a:off x="6416262" y="5309619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0" name="Rectangle: Rounded Corners 49">
            <a:extLst>
              <a:ext uri="{FF2B5EF4-FFF2-40B4-BE49-F238E27FC236}">
                <a16:creationId xmlns:a16="http://schemas.microsoft.com/office/drawing/2014/main" id="{608D1976-96F8-439E-80A2-C227CCFC82D0}"/>
              </a:ext>
            </a:extLst>
          </p:cNvPr>
          <p:cNvSpPr/>
          <p:nvPr/>
        </p:nvSpPr>
        <p:spPr>
          <a:xfrm>
            <a:off x="5106219" y="5309619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1" name="Arc 50">
            <a:extLst>
              <a:ext uri="{FF2B5EF4-FFF2-40B4-BE49-F238E27FC236}">
                <a16:creationId xmlns:a16="http://schemas.microsoft.com/office/drawing/2014/main" id="{478288D2-1F9E-437B-BF33-D873DAA1BE1F}"/>
              </a:ext>
            </a:extLst>
          </p:cNvPr>
          <p:cNvSpPr/>
          <p:nvPr/>
        </p:nvSpPr>
        <p:spPr>
          <a:xfrm rot="3669451">
            <a:off x="5747780" y="5282736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2" name="Rectangle: Rounded Corners 51">
            <a:extLst>
              <a:ext uri="{FF2B5EF4-FFF2-40B4-BE49-F238E27FC236}">
                <a16:creationId xmlns:a16="http://schemas.microsoft.com/office/drawing/2014/main" id="{2D564F6E-6386-476A-B52B-5B8C7A4D1B3B}"/>
              </a:ext>
            </a:extLst>
          </p:cNvPr>
          <p:cNvSpPr/>
          <p:nvPr/>
        </p:nvSpPr>
        <p:spPr>
          <a:xfrm>
            <a:off x="6428725" y="6352784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3" name="Rectangle: Rounded Corners 52">
            <a:extLst>
              <a:ext uri="{FF2B5EF4-FFF2-40B4-BE49-F238E27FC236}">
                <a16:creationId xmlns:a16="http://schemas.microsoft.com/office/drawing/2014/main" id="{D0E15489-8699-410A-ADB5-A0188AE9BBB9}"/>
              </a:ext>
            </a:extLst>
          </p:cNvPr>
          <p:cNvSpPr/>
          <p:nvPr/>
        </p:nvSpPr>
        <p:spPr>
          <a:xfrm>
            <a:off x="5118692" y="6352784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4" name="Arc 53">
            <a:extLst>
              <a:ext uri="{FF2B5EF4-FFF2-40B4-BE49-F238E27FC236}">
                <a16:creationId xmlns:a16="http://schemas.microsoft.com/office/drawing/2014/main" id="{5BC60B56-B8F3-449F-B780-D534C133887C}"/>
              </a:ext>
            </a:extLst>
          </p:cNvPr>
          <p:cNvSpPr/>
          <p:nvPr/>
        </p:nvSpPr>
        <p:spPr>
          <a:xfrm rot="3669451">
            <a:off x="5760253" y="6325902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5" name="Rectangle 1">
            <a:extLst>
              <a:ext uri="{FF2B5EF4-FFF2-40B4-BE49-F238E27FC236}">
                <a16:creationId xmlns:a16="http://schemas.microsoft.com/office/drawing/2014/main" id="{943EAE15-D15A-4C54-8596-CB456CDECFF8}"/>
              </a:ext>
            </a:extLst>
          </p:cNvPr>
          <p:cNvSpPr/>
          <p:nvPr/>
        </p:nvSpPr>
        <p:spPr>
          <a:xfrm>
            <a:off x="6940067" y="93780"/>
            <a:ext cx="4933700" cy="6681036"/>
          </a:xfrm>
          <a:prstGeom prst="rect">
            <a:avLst/>
          </a:prstGeom>
          <a:solidFill>
            <a:srgbClr val="FFFFFF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6" name="TextBox 49">
            <a:extLst>
              <a:ext uri="{FF2B5EF4-FFF2-40B4-BE49-F238E27FC236}">
                <a16:creationId xmlns:a16="http://schemas.microsoft.com/office/drawing/2014/main" id="{FDCF7ACC-1B26-4B89-971C-B1886A0C1815}"/>
              </a:ext>
            </a:extLst>
          </p:cNvPr>
          <p:cNvSpPr txBox="1"/>
          <p:nvPr/>
        </p:nvSpPr>
        <p:spPr>
          <a:xfrm>
            <a:off x="7883183" y="226442"/>
            <a:ext cx="2321003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1800" b="1" i="0" u="none" strike="noStrike" kern="1200" cap="none" spc="0" baseline="0" dirty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চিত্রগুলোর ব্যবহার লক্ষ করি-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27" name="Rectangle 53">
            <a:extLst>
              <a:ext uri="{FF2B5EF4-FFF2-40B4-BE49-F238E27FC236}">
                <a16:creationId xmlns:a16="http://schemas.microsoft.com/office/drawing/2014/main" id="{390A6325-8FC9-4BAE-AB93-DFE2115BC483}"/>
              </a:ext>
            </a:extLst>
          </p:cNvPr>
          <p:cNvSpPr/>
          <p:nvPr/>
        </p:nvSpPr>
        <p:spPr>
          <a:xfrm>
            <a:off x="11080946" y="6369298"/>
            <a:ext cx="707919" cy="316345"/>
          </a:xfrm>
          <a:prstGeom prst="rect">
            <a:avLst/>
          </a:prstGeo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1800" b="0" i="0" u="none" strike="noStrike" kern="1200" cap="none" spc="0" baseline="0">
                <a:solidFill>
                  <a:srgbClr val="FFFFFF"/>
                </a:solidFill>
                <a:uFillTx/>
                <a:latin typeface="NikoshBAN" pitchFamily="2"/>
                <a:cs typeface="NikoshBAN" pitchFamily="2"/>
              </a:rPr>
              <a:t>পৃষ্ঠা-৮</a:t>
            </a: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28" name="TextBox 54">
            <a:extLst>
              <a:ext uri="{FF2B5EF4-FFF2-40B4-BE49-F238E27FC236}">
                <a16:creationId xmlns:a16="http://schemas.microsoft.com/office/drawing/2014/main" id="{DE3E1662-8338-432C-9C48-240BCE306544}"/>
              </a:ext>
            </a:extLst>
          </p:cNvPr>
          <p:cNvSpPr txBox="1"/>
          <p:nvPr/>
        </p:nvSpPr>
        <p:spPr>
          <a:xfrm>
            <a:off x="7459044" y="6375480"/>
            <a:ext cx="3255739" cy="316345"/>
          </a:xfrm>
          <a:prstGeom prst="rect">
            <a:avLst/>
          </a:prstGeom>
          <a:solidFill>
            <a:srgbClr val="00B0F0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FF0000"/>
                </a:solidFill>
                <a:uFillTx/>
                <a:latin typeface="NikoshBAN" pitchFamily="2"/>
                <a:cs typeface="NikoshBAN" pitchFamily="2"/>
              </a:rPr>
              <a:t>E-mail--baruaheeralal@gmail.com</a:t>
            </a:r>
            <a:endParaRPr lang="bn-IN" sz="1400" b="0" i="0" u="none" strike="noStrike" kern="1200" cap="none" spc="0" baseline="0">
              <a:solidFill>
                <a:srgbClr val="FF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29" name="Rectangle 81">
            <a:extLst>
              <a:ext uri="{FF2B5EF4-FFF2-40B4-BE49-F238E27FC236}">
                <a16:creationId xmlns:a16="http://schemas.microsoft.com/office/drawing/2014/main" id="{8BE69443-E1D6-425A-8FFD-2DF6C9138CA8}"/>
              </a:ext>
            </a:extLst>
          </p:cNvPr>
          <p:cNvSpPr/>
          <p:nvPr/>
        </p:nvSpPr>
        <p:spPr>
          <a:xfrm>
            <a:off x="381954" y="113147"/>
            <a:ext cx="4835402" cy="6600523"/>
          </a:xfrm>
          <a:prstGeom prst="rect">
            <a:avLst/>
          </a:prstGeom>
          <a:solidFill>
            <a:srgbClr val="FFFFFF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0" name="TextBox 82">
            <a:extLst>
              <a:ext uri="{FF2B5EF4-FFF2-40B4-BE49-F238E27FC236}">
                <a16:creationId xmlns:a16="http://schemas.microsoft.com/office/drawing/2014/main" id="{CC107803-B4B7-4987-8FA8-C0A67B8B1EFA}"/>
              </a:ext>
            </a:extLst>
          </p:cNvPr>
          <p:cNvSpPr txBox="1"/>
          <p:nvPr/>
        </p:nvSpPr>
        <p:spPr>
          <a:xfrm>
            <a:off x="455700" y="5336167"/>
            <a:ext cx="4436412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000" b="1" i="0" u="none" strike="noStrike" kern="1200" cap="none" spc="0" baseline="0" dirty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বাঁশ দিয়ে বাড়ি-ঘরের খুঁটি , বেড়ার খুঁটি , শলা দিয়ে বাড়ির গেইট, চাটাই  তৈরি করা যায়।     </a:t>
            </a:r>
            <a:endParaRPr lang="en-US" sz="2000" b="1" i="0" u="none" strike="noStrike" kern="1200" cap="none" spc="0" baseline="0" dirty="0">
              <a:solidFill>
                <a:srgbClr val="00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31" name="TextBox 83">
            <a:extLst>
              <a:ext uri="{FF2B5EF4-FFF2-40B4-BE49-F238E27FC236}">
                <a16:creationId xmlns:a16="http://schemas.microsoft.com/office/drawing/2014/main" id="{34BDB732-200C-4DDA-8F4F-46E462FDC88C}"/>
              </a:ext>
            </a:extLst>
          </p:cNvPr>
          <p:cNvSpPr txBox="1"/>
          <p:nvPr/>
        </p:nvSpPr>
        <p:spPr>
          <a:xfrm>
            <a:off x="1494952" y="198781"/>
            <a:ext cx="2670898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1800" b="1" i="0" u="none" strike="noStrike" kern="0" cap="none" spc="0" baseline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চিত্রপট</a:t>
            </a:r>
            <a:r>
              <a:rPr lang="bn-IN" sz="1800" b="1" i="0" u="none" strike="noStrike" kern="1200" cap="none" spc="0" baseline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 উত্তর যাচাই করি----</a:t>
            </a:r>
            <a:endParaRPr lang="en-US" sz="1800" b="1" i="0" u="none" strike="noStrike" kern="1200" cap="none" spc="0" baseline="0">
              <a:solidFill>
                <a:srgbClr val="00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32" name="Rectangle 85">
            <a:extLst>
              <a:ext uri="{FF2B5EF4-FFF2-40B4-BE49-F238E27FC236}">
                <a16:creationId xmlns:a16="http://schemas.microsoft.com/office/drawing/2014/main" id="{8A7DB569-C66D-4F4B-9ADB-2B6444F5C978}"/>
              </a:ext>
            </a:extLst>
          </p:cNvPr>
          <p:cNvSpPr/>
          <p:nvPr/>
        </p:nvSpPr>
        <p:spPr>
          <a:xfrm>
            <a:off x="4456438" y="6281095"/>
            <a:ext cx="695008" cy="316345"/>
          </a:xfrm>
          <a:prstGeom prst="rect">
            <a:avLst/>
          </a:prstGeo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1800" b="0" i="0" u="none" strike="noStrike" kern="1200" cap="none" spc="0" baseline="0">
                <a:solidFill>
                  <a:srgbClr val="FFFFFF"/>
                </a:solidFill>
                <a:uFillTx/>
                <a:latin typeface="NikoshBAN" pitchFamily="2"/>
                <a:cs typeface="NikoshBAN" pitchFamily="2"/>
              </a:rPr>
              <a:t>পৃষ্ঠা-৯</a:t>
            </a: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33" name="TextBox 86">
            <a:extLst>
              <a:ext uri="{FF2B5EF4-FFF2-40B4-BE49-F238E27FC236}">
                <a16:creationId xmlns:a16="http://schemas.microsoft.com/office/drawing/2014/main" id="{E428C6A7-9B86-4419-B555-3E695612546B}"/>
              </a:ext>
            </a:extLst>
          </p:cNvPr>
          <p:cNvSpPr txBox="1"/>
          <p:nvPr/>
        </p:nvSpPr>
        <p:spPr>
          <a:xfrm>
            <a:off x="713460" y="6268678"/>
            <a:ext cx="3502828" cy="307777"/>
          </a:xfrm>
          <a:prstGeom prst="rect">
            <a:avLst/>
          </a:prstGeom>
          <a:solidFill>
            <a:srgbClr val="00B0F0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FF0000"/>
                </a:solidFill>
                <a:uFillTx/>
                <a:latin typeface="NikoshBAN" pitchFamily="2"/>
                <a:cs typeface="NikoshBAN" pitchFamily="2"/>
              </a:rPr>
              <a:t>E-mail--baruaheeralal@gmail.com</a:t>
            </a:r>
            <a:endParaRPr lang="bn-IN" sz="1400" b="0" i="0" u="none" strike="noStrike" kern="1200" cap="none" spc="0" baseline="0">
              <a:solidFill>
                <a:srgbClr val="FF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34" name="TextBox 82">
            <a:extLst>
              <a:ext uri="{FF2B5EF4-FFF2-40B4-BE49-F238E27FC236}">
                <a16:creationId xmlns:a16="http://schemas.microsoft.com/office/drawing/2014/main" id="{6E56D6EF-359A-462A-B852-39985DB3F1E3}"/>
              </a:ext>
            </a:extLst>
          </p:cNvPr>
          <p:cNvSpPr txBox="1"/>
          <p:nvPr/>
        </p:nvSpPr>
        <p:spPr>
          <a:xfrm>
            <a:off x="7188701" y="5306107"/>
            <a:ext cx="4436412" cy="101566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000" b="1" i="0" u="none" strike="noStrike" kern="1200" cap="none" spc="0" baseline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কিছু  শক্ত প্রজাতির বাঁশ যেমন-বরফ / বরক বাঁশ দ্বারা </a:t>
            </a:r>
            <a:r>
              <a:rPr lang="bn-IN" sz="2000" b="1" i="0" u="none" strike="noStrike" kern="0" cap="none" spc="0" baseline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নৌকা,সাঁকো,কোদাল/শাবল, কাঁছি,দা,গরু/ঘোড়া গাড়ি ইত্যাদির কাজে বাঁশের প্রচুর ব্যবহার লক্ষ করা যায়।</a:t>
            </a:r>
            <a:r>
              <a:rPr lang="bn-IN" sz="2000" b="1" i="0" u="none" strike="noStrike" kern="1200" cap="none" spc="0" baseline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  </a:t>
            </a:r>
            <a:endParaRPr lang="en-US" sz="2000" b="1" i="0" u="none" strike="noStrike" kern="1200" cap="none" spc="0" baseline="0">
              <a:solidFill>
                <a:srgbClr val="000000"/>
              </a:solidFill>
              <a:uFillTx/>
              <a:latin typeface="NikoshBAN" pitchFamily="2"/>
              <a:cs typeface="NikoshBAN" pitchFamily="2"/>
            </a:endParaRPr>
          </a:p>
        </p:txBody>
      </p:sp>
      <p:pic>
        <p:nvPicPr>
          <p:cNvPr id="35" name="Picture 4">
            <a:extLst>
              <a:ext uri="{FF2B5EF4-FFF2-40B4-BE49-F238E27FC236}">
                <a16:creationId xmlns:a16="http://schemas.microsoft.com/office/drawing/2014/main" id="{7051E0D2-3A68-4B17-BFB8-0D376313E89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67862" y="728428"/>
            <a:ext cx="2321003" cy="412462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6" name="Picture 7">
            <a:extLst>
              <a:ext uri="{FF2B5EF4-FFF2-40B4-BE49-F238E27FC236}">
                <a16:creationId xmlns:a16="http://schemas.microsoft.com/office/drawing/2014/main" id="{AEE30774-F15C-436D-9329-F5B43F055D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1175" y="702623"/>
            <a:ext cx="2230221" cy="418298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7" name="Picture 12">
            <a:extLst>
              <a:ext uri="{FF2B5EF4-FFF2-40B4-BE49-F238E27FC236}">
                <a16:creationId xmlns:a16="http://schemas.microsoft.com/office/drawing/2014/main" id="{F9C1F29C-BB06-4093-862A-EED8F617FBB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695" y="531714"/>
            <a:ext cx="4432471" cy="273400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8" name="Picture 44">
            <a:extLst>
              <a:ext uri="{FF2B5EF4-FFF2-40B4-BE49-F238E27FC236}">
                <a16:creationId xmlns:a16="http://schemas.microsoft.com/office/drawing/2014/main" id="{93E002F6-DEE2-42D9-BF95-9F25828FB4A9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695" y="3305345"/>
            <a:ext cx="4450256" cy="1880829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BEB4A6DC-30C6-47D2-BC8D-EE999ACF7413}"/>
              </a:ext>
            </a:extLst>
          </p:cNvPr>
          <p:cNvSpPr/>
          <p:nvPr/>
        </p:nvSpPr>
        <p:spPr>
          <a:xfrm>
            <a:off x="6192289" y="0"/>
            <a:ext cx="5863580" cy="6858000"/>
          </a:xfrm>
          <a:prstGeom prst="rect">
            <a:avLst/>
          </a:prstGeom>
          <a:blipFill>
            <a:blip r:embed="rId3">
              <a:alphaModFix/>
            </a:blip>
            <a:tile/>
          </a:blipFill>
          <a:ln w="12701" cap="flat">
            <a:solidFill>
              <a:srgbClr val="54823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ectangle: Rounded Corners 18">
            <a:extLst>
              <a:ext uri="{FF2B5EF4-FFF2-40B4-BE49-F238E27FC236}">
                <a16:creationId xmlns:a16="http://schemas.microsoft.com/office/drawing/2014/main" id="{D07C9233-A76A-4147-A0D2-40665D1A25E9}"/>
              </a:ext>
            </a:extLst>
          </p:cNvPr>
          <p:cNvSpPr/>
          <p:nvPr/>
        </p:nvSpPr>
        <p:spPr>
          <a:xfrm>
            <a:off x="6353909" y="93790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9DE19DAF-3CF5-4199-A620-C9E829A9B094}"/>
              </a:ext>
            </a:extLst>
          </p:cNvPr>
          <p:cNvSpPr/>
          <p:nvPr/>
        </p:nvSpPr>
        <p:spPr>
          <a:xfrm>
            <a:off x="239755" y="0"/>
            <a:ext cx="5694919" cy="6858000"/>
          </a:xfrm>
          <a:prstGeom prst="rect">
            <a:avLst/>
          </a:prstGeom>
          <a:blipFill>
            <a:blip r:embed="rId3">
              <a:alphaModFix/>
            </a:blip>
            <a:tile/>
          </a:blipFill>
          <a:ln w="12701" cap="flat">
            <a:solidFill>
              <a:srgbClr val="54823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ectangle: Rounded Corners 22">
            <a:extLst>
              <a:ext uri="{FF2B5EF4-FFF2-40B4-BE49-F238E27FC236}">
                <a16:creationId xmlns:a16="http://schemas.microsoft.com/office/drawing/2014/main" id="{8C12071F-5985-4B14-987C-CBE40F66DA94}"/>
              </a:ext>
            </a:extLst>
          </p:cNvPr>
          <p:cNvSpPr/>
          <p:nvPr/>
        </p:nvSpPr>
        <p:spPr>
          <a:xfrm>
            <a:off x="5043866" y="93780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Arc 19">
            <a:extLst>
              <a:ext uri="{FF2B5EF4-FFF2-40B4-BE49-F238E27FC236}">
                <a16:creationId xmlns:a16="http://schemas.microsoft.com/office/drawing/2014/main" id="{E2A5B423-F537-452C-9973-11498860B853}"/>
              </a:ext>
            </a:extLst>
          </p:cNvPr>
          <p:cNvSpPr/>
          <p:nvPr/>
        </p:nvSpPr>
        <p:spPr>
          <a:xfrm rot="3669451">
            <a:off x="5685428" y="66898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Rectangle: Rounded Corners 23">
            <a:extLst>
              <a:ext uri="{FF2B5EF4-FFF2-40B4-BE49-F238E27FC236}">
                <a16:creationId xmlns:a16="http://schemas.microsoft.com/office/drawing/2014/main" id="{31236C01-8B74-415A-B350-3C7B04AFC0F1}"/>
              </a:ext>
            </a:extLst>
          </p:cNvPr>
          <p:cNvSpPr/>
          <p:nvPr/>
        </p:nvSpPr>
        <p:spPr>
          <a:xfrm>
            <a:off x="6366381" y="1136955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Rectangle: Rounded Corners 24">
            <a:extLst>
              <a:ext uri="{FF2B5EF4-FFF2-40B4-BE49-F238E27FC236}">
                <a16:creationId xmlns:a16="http://schemas.microsoft.com/office/drawing/2014/main" id="{92D6AEE3-E292-42E6-AC08-FBFF045B6383}"/>
              </a:ext>
            </a:extLst>
          </p:cNvPr>
          <p:cNvSpPr/>
          <p:nvPr/>
        </p:nvSpPr>
        <p:spPr>
          <a:xfrm>
            <a:off x="5056339" y="1136955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Arc 25">
            <a:extLst>
              <a:ext uri="{FF2B5EF4-FFF2-40B4-BE49-F238E27FC236}">
                <a16:creationId xmlns:a16="http://schemas.microsoft.com/office/drawing/2014/main" id="{538D5549-B9E3-49C9-B6E0-5B4073386FD6}"/>
              </a:ext>
            </a:extLst>
          </p:cNvPr>
          <p:cNvSpPr/>
          <p:nvPr/>
        </p:nvSpPr>
        <p:spPr>
          <a:xfrm rot="3669451">
            <a:off x="5697900" y="1110073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Rectangle: Rounded Corners 26">
            <a:extLst>
              <a:ext uri="{FF2B5EF4-FFF2-40B4-BE49-F238E27FC236}">
                <a16:creationId xmlns:a16="http://schemas.microsoft.com/office/drawing/2014/main" id="{FD5D836B-513B-4C33-AAF8-757886688FAF}"/>
              </a:ext>
            </a:extLst>
          </p:cNvPr>
          <p:cNvSpPr/>
          <p:nvPr/>
        </p:nvSpPr>
        <p:spPr>
          <a:xfrm>
            <a:off x="6378845" y="2273902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1" name="Rectangle: Rounded Corners 27">
            <a:extLst>
              <a:ext uri="{FF2B5EF4-FFF2-40B4-BE49-F238E27FC236}">
                <a16:creationId xmlns:a16="http://schemas.microsoft.com/office/drawing/2014/main" id="{810F8950-50F9-4A5A-A452-B03CD5A2AD19}"/>
              </a:ext>
            </a:extLst>
          </p:cNvPr>
          <p:cNvSpPr/>
          <p:nvPr/>
        </p:nvSpPr>
        <p:spPr>
          <a:xfrm>
            <a:off x="5068811" y="2180121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2" name="Arc 41">
            <a:extLst>
              <a:ext uri="{FF2B5EF4-FFF2-40B4-BE49-F238E27FC236}">
                <a16:creationId xmlns:a16="http://schemas.microsoft.com/office/drawing/2014/main" id="{9CA1668F-5765-4416-B47F-651C05E4322A}"/>
              </a:ext>
            </a:extLst>
          </p:cNvPr>
          <p:cNvSpPr/>
          <p:nvPr/>
        </p:nvSpPr>
        <p:spPr>
          <a:xfrm rot="3669451">
            <a:off x="5710372" y="2153238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3" name="Rectangle: Rounded Corners 42">
            <a:extLst>
              <a:ext uri="{FF2B5EF4-FFF2-40B4-BE49-F238E27FC236}">
                <a16:creationId xmlns:a16="http://schemas.microsoft.com/office/drawing/2014/main" id="{5014C46F-E7BC-4438-9061-0AE937BDD806}"/>
              </a:ext>
            </a:extLst>
          </p:cNvPr>
          <p:cNvSpPr/>
          <p:nvPr/>
        </p:nvSpPr>
        <p:spPr>
          <a:xfrm>
            <a:off x="6391317" y="3223287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4" name="Rectangle: Rounded Corners 43">
            <a:extLst>
              <a:ext uri="{FF2B5EF4-FFF2-40B4-BE49-F238E27FC236}">
                <a16:creationId xmlns:a16="http://schemas.microsoft.com/office/drawing/2014/main" id="{62FDAD01-55DA-421C-A1EF-D264E1113F1C}"/>
              </a:ext>
            </a:extLst>
          </p:cNvPr>
          <p:cNvSpPr/>
          <p:nvPr/>
        </p:nvSpPr>
        <p:spPr>
          <a:xfrm>
            <a:off x="5081284" y="3223287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5" name="Arc 44">
            <a:extLst>
              <a:ext uri="{FF2B5EF4-FFF2-40B4-BE49-F238E27FC236}">
                <a16:creationId xmlns:a16="http://schemas.microsoft.com/office/drawing/2014/main" id="{D78DA44D-24BC-4506-B721-7AFCC69EF63A}"/>
              </a:ext>
            </a:extLst>
          </p:cNvPr>
          <p:cNvSpPr/>
          <p:nvPr/>
        </p:nvSpPr>
        <p:spPr>
          <a:xfrm rot="3669451">
            <a:off x="5722836" y="3196404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6" name="Rectangle: Rounded Corners 45">
            <a:extLst>
              <a:ext uri="{FF2B5EF4-FFF2-40B4-BE49-F238E27FC236}">
                <a16:creationId xmlns:a16="http://schemas.microsoft.com/office/drawing/2014/main" id="{93976BDF-05B0-4DB6-B48A-EFD17B1249BC}"/>
              </a:ext>
            </a:extLst>
          </p:cNvPr>
          <p:cNvSpPr/>
          <p:nvPr/>
        </p:nvSpPr>
        <p:spPr>
          <a:xfrm>
            <a:off x="6403790" y="4266453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7" name="Rectangle: Rounded Corners 46">
            <a:extLst>
              <a:ext uri="{FF2B5EF4-FFF2-40B4-BE49-F238E27FC236}">
                <a16:creationId xmlns:a16="http://schemas.microsoft.com/office/drawing/2014/main" id="{56E5037F-CB82-4BF6-9CF0-D231C7008BEC}"/>
              </a:ext>
            </a:extLst>
          </p:cNvPr>
          <p:cNvSpPr/>
          <p:nvPr/>
        </p:nvSpPr>
        <p:spPr>
          <a:xfrm>
            <a:off x="5093747" y="4266453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8" name="Arc 47">
            <a:extLst>
              <a:ext uri="{FF2B5EF4-FFF2-40B4-BE49-F238E27FC236}">
                <a16:creationId xmlns:a16="http://schemas.microsoft.com/office/drawing/2014/main" id="{57840776-0321-4C2F-A275-36EA711692A1}"/>
              </a:ext>
            </a:extLst>
          </p:cNvPr>
          <p:cNvSpPr/>
          <p:nvPr/>
        </p:nvSpPr>
        <p:spPr>
          <a:xfrm rot="3669451">
            <a:off x="5735308" y="4239570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9" name="Rectangle: Rounded Corners 48">
            <a:extLst>
              <a:ext uri="{FF2B5EF4-FFF2-40B4-BE49-F238E27FC236}">
                <a16:creationId xmlns:a16="http://schemas.microsoft.com/office/drawing/2014/main" id="{7A58E221-F4F1-4870-A9FE-46CB6EA93B3A}"/>
              </a:ext>
            </a:extLst>
          </p:cNvPr>
          <p:cNvSpPr/>
          <p:nvPr/>
        </p:nvSpPr>
        <p:spPr>
          <a:xfrm>
            <a:off x="6416262" y="5309619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0" name="Rectangle: Rounded Corners 49">
            <a:extLst>
              <a:ext uri="{FF2B5EF4-FFF2-40B4-BE49-F238E27FC236}">
                <a16:creationId xmlns:a16="http://schemas.microsoft.com/office/drawing/2014/main" id="{A68D5F63-A369-4EDD-B270-AFE2D9A16817}"/>
              </a:ext>
            </a:extLst>
          </p:cNvPr>
          <p:cNvSpPr/>
          <p:nvPr/>
        </p:nvSpPr>
        <p:spPr>
          <a:xfrm>
            <a:off x="5106219" y="5309619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1" name="Arc 50">
            <a:extLst>
              <a:ext uri="{FF2B5EF4-FFF2-40B4-BE49-F238E27FC236}">
                <a16:creationId xmlns:a16="http://schemas.microsoft.com/office/drawing/2014/main" id="{33E9BE6E-DACA-4945-A543-911933787E56}"/>
              </a:ext>
            </a:extLst>
          </p:cNvPr>
          <p:cNvSpPr/>
          <p:nvPr/>
        </p:nvSpPr>
        <p:spPr>
          <a:xfrm rot="3669451">
            <a:off x="5747780" y="5282736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2" name="Rectangle: Rounded Corners 51">
            <a:extLst>
              <a:ext uri="{FF2B5EF4-FFF2-40B4-BE49-F238E27FC236}">
                <a16:creationId xmlns:a16="http://schemas.microsoft.com/office/drawing/2014/main" id="{DEE5C099-1D6E-40C4-87F6-2FDD8E43E165}"/>
              </a:ext>
            </a:extLst>
          </p:cNvPr>
          <p:cNvSpPr/>
          <p:nvPr/>
        </p:nvSpPr>
        <p:spPr>
          <a:xfrm>
            <a:off x="6428725" y="6352784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3" name="Rectangle: Rounded Corners 52">
            <a:extLst>
              <a:ext uri="{FF2B5EF4-FFF2-40B4-BE49-F238E27FC236}">
                <a16:creationId xmlns:a16="http://schemas.microsoft.com/office/drawing/2014/main" id="{A29D52FC-EFDF-4BC0-902B-3E7B50EC2D4C}"/>
              </a:ext>
            </a:extLst>
          </p:cNvPr>
          <p:cNvSpPr/>
          <p:nvPr/>
        </p:nvSpPr>
        <p:spPr>
          <a:xfrm>
            <a:off x="5118692" y="6352784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4" name="Arc 53">
            <a:extLst>
              <a:ext uri="{FF2B5EF4-FFF2-40B4-BE49-F238E27FC236}">
                <a16:creationId xmlns:a16="http://schemas.microsoft.com/office/drawing/2014/main" id="{A9E7AE64-BA9C-48F0-9406-1A1221A335F8}"/>
              </a:ext>
            </a:extLst>
          </p:cNvPr>
          <p:cNvSpPr/>
          <p:nvPr/>
        </p:nvSpPr>
        <p:spPr>
          <a:xfrm rot="3669451">
            <a:off x="5760253" y="6325902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5" name="Rectangle 1">
            <a:extLst>
              <a:ext uri="{FF2B5EF4-FFF2-40B4-BE49-F238E27FC236}">
                <a16:creationId xmlns:a16="http://schemas.microsoft.com/office/drawing/2014/main" id="{6BBA4712-A78C-4DC2-8A1D-5E12423C5D9A}"/>
              </a:ext>
            </a:extLst>
          </p:cNvPr>
          <p:cNvSpPr/>
          <p:nvPr/>
        </p:nvSpPr>
        <p:spPr>
          <a:xfrm>
            <a:off x="6940067" y="93780"/>
            <a:ext cx="4933700" cy="6681036"/>
          </a:xfrm>
          <a:prstGeom prst="rect">
            <a:avLst/>
          </a:prstGeom>
          <a:solidFill>
            <a:srgbClr val="FFFFFF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6" name="TextBox 49">
            <a:extLst>
              <a:ext uri="{FF2B5EF4-FFF2-40B4-BE49-F238E27FC236}">
                <a16:creationId xmlns:a16="http://schemas.microsoft.com/office/drawing/2014/main" id="{8FF21432-E2F7-4295-82F9-5FE9E3B9D05A}"/>
              </a:ext>
            </a:extLst>
          </p:cNvPr>
          <p:cNvSpPr txBox="1"/>
          <p:nvPr/>
        </p:nvSpPr>
        <p:spPr>
          <a:xfrm>
            <a:off x="7140732" y="171998"/>
            <a:ext cx="4646605" cy="95410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800" b="1" i="0" u="none" strike="noStrike" kern="0" cap="none" spc="0" baseline="0" dirty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একনজরে কুঠির শিল্পায়নে বাঁশের তৈরি আরো সৌখিন  ফার্নিচার </a:t>
            </a:r>
            <a:r>
              <a:rPr lang="bn-IN" sz="2800" b="1" i="0" u="none" strike="noStrike" kern="1200" cap="none" spc="0" baseline="0" dirty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লক্ষ করি-</a:t>
            </a:r>
            <a:endParaRPr lang="en-US" sz="2800" b="1" i="0" u="none" strike="noStrike" kern="1200" cap="none" spc="0" baseline="0" dirty="0">
              <a:solidFill>
                <a:srgbClr val="00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27" name="Rectangle 53">
            <a:extLst>
              <a:ext uri="{FF2B5EF4-FFF2-40B4-BE49-F238E27FC236}">
                <a16:creationId xmlns:a16="http://schemas.microsoft.com/office/drawing/2014/main" id="{47533A1E-B7CE-4BA0-9D9F-4620D45DFCCC}"/>
              </a:ext>
            </a:extLst>
          </p:cNvPr>
          <p:cNvSpPr/>
          <p:nvPr/>
        </p:nvSpPr>
        <p:spPr>
          <a:xfrm>
            <a:off x="10902098" y="6346877"/>
            <a:ext cx="822868" cy="259067"/>
          </a:xfrm>
          <a:prstGeom prst="rect">
            <a:avLst/>
          </a:prstGeo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1800" b="0" i="0" u="none" strike="noStrike" kern="1200" cap="none" spc="0" baseline="0">
                <a:solidFill>
                  <a:srgbClr val="FFFFFF"/>
                </a:solidFill>
                <a:uFillTx/>
                <a:latin typeface="NikoshBAN" pitchFamily="2"/>
                <a:cs typeface="NikoshBAN" pitchFamily="2"/>
              </a:rPr>
              <a:t>পৃষ্ঠা-১০</a:t>
            </a: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28" name="TextBox 54">
            <a:extLst>
              <a:ext uri="{FF2B5EF4-FFF2-40B4-BE49-F238E27FC236}">
                <a16:creationId xmlns:a16="http://schemas.microsoft.com/office/drawing/2014/main" id="{571604B9-C111-4CA5-BB45-42A5739C4751}"/>
              </a:ext>
            </a:extLst>
          </p:cNvPr>
          <p:cNvSpPr txBox="1"/>
          <p:nvPr/>
        </p:nvSpPr>
        <p:spPr>
          <a:xfrm>
            <a:off x="7459044" y="6375480"/>
            <a:ext cx="3255739" cy="316345"/>
          </a:xfrm>
          <a:prstGeom prst="rect">
            <a:avLst/>
          </a:prstGeom>
          <a:solidFill>
            <a:srgbClr val="00B0F0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FF0000"/>
                </a:solidFill>
                <a:uFillTx/>
                <a:latin typeface="NikoshBAN" pitchFamily="2"/>
                <a:cs typeface="NikoshBAN" pitchFamily="2"/>
              </a:rPr>
              <a:t>E-mail--baruaheeralal@gmail.com</a:t>
            </a:r>
            <a:endParaRPr lang="bn-IN" sz="1400" b="0" i="0" u="none" strike="noStrike" kern="1200" cap="none" spc="0" baseline="0">
              <a:solidFill>
                <a:srgbClr val="FF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29" name="Rectangle 81">
            <a:extLst>
              <a:ext uri="{FF2B5EF4-FFF2-40B4-BE49-F238E27FC236}">
                <a16:creationId xmlns:a16="http://schemas.microsoft.com/office/drawing/2014/main" id="{2085ECAE-6775-49B4-8EB6-8B2EE87FEC02}"/>
              </a:ext>
            </a:extLst>
          </p:cNvPr>
          <p:cNvSpPr/>
          <p:nvPr/>
        </p:nvSpPr>
        <p:spPr>
          <a:xfrm>
            <a:off x="368996" y="128738"/>
            <a:ext cx="4835402" cy="6600523"/>
          </a:xfrm>
          <a:prstGeom prst="rect">
            <a:avLst/>
          </a:prstGeom>
          <a:solidFill>
            <a:srgbClr val="FFFFFF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0" name="Rectangle 85">
            <a:extLst>
              <a:ext uri="{FF2B5EF4-FFF2-40B4-BE49-F238E27FC236}">
                <a16:creationId xmlns:a16="http://schemas.microsoft.com/office/drawing/2014/main" id="{24F2290D-3845-4427-AD10-0CB46C950DC9}"/>
              </a:ext>
            </a:extLst>
          </p:cNvPr>
          <p:cNvSpPr/>
          <p:nvPr/>
        </p:nvSpPr>
        <p:spPr>
          <a:xfrm>
            <a:off x="4345530" y="6289663"/>
            <a:ext cx="805915" cy="307777"/>
          </a:xfrm>
          <a:prstGeom prst="rect">
            <a:avLst/>
          </a:prstGeo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1800" b="0" i="0" u="none" strike="noStrike" kern="1200" cap="none" spc="0" baseline="0">
                <a:solidFill>
                  <a:srgbClr val="FFFFFF"/>
                </a:solidFill>
                <a:uFillTx/>
                <a:latin typeface="NikoshBAN" pitchFamily="2"/>
                <a:cs typeface="NikoshBAN" pitchFamily="2"/>
              </a:rPr>
              <a:t>পৃষ্ঠা-১১</a:t>
            </a: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31" name="TextBox 86">
            <a:extLst>
              <a:ext uri="{FF2B5EF4-FFF2-40B4-BE49-F238E27FC236}">
                <a16:creationId xmlns:a16="http://schemas.microsoft.com/office/drawing/2014/main" id="{2B2D9C9B-60FB-4096-9D61-C9945A6AA1CD}"/>
              </a:ext>
            </a:extLst>
          </p:cNvPr>
          <p:cNvSpPr txBox="1"/>
          <p:nvPr/>
        </p:nvSpPr>
        <p:spPr>
          <a:xfrm>
            <a:off x="713460" y="6268678"/>
            <a:ext cx="3502828" cy="307777"/>
          </a:xfrm>
          <a:prstGeom prst="rect">
            <a:avLst/>
          </a:prstGeom>
          <a:solidFill>
            <a:srgbClr val="00B0F0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FF0000"/>
                </a:solidFill>
                <a:uFillTx/>
                <a:latin typeface="NikoshBAN" pitchFamily="2"/>
                <a:cs typeface="NikoshBAN" pitchFamily="2"/>
              </a:rPr>
              <a:t>E-mail--baruaheeralal@gmail.com</a:t>
            </a:r>
            <a:endParaRPr lang="bn-IN" sz="1400" b="0" i="0" u="none" strike="noStrike" kern="1200" cap="none" spc="0" baseline="0">
              <a:solidFill>
                <a:srgbClr val="FF0000"/>
              </a:solidFill>
              <a:uFillTx/>
              <a:latin typeface="NikoshBAN" pitchFamily="2"/>
              <a:cs typeface="NikoshBAN" pitchFamily="2"/>
            </a:endParaRPr>
          </a:p>
        </p:txBody>
      </p:sp>
      <p:pic>
        <p:nvPicPr>
          <p:cNvPr id="32" name="Picture 38">
            <a:extLst>
              <a:ext uri="{FF2B5EF4-FFF2-40B4-BE49-F238E27FC236}">
                <a16:creationId xmlns:a16="http://schemas.microsoft.com/office/drawing/2014/main" id="{1CF3B145-FC34-47A1-BFB0-02746E5BE9F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4356" y="1191097"/>
            <a:ext cx="2699857" cy="235160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3" name="Picture 41">
            <a:extLst>
              <a:ext uri="{FF2B5EF4-FFF2-40B4-BE49-F238E27FC236}">
                <a16:creationId xmlns:a16="http://schemas.microsoft.com/office/drawing/2014/main" id="{DC1E7EA5-6F49-4432-BA86-690031E12A4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9119" y="3652232"/>
            <a:ext cx="2775094" cy="251524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4" name="Picture 40">
            <a:extLst>
              <a:ext uri="{FF2B5EF4-FFF2-40B4-BE49-F238E27FC236}">
                <a16:creationId xmlns:a16="http://schemas.microsoft.com/office/drawing/2014/main" id="{4ADBDB68-2E3D-42C7-A3F2-E456CDCA283B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879" y="2663308"/>
            <a:ext cx="4672218" cy="35041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5" name="Picture 47">
            <a:extLst>
              <a:ext uri="{FF2B5EF4-FFF2-40B4-BE49-F238E27FC236}">
                <a16:creationId xmlns:a16="http://schemas.microsoft.com/office/drawing/2014/main" id="{829AA346-A69C-4FA4-B5FA-CB8F7B562377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4171" y="936318"/>
            <a:ext cx="1538496" cy="146079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6" name="Picture 52">
            <a:extLst>
              <a:ext uri="{FF2B5EF4-FFF2-40B4-BE49-F238E27FC236}">
                <a16:creationId xmlns:a16="http://schemas.microsoft.com/office/drawing/2014/main" id="{89BAE9B8-6290-4826-8FC7-234E7CCCCE94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7611" y="936318"/>
            <a:ext cx="1298173" cy="164639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7" name="Picture 55">
            <a:extLst>
              <a:ext uri="{FF2B5EF4-FFF2-40B4-BE49-F238E27FC236}">
                <a16:creationId xmlns:a16="http://schemas.microsoft.com/office/drawing/2014/main" id="{8964DE1B-D681-4FE5-B27C-37F1AAB8B508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6978" y="3542705"/>
            <a:ext cx="1894380" cy="250234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8" name="Picture 61">
            <a:extLst>
              <a:ext uri="{FF2B5EF4-FFF2-40B4-BE49-F238E27FC236}">
                <a16:creationId xmlns:a16="http://schemas.microsoft.com/office/drawing/2014/main" id="{0F1CD7EE-6A98-4423-A739-FE66E32EB514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3069" y="1191106"/>
            <a:ext cx="1819930" cy="224754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9" name="Picture 64">
            <a:extLst>
              <a:ext uri="{FF2B5EF4-FFF2-40B4-BE49-F238E27FC236}">
                <a16:creationId xmlns:a16="http://schemas.microsoft.com/office/drawing/2014/main" id="{CE1EC6B5-5984-40C1-9115-617D68A10765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289" y="936318"/>
            <a:ext cx="1525822" cy="166142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0" name="TextBox 49">
            <a:extLst>
              <a:ext uri="{FF2B5EF4-FFF2-40B4-BE49-F238E27FC236}">
                <a16:creationId xmlns:a16="http://schemas.microsoft.com/office/drawing/2014/main" id="{86BE3906-E141-4188-8A52-A9C4E9403A71}"/>
              </a:ext>
            </a:extLst>
          </p:cNvPr>
          <p:cNvSpPr txBox="1"/>
          <p:nvPr/>
        </p:nvSpPr>
        <p:spPr>
          <a:xfrm>
            <a:off x="573036" y="72969"/>
            <a:ext cx="4646605" cy="95410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800" b="1" i="0" u="none" strike="noStrike" kern="0" cap="none" spc="0" baseline="0" dirty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একনজরে কুঠির শিল্পায়নে বাঁশের তৈরি আরো সৌখিন  ফার্নিচার </a:t>
            </a:r>
            <a:r>
              <a:rPr lang="bn-IN" sz="2800" b="1" i="0" u="none" strike="noStrike" kern="1200" cap="none" spc="0" baseline="0" dirty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লক্ষ করি-</a:t>
            </a:r>
            <a:endParaRPr lang="en-US" sz="2800" b="1" i="0" u="none" strike="noStrike" kern="1200" cap="none" spc="0" baseline="0" dirty="0">
              <a:solidFill>
                <a:srgbClr val="000000"/>
              </a:solidFill>
              <a:uFillTx/>
              <a:latin typeface="NikoshBAN" pitchFamily="2"/>
              <a:cs typeface="NikoshBAN" pitchFamily="2"/>
            </a:endParaRP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0CBEC0BE-90DE-430E-8D30-3EC862761970}"/>
              </a:ext>
            </a:extLst>
          </p:cNvPr>
          <p:cNvSpPr/>
          <p:nvPr/>
        </p:nvSpPr>
        <p:spPr>
          <a:xfrm>
            <a:off x="6192289" y="0"/>
            <a:ext cx="5863580" cy="6858000"/>
          </a:xfrm>
          <a:prstGeom prst="rect">
            <a:avLst/>
          </a:prstGeom>
          <a:blipFill>
            <a:blip r:embed="rId3">
              <a:alphaModFix/>
            </a:blip>
            <a:tile/>
          </a:blipFill>
          <a:ln w="12701" cap="flat">
            <a:solidFill>
              <a:srgbClr val="54823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ectangle: Rounded Corners 18">
            <a:extLst>
              <a:ext uri="{FF2B5EF4-FFF2-40B4-BE49-F238E27FC236}">
                <a16:creationId xmlns:a16="http://schemas.microsoft.com/office/drawing/2014/main" id="{88780196-5480-490C-A795-549630BD95D3}"/>
              </a:ext>
            </a:extLst>
          </p:cNvPr>
          <p:cNvSpPr/>
          <p:nvPr/>
        </p:nvSpPr>
        <p:spPr>
          <a:xfrm>
            <a:off x="6353909" y="93790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430FFD5C-1F18-4B5D-843E-12363F53C1DB}"/>
              </a:ext>
            </a:extLst>
          </p:cNvPr>
          <p:cNvSpPr/>
          <p:nvPr/>
        </p:nvSpPr>
        <p:spPr>
          <a:xfrm>
            <a:off x="443511" y="-1"/>
            <a:ext cx="5694919" cy="6858000"/>
          </a:xfrm>
          <a:prstGeom prst="rect">
            <a:avLst/>
          </a:prstGeom>
          <a:blipFill>
            <a:blip r:embed="rId3">
              <a:alphaModFix/>
            </a:blip>
            <a:tile/>
          </a:blipFill>
          <a:ln w="12701" cap="flat">
            <a:solidFill>
              <a:srgbClr val="54823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ectangle: Rounded Corners 22">
            <a:extLst>
              <a:ext uri="{FF2B5EF4-FFF2-40B4-BE49-F238E27FC236}">
                <a16:creationId xmlns:a16="http://schemas.microsoft.com/office/drawing/2014/main" id="{AC0B4833-8632-47DD-B406-2A5AD8A0B524}"/>
              </a:ext>
            </a:extLst>
          </p:cNvPr>
          <p:cNvSpPr/>
          <p:nvPr/>
        </p:nvSpPr>
        <p:spPr>
          <a:xfrm>
            <a:off x="5043866" y="93780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Arc 19">
            <a:extLst>
              <a:ext uri="{FF2B5EF4-FFF2-40B4-BE49-F238E27FC236}">
                <a16:creationId xmlns:a16="http://schemas.microsoft.com/office/drawing/2014/main" id="{D6628D24-97C2-40B0-8EB4-6889D2F5F63F}"/>
              </a:ext>
            </a:extLst>
          </p:cNvPr>
          <p:cNvSpPr/>
          <p:nvPr/>
        </p:nvSpPr>
        <p:spPr>
          <a:xfrm rot="3669451">
            <a:off x="5685428" y="66898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Rectangle: Rounded Corners 23">
            <a:extLst>
              <a:ext uri="{FF2B5EF4-FFF2-40B4-BE49-F238E27FC236}">
                <a16:creationId xmlns:a16="http://schemas.microsoft.com/office/drawing/2014/main" id="{0B98086B-6662-44A2-979B-4EC5443F043B}"/>
              </a:ext>
            </a:extLst>
          </p:cNvPr>
          <p:cNvSpPr/>
          <p:nvPr/>
        </p:nvSpPr>
        <p:spPr>
          <a:xfrm>
            <a:off x="6366381" y="1136955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Rectangle: Rounded Corners 24">
            <a:extLst>
              <a:ext uri="{FF2B5EF4-FFF2-40B4-BE49-F238E27FC236}">
                <a16:creationId xmlns:a16="http://schemas.microsoft.com/office/drawing/2014/main" id="{2331C9CD-7A53-41C2-B3C1-EFA827BAEBA8}"/>
              </a:ext>
            </a:extLst>
          </p:cNvPr>
          <p:cNvSpPr/>
          <p:nvPr/>
        </p:nvSpPr>
        <p:spPr>
          <a:xfrm>
            <a:off x="5056339" y="1136955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Arc 25">
            <a:extLst>
              <a:ext uri="{FF2B5EF4-FFF2-40B4-BE49-F238E27FC236}">
                <a16:creationId xmlns:a16="http://schemas.microsoft.com/office/drawing/2014/main" id="{BEC899BF-1186-4FFF-8F8E-7B627A639833}"/>
              </a:ext>
            </a:extLst>
          </p:cNvPr>
          <p:cNvSpPr/>
          <p:nvPr/>
        </p:nvSpPr>
        <p:spPr>
          <a:xfrm rot="3669451">
            <a:off x="5697900" y="1110073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Rectangle: Rounded Corners 26">
            <a:extLst>
              <a:ext uri="{FF2B5EF4-FFF2-40B4-BE49-F238E27FC236}">
                <a16:creationId xmlns:a16="http://schemas.microsoft.com/office/drawing/2014/main" id="{DAA62B73-0B11-4572-8BBF-607353E22E34}"/>
              </a:ext>
            </a:extLst>
          </p:cNvPr>
          <p:cNvSpPr/>
          <p:nvPr/>
        </p:nvSpPr>
        <p:spPr>
          <a:xfrm>
            <a:off x="6378845" y="2273902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1" name="Rectangle: Rounded Corners 27">
            <a:extLst>
              <a:ext uri="{FF2B5EF4-FFF2-40B4-BE49-F238E27FC236}">
                <a16:creationId xmlns:a16="http://schemas.microsoft.com/office/drawing/2014/main" id="{39E17DED-75D5-42AE-811F-CB1CBA0DFE1A}"/>
              </a:ext>
            </a:extLst>
          </p:cNvPr>
          <p:cNvSpPr/>
          <p:nvPr/>
        </p:nvSpPr>
        <p:spPr>
          <a:xfrm>
            <a:off x="5068811" y="2180121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2" name="Arc 41">
            <a:extLst>
              <a:ext uri="{FF2B5EF4-FFF2-40B4-BE49-F238E27FC236}">
                <a16:creationId xmlns:a16="http://schemas.microsoft.com/office/drawing/2014/main" id="{4DC4586F-ECAD-4F3A-A996-8251917E9271}"/>
              </a:ext>
            </a:extLst>
          </p:cNvPr>
          <p:cNvSpPr/>
          <p:nvPr/>
        </p:nvSpPr>
        <p:spPr>
          <a:xfrm rot="3669451">
            <a:off x="5710372" y="2153238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3" name="Rectangle: Rounded Corners 42">
            <a:extLst>
              <a:ext uri="{FF2B5EF4-FFF2-40B4-BE49-F238E27FC236}">
                <a16:creationId xmlns:a16="http://schemas.microsoft.com/office/drawing/2014/main" id="{27C0D8E1-3AAA-46EB-B6B6-883456FEBAFF}"/>
              </a:ext>
            </a:extLst>
          </p:cNvPr>
          <p:cNvSpPr/>
          <p:nvPr/>
        </p:nvSpPr>
        <p:spPr>
          <a:xfrm>
            <a:off x="6391317" y="3223287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4" name="Rectangle: Rounded Corners 43">
            <a:extLst>
              <a:ext uri="{FF2B5EF4-FFF2-40B4-BE49-F238E27FC236}">
                <a16:creationId xmlns:a16="http://schemas.microsoft.com/office/drawing/2014/main" id="{4D6394B7-8B11-4006-B1D8-66175415D82C}"/>
              </a:ext>
            </a:extLst>
          </p:cNvPr>
          <p:cNvSpPr/>
          <p:nvPr/>
        </p:nvSpPr>
        <p:spPr>
          <a:xfrm>
            <a:off x="5081284" y="3223287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5" name="Arc 44">
            <a:extLst>
              <a:ext uri="{FF2B5EF4-FFF2-40B4-BE49-F238E27FC236}">
                <a16:creationId xmlns:a16="http://schemas.microsoft.com/office/drawing/2014/main" id="{E40B844E-9AF3-42C9-A144-1B0ECF39E6B6}"/>
              </a:ext>
            </a:extLst>
          </p:cNvPr>
          <p:cNvSpPr/>
          <p:nvPr/>
        </p:nvSpPr>
        <p:spPr>
          <a:xfrm rot="3669451">
            <a:off x="5722836" y="3196404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6" name="Rectangle: Rounded Corners 45">
            <a:extLst>
              <a:ext uri="{FF2B5EF4-FFF2-40B4-BE49-F238E27FC236}">
                <a16:creationId xmlns:a16="http://schemas.microsoft.com/office/drawing/2014/main" id="{4063B0E6-1854-442F-9088-CBDE30A2A0A3}"/>
              </a:ext>
            </a:extLst>
          </p:cNvPr>
          <p:cNvSpPr/>
          <p:nvPr/>
        </p:nvSpPr>
        <p:spPr>
          <a:xfrm>
            <a:off x="6403790" y="4266453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7" name="Rectangle: Rounded Corners 46">
            <a:extLst>
              <a:ext uri="{FF2B5EF4-FFF2-40B4-BE49-F238E27FC236}">
                <a16:creationId xmlns:a16="http://schemas.microsoft.com/office/drawing/2014/main" id="{A5161D98-7950-424B-B56A-EF69330C90EE}"/>
              </a:ext>
            </a:extLst>
          </p:cNvPr>
          <p:cNvSpPr/>
          <p:nvPr/>
        </p:nvSpPr>
        <p:spPr>
          <a:xfrm>
            <a:off x="5093747" y="4266453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8" name="Arc 47">
            <a:extLst>
              <a:ext uri="{FF2B5EF4-FFF2-40B4-BE49-F238E27FC236}">
                <a16:creationId xmlns:a16="http://schemas.microsoft.com/office/drawing/2014/main" id="{DC4BB044-5864-4E79-9775-0201F52813EB}"/>
              </a:ext>
            </a:extLst>
          </p:cNvPr>
          <p:cNvSpPr/>
          <p:nvPr/>
        </p:nvSpPr>
        <p:spPr>
          <a:xfrm rot="3669451">
            <a:off x="5735308" y="4239570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9" name="Rectangle: Rounded Corners 48">
            <a:extLst>
              <a:ext uri="{FF2B5EF4-FFF2-40B4-BE49-F238E27FC236}">
                <a16:creationId xmlns:a16="http://schemas.microsoft.com/office/drawing/2014/main" id="{9C39CE3B-0B28-4A0C-A402-32DE4B5A8A9D}"/>
              </a:ext>
            </a:extLst>
          </p:cNvPr>
          <p:cNvSpPr/>
          <p:nvPr/>
        </p:nvSpPr>
        <p:spPr>
          <a:xfrm>
            <a:off x="6416262" y="5309619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0" name="Rectangle: Rounded Corners 49">
            <a:extLst>
              <a:ext uri="{FF2B5EF4-FFF2-40B4-BE49-F238E27FC236}">
                <a16:creationId xmlns:a16="http://schemas.microsoft.com/office/drawing/2014/main" id="{051EF0D1-1D0D-4A92-AA36-1E2AB5B1C320}"/>
              </a:ext>
            </a:extLst>
          </p:cNvPr>
          <p:cNvSpPr/>
          <p:nvPr/>
        </p:nvSpPr>
        <p:spPr>
          <a:xfrm>
            <a:off x="5106219" y="5309619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1" name="Arc 50">
            <a:extLst>
              <a:ext uri="{FF2B5EF4-FFF2-40B4-BE49-F238E27FC236}">
                <a16:creationId xmlns:a16="http://schemas.microsoft.com/office/drawing/2014/main" id="{FC41C8EA-8420-4C92-BC5E-FA726B80B344}"/>
              </a:ext>
            </a:extLst>
          </p:cNvPr>
          <p:cNvSpPr/>
          <p:nvPr/>
        </p:nvSpPr>
        <p:spPr>
          <a:xfrm rot="3669451">
            <a:off x="5747780" y="5282736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2" name="Rectangle: Rounded Corners 51">
            <a:extLst>
              <a:ext uri="{FF2B5EF4-FFF2-40B4-BE49-F238E27FC236}">
                <a16:creationId xmlns:a16="http://schemas.microsoft.com/office/drawing/2014/main" id="{33CFAB5A-1EB9-4F67-B4F1-C03F0545FB35}"/>
              </a:ext>
            </a:extLst>
          </p:cNvPr>
          <p:cNvSpPr/>
          <p:nvPr/>
        </p:nvSpPr>
        <p:spPr>
          <a:xfrm>
            <a:off x="6428725" y="6352784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3" name="Rectangle: Rounded Corners 52">
            <a:extLst>
              <a:ext uri="{FF2B5EF4-FFF2-40B4-BE49-F238E27FC236}">
                <a16:creationId xmlns:a16="http://schemas.microsoft.com/office/drawing/2014/main" id="{1F35CCF6-A7B3-4005-A63D-32A14B8951F5}"/>
              </a:ext>
            </a:extLst>
          </p:cNvPr>
          <p:cNvSpPr/>
          <p:nvPr/>
        </p:nvSpPr>
        <p:spPr>
          <a:xfrm>
            <a:off x="5118692" y="6352784"/>
            <a:ext cx="750274" cy="422032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4" name="Arc 53">
            <a:extLst>
              <a:ext uri="{FF2B5EF4-FFF2-40B4-BE49-F238E27FC236}">
                <a16:creationId xmlns:a16="http://schemas.microsoft.com/office/drawing/2014/main" id="{C7340B50-B6D2-411F-99DD-D691E71342F9}"/>
              </a:ext>
            </a:extLst>
          </p:cNvPr>
          <p:cNvSpPr/>
          <p:nvPr/>
        </p:nvSpPr>
        <p:spPr>
          <a:xfrm rot="3669451">
            <a:off x="5760253" y="6325902"/>
            <a:ext cx="800063" cy="6825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1"/>
              <a:gd name="f10" fmla="val 38"/>
              <a:gd name="f11" fmla="val 208"/>
              <a:gd name="f12" fmla="+- 0 0 -128"/>
              <a:gd name="f13" fmla="+- 0 0 -303"/>
              <a:gd name="f14" fmla="+- 0 0 -478"/>
              <a:gd name="f15" fmla="abs f4"/>
              <a:gd name="f16" fmla="abs f5"/>
              <a:gd name="f17" fmla="abs f6"/>
              <a:gd name="f18" fmla="+- 0 0 f10"/>
              <a:gd name="f19" fmla="+- 0 0 f11"/>
              <a:gd name="f20" fmla="*/ f12 f0 1"/>
              <a:gd name="f21" fmla="*/ f13 f0 1"/>
              <a:gd name="f22" fmla="*/ f14 f0 1"/>
              <a:gd name="f23" fmla="?: f15 f4 1"/>
              <a:gd name="f24" fmla="?: f16 f5 1"/>
              <a:gd name="f25" fmla="?: f17 f6 1"/>
              <a:gd name="f26" fmla="*/ f18 f0 1"/>
              <a:gd name="f27" fmla="*/ f19 f0 1"/>
              <a:gd name="f28" fmla="*/ f20 1 f3"/>
              <a:gd name="f29" fmla="*/ f21 1 f3"/>
              <a:gd name="f30" fmla="*/ f22 1 f3"/>
              <a:gd name="f31" fmla="*/ f23 1 21600"/>
              <a:gd name="f32" fmla="*/ f24 1 21600"/>
              <a:gd name="f33" fmla="*/ 21600 f23 1"/>
              <a:gd name="f34" fmla="*/ 21600 f24 1"/>
              <a:gd name="f35" fmla="*/ f26 1 f3"/>
              <a:gd name="f36" fmla="*/ f27 1 f3"/>
              <a:gd name="f37" fmla="+- f28 0 f1"/>
              <a:gd name="f38" fmla="+- f29 0 f1"/>
              <a:gd name="f39" fmla="+- f30 0 f1"/>
              <a:gd name="f40" fmla="min f32 f31"/>
              <a:gd name="f41" fmla="*/ f33 1 f25"/>
              <a:gd name="f42" fmla="*/ f34 1 f25"/>
              <a:gd name="f43" fmla="+- f35 0 f1"/>
              <a:gd name="f44" fmla="+- f36 0 f1"/>
              <a:gd name="f45" fmla="val f41"/>
              <a:gd name="f46" fmla="val f42"/>
              <a:gd name="f47" fmla="+- 0 0 f43"/>
              <a:gd name="f48" fmla="+- 0 0 f44"/>
              <a:gd name="f49" fmla="+- f46 0 f7"/>
              <a:gd name="f50" fmla="+- f45 0 f7"/>
              <a:gd name="f51" fmla="+- f48 0 f47"/>
              <a:gd name="f52" fmla="+- f47 f1 0"/>
              <a:gd name="f53" fmla="+- f48 f1 0"/>
              <a:gd name="f54" fmla="+- 21600000 0 f47"/>
              <a:gd name="f55" fmla="+- f1 0 f47"/>
              <a:gd name="f56" fmla="+- 27000000 0 f47"/>
              <a:gd name="f57" fmla="+- f0 0 f47"/>
              <a:gd name="f58" fmla="+- 32400000 0 f47"/>
              <a:gd name="f59" fmla="+- f2 0 f47"/>
              <a:gd name="f60" fmla="+- 37800000 0 f47"/>
              <a:gd name="f61" fmla="*/ f49 1 2"/>
              <a:gd name="f62" fmla="*/ f50 1 2"/>
              <a:gd name="f63" fmla="+- f51 21600000 0"/>
              <a:gd name="f64" fmla="?: f55 f55 f56"/>
              <a:gd name="f65" fmla="?: f57 f57 f58"/>
              <a:gd name="f66" fmla="?: f59 f59 f60"/>
              <a:gd name="f67" fmla="*/ f52 f8 1"/>
              <a:gd name="f68" fmla="*/ f53 f8 1"/>
              <a:gd name="f69" fmla="+- f7 f61 0"/>
              <a:gd name="f70" fmla="+- f7 f62 0"/>
              <a:gd name="f71" fmla="?: f51 f51 f63"/>
              <a:gd name="f72" fmla="*/ f67 1 f0"/>
              <a:gd name="f73" fmla="*/ f68 1 f0"/>
              <a:gd name="f74" fmla="*/ f62 f40 1"/>
              <a:gd name="f75" fmla="*/ f61 f40 1"/>
              <a:gd name="f76" fmla="+- f71 0 f54"/>
              <a:gd name="f77" fmla="+- f71 0 f64"/>
              <a:gd name="f78" fmla="+- f71 0 f65"/>
              <a:gd name="f79" fmla="+- f71 0 f66"/>
              <a:gd name="f80" fmla="+- 0 0 f72"/>
              <a:gd name="f81" fmla="+- 0 0 f73"/>
              <a:gd name="f82" fmla="*/ f70 f40 1"/>
              <a:gd name="f83" fmla="*/ f69 f40 1"/>
              <a:gd name="f84" fmla="+- 0 0 f80"/>
              <a:gd name="f85" fmla="+- 0 0 f81"/>
              <a:gd name="f86" fmla="*/ f84 f0 1"/>
              <a:gd name="f87" fmla="*/ f85 f0 1"/>
              <a:gd name="f88" fmla="*/ f86 1 f8"/>
              <a:gd name="f89" fmla="*/ f87 1 f8"/>
              <a:gd name="f90" fmla="+- f88 0 f1"/>
              <a:gd name="f91" fmla="+- f89 0 f1"/>
              <a:gd name="f92" fmla="sin 1 f90"/>
              <a:gd name="f93" fmla="cos 1 f90"/>
              <a:gd name="f94" fmla="sin 1 f91"/>
              <a:gd name="f95" fmla="cos 1 f91"/>
              <a:gd name="f96" fmla="+- 0 0 f92"/>
              <a:gd name="f97" fmla="+- 0 0 f93"/>
              <a:gd name="f98" fmla="+- 0 0 f94"/>
              <a:gd name="f99" fmla="+- 0 0 f95"/>
              <a:gd name="f100" fmla="+- 0 0 f96"/>
              <a:gd name="f101" fmla="+- 0 0 f97"/>
              <a:gd name="f102" fmla="+- 0 0 f98"/>
              <a:gd name="f103" fmla="+- 0 0 f99"/>
              <a:gd name="f104" fmla="val f100"/>
              <a:gd name="f105" fmla="val f101"/>
              <a:gd name="f106" fmla="val f102"/>
              <a:gd name="f107" fmla="val f103"/>
              <a:gd name="f108" fmla="*/ f104 f62 1"/>
              <a:gd name="f109" fmla="*/ f105 f61 1"/>
              <a:gd name="f110" fmla="*/ f106 f62 1"/>
              <a:gd name="f111" fmla="*/ f107 f61 1"/>
              <a:gd name="f112" fmla="+- 0 0 f109"/>
              <a:gd name="f113" fmla="+- 0 0 f108"/>
              <a:gd name="f114" fmla="+- 0 0 f111"/>
              <a:gd name="f115" fmla="+- 0 0 f110"/>
              <a:gd name="f116" fmla="+- 0 0 f112"/>
              <a:gd name="f117" fmla="+- 0 0 f113"/>
              <a:gd name="f118" fmla="+- 0 0 f114"/>
              <a:gd name="f119" fmla="+- 0 0 f115"/>
              <a:gd name="f120" fmla="at2 f116 f117"/>
              <a:gd name="f121" fmla="at2 f118 f119"/>
              <a:gd name="f122" fmla="+- f120 f1 0"/>
              <a:gd name="f123" fmla="+- f121 f1 0"/>
              <a:gd name="f124" fmla="*/ f122 f8 1"/>
              <a:gd name="f125" fmla="*/ f123 f8 1"/>
              <a:gd name="f126" fmla="*/ f124 1 f0"/>
              <a:gd name="f127" fmla="*/ f125 1 f0"/>
              <a:gd name="f128" fmla="+- 0 0 f126"/>
              <a:gd name="f129" fmla="+- 0 0 f127"/>
              <a:gd name="f130" fmla="val f128"/>
              <a:gd name="f131" fmla="val f129"/>
              <a:gd name="f132" fmla="+- 0 0 f130"/>
              <a:gd name="f133" fmla="+- 0 0 f131"/>
              <a:gd name="f134" fmla="*/ f132 f0 1"/>
              <a:gd name="f135" fmla="*/ f133 f0 1"/>
              <a:gd name="f136" fmla="*/ f134 1 f8"/>
              <a:gd name="f137" fmla="*/ f135 1 f8"/>
              <a:gd name="f138" fmla="+- f136 0 f1"/>
              <a:gd name="f139" fmla="+- f137 0 f1"/>
              <a:gd name="f140" fmla="+- f138 f1 0"/>
              <a:gd name="f141" fmla="+- f139 f1 0"/>
              <a:gd name="f142" fmla="*/ f140 f8 1"/>
              <a:gd name="f143" fmla="*/ f141 f8 1"/>
              <a:gd name="f144" fmla="*/ f142 1 f0"/>
              <a:gd name="f145" fmla="*/ f143 1 f0"/>
              <a:gd name="f146" fmla="+- 0 0 f144"/>
              <a:gd name="f147" fmla="+- 0 0 f145"/>
              <a:gd name="f148" fmla="+- 0 0 f146"/>
              <a:gd name="f149" fmla="+- 0 0 f147"/>
              <a:gd name="f150" fmla="*/ f148 f0 1"/>
              <a:gd name="f151" fmla="*/ f149 f0 1"/>
              <a:gd name="f152" fmla="*/ f150 1 f8"/>
              <a:gd name="f153" fmla="*/ f151 1 f8"/>
              <a:gd name="f154" fmla="+- f152 0 f1"/>
              <a:gd name="f155" fmla="+- f153 0 f1"/>
              <a:gd name="f156" fmla="cos 1 f154"/>
              <a:gd name="f157" fmla="sin 1 f154"/>
              <a:gd name="f158" fmla="cos 1 f155"/>
              <a:gd name="f159" fmla="sin 1 f155"/>
              <a:gd name="f160" fmla="+- 0 0 f156"/>
              <a:gd name="f161" fmla="+- 0 0 f157"/>
              <a:gd name="f162" fmla="+- 0 0 f158"/>
              <a:gd name="f163" fmla="+- 0 0 f159"/>
              <a:gd name="f164" fmla="+- 0 0 f160"/>
              <a:gd name="f165" fmla="+- 0 0 f161"/>
              <a:gd name="f166" fmla="+- 0 0 f162"/>
              <a:gd name="f167" fmla="+- 0 0 f163"/>
              <a:gd name="f168" fmla="val f164"/>
              <a:gd name="f169" fmla="val f165"/>
              <a:gd name="f170" fmla="val f166"/>
              <a:gd name="f171" fmla="val f167"/>
              <a:gd name="f172" fmla="+- 0 0 f168"/>
              <a:gd name="f173" fmla="+- 0 0 f169"/>
              <a:gd name="f174" fmla="+- 0 0 f170"/>
              <a:gd name="f175" fmla="+- 0 0 f171"/>
              <a:gd name="f176" fmla="*/ f9 f172 1"/>
              <a:gd name="f177" fmla="*/ f9 f173 1"/>
              <a:gd name="f178" fmla="*/ f9 f174 1"/>
              <a:gd name="f179" fmla="*/ f9 f175 1"/>
              <a:gd name="f180" fmla="*/ f176 f62 1"/>
              <a:gd name="f181" fmla="*/ f177 f61 1"/>
              <a:gd name="f182" fmla="*/ f178 f62 1"/>
              <a:gd name="f183" fmla="*/ f179 f61 1"/>
              <a:gd name="f184" fmla="+- f70 f180 0"/>
              <a:gd name="f185" fmla="+- f69 f181 0"/>
              <a:gd name="f186" fmla="+- f70 f182 0"/>
              <a:gd name="f187" fmla="+- f69 f183 0"/>
              <a:gd name="f188" fmla="max f184 f186"/>
              <a:gd name="f189" fmla="max f185 f187"/>
              <a:gd name="f190" fmla="min f184 f186"/>
              <a:gd name="f191" fmla="min f185 f187"/>
              <a:gd name="f192" fmla="*/ f184 f40 1"/>
              <a:gd name="f193" fmla="*/ f185 f40 1"/>
              <a:gd name="f194" fmla="*/ f186 f40 1"/>
              <a:gd name="f195" fmla="*/ f187 f40 1"/>
              <a:gd name="f196" fmla="?: f76 f45 f188"/>
              <a:gd name="f197" fmla="?: f77 f46 f189"/>
              <a:gd name="f198" fmla="?: f78 f7 f190"/>
              <a:gd name="f199" fmla="?: f79 f7 f191"/>
              <a:gd name="f200" fmla="*/ f198 f40 1"/>
              <a:gd name="f201" fmla="*/ f199 f40 1"/>
              <a:gd name="f202" fmla="*/ f196 f40 1"/>
              <a:gd name="f203" fmla="*/ f197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192" y="f193"/>
              </a:cxn>
              <a:cxn ang="f38">
                <a:pos x="f82" y="f83"/>
              </a:cxn>
              <a:cxn ang="f39">
                <a:pos x="f194" y="f195"/>
              </a:cxn>
            </a:cxnLst>
            <a:rect l="f200" t="f201" r="f202" b="f203"/>
            <a:pathLst>
              <a:path stroke="0">
                <a:moveTo>
                  <a:pt x="f192" y="f193"/>
                </a:moveTo>
                <a:arcTo wR="f74" hR="f75" stAng="f47" swAng="f71"/>
                <a:lnTo>
                  <a:pt x="f82" y="f83"/>
                </a:lnTo>
                <a:close/>
              </a:path>
              <a:path fill="none">
                <a:moveTo>
                  <a:pt x="f192" y="f193"/>
                </a:moveTo>
                <a:arcTo wR="f74" hR="f75" stAng="f47" swAng="f71"/>
              </a:path>
            </a:pathLst>
          </a:custGeom>
          <a:noFill/>
          <a:ln w="76196" cap="flat">
            <a:solidFill>
              <a:srgbClr val="E3AB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5" name="Rectangle 1">
            <a:extLst>
              <a:ext uri="{FF2B5EF4-FFF2-40B4-BE49-F238E27FC236}">
                <a16:creationId xmlns:a16="http://schemas.microsoft.com/office/drawing/2014/main" id="{95F5C316-322B-4ABB-A712-4869B4BED348}"/>
              </a:ext>
            </a:extLst>
          </p:cNvPr>
          <p:cNvSpPr/>
          <p:nvPr/>
        </p:nvSpPr>
        <p:spPr>
          <a:xfrm>
            <a:off x="6940067" y="93780"/>
            <a:ext cx="4933700" cy="6681036"/>
          </a:xfrm>
          <a:prstGeom prst="rect">
            <a:avLst/>
          </a:prstGeom>
          <a:solidFill>
            <a:srgbClr val="FFFFFF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6" name="Rectangle 53">
            <a:extLst>
              <a:ext uri="{FF2B5EF4-FFF2-40B4-BE49-F238E27FC236}">
                <a16:creationId xmlns:a16="http://schemas.microsoft.com/office/drawing/2014/main" id="{DB5E344F-E112-499A-8417-69949C6C3DCA}"/>
              </a:ext>
            </a:extLst>
          </p:cNvPr>
          <p:cNvSpPr/>
          <p:nvPr/>
        </p:nvSpPr>
        <p:spPr>
          <a:xfrm>
            <a:off x="11017047" y="6375480"/>
            <a:ext cx="771817" cy="310164"/>
          </a:xfrm>
          <a:prstGeom prst="rect">
            <a:avLst/>
          </a:prstGeo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1800" b="0" i="0" u="none" strike="noStrike" kern="1200" cap="none" spc="0" baseline="0">
                <a:solidFill>
                  <a:srgbClr val="FFFFFF"/>
                </a:solidFill>
                <a:uFillTx/>
                <a:latin typeface="NikoshBAN" pitchFamily="2"/>
                <a:cs typeface="NikoshBAN" pitchFamily="2"/>
              </a:rPr>
              <a:t>পৃষ্ঠা-১২</a:t>
            </a: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27" name="TextBox 54">
            <a:extLst>
              <a:ext uri="{FF2B5EF4-FFF2-40B4-BE49-F238E27FC236}">
                <a16:creationId xmlns:a16="http://schemas.microsoft.com/office/drawing/2014/main" id="{EDE244D1-C083-410B-B26F-4D466BF28278}"/>
              </a:ext>
            </a:extLst>
          </p:cNvPr>
          <p:cNvSpPr txBox="1"/>
          <p:nvPr/>
        </p:nvSpPr>
        <p:spPr>
          <a:xfrm>
            <a:off x="7459044" y="6375480"/>
            <a:ext cx="3255739" cy="316345"/>
          </a:xfrm>
          <a:prstGeom prst="rect">
            <a:avLst/>
          </a:prstGeom>
          <a:solidFill>
            <a:srgbClr val="00B0F0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FF0000"/>
                </a:solidFill>
                <a:uFillTx/>
                <a:latin typeface="NikoshBAN" pitchFamily="2"/>
                <a:cs typeface="NikoshBAN" pitchFamily="2"/>
              </a:rPr>
              <a:t>E-mail--baruaheeralal@gmail.com</a:t>
            </a:r>
            <a:endParaRPr lang="bn-IN" sz="1400" b="0" i="0" u="none" strike="noStrike" kern="1200" cap="none" spc="0" baseline="0">
              <a:solidFill>
                <a:srgbClr val="FF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28" name="Rectangle 81">
            <a:extLst>
              <a:ext uri="{FF2B5EF4-FFF2-40B4-BE49-F238E27FC236}">
                <a16:creationId xmlns:a16="http://schemas.microsoft.com/office/drawing/2014/main" id="{F09E72B9-7CBA-4063-B3A7-778048CE04CD}"/>
              </a:ext>
            </a:extLst>
          </p:cNvPr>
          <p:cNvSpPr/>
          <p:nvPr/>
        </p:nvSpPr>
        <p:spPr>
          <a:xfrm>
            <a:off x="368996" y="128738"/>
            <a:ext cx="4835402" cy="6600523"/>
          </a:xfrm>
          <a:prstGeom prst="rect">
            <a:avLst/>
          </a:prstGeom>
          <a:solidFill>
            <a:srgbClr val="FFFFFF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9" name="Rectangle 85">
            <a:extLst>
              <a:ext uri="{FF2B5EF4-FFF2-40B4-BE49-F238E27FC236}">
                <a16:creationId xmlns:a16="http://schemas.microsoft.com/office/drawing/2014/main" id="{CCC24CF0-7BF3-4687-8372-38FAC0B2C9EE}"/>
              </a:ext>
            </a:extLst>
          </p:cNvPr>
          <p:cNvSpPr/>
          <p:nvPr/>
        </p:nvSpPr>
        <p:spPr>
          <a:xfrm>
            <a:off x="4345530" y="6268678"/>
            <a:ext cx="805915" cy="328763"/>
          </a:xfrm>
          <a:prstGeom prst="rect">
            <a:avLst/>
          </a:prstGeo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1800" b="0" i="0" u="none" strike="noStrike" kern="1200" cap="none" spc="0" baseline="0">
                <a:solidFill>
                  <a:srgbClr val="FFFFFF"/>
                </a:solidFill>
                <a:uFillTx/>
                <a:latin typeface="NikoshBAN" pitchFamily="2"/>
                <a:cs typeface="NikoshBAN" pitchFamily="2"/>
              </a:rPr>
              <a:t>পৃষ্ঠা-১৩</a:t>
            </a: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30" name="TextBox 86">
            <a:extLst>
              <a:ext uri="{FF2B5EF4-FFF2-40B4-BE49-F238E27FC236}">
                <a16:creationId xmlns:a16="http://schemas.microsoft.com/office/drawing/2014/main" id="{6F162EDE-568F-41E0-952D-226F5A849465}"/>
              </a:ext>
            </a:extLst>
          </p:cNvPr>
          <p:cNvSpPr txBox="1"/>
          <p:nvPr/>
        </p:nvSpPr>
        <p:spPr>
          <a:xfrm>
            <a:off x="713460" y="6268678"/>
            <a:ext cx="3502828" cy="307777"/>
          </a:xfrm>
          <a:prstGeom prst="rect">
            <a:avLst/>
          </a:prstGeom>
          <a:solidFill>
            <a:srgbClr val="00B0F0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FF0000"/>
                </a:solidFill>
                <a:uFillTx/>
                <a:latin typeface="NikoshBAN" pitchFamily="2"/>
                <a:cs typeface="NikoshBAN" pitchFamily="2"/>
              </a:rPr>
              <a:t>E-mail--baruaheeralal@gmail.com</a:t>
            </a:r>
            <a:endParaRPr lang="bn-IN" sz="1400" b="0" i="0" u="none" strike="noStrike" kern="1200" cap="none" spc="0" baseline="0">
              <a:solidFill>
                <a:srgbClr val="FF0000"/>
              </a:solidFill>
              <a:uFillTx/>
              <a:latin typeface="NikoshBAN" pitchFamily="2"/>
              <a:cs typeface="NikoshBAN" pitchFamily="2"/>
            </a:endParaRPr>
          </a:p>
        </p:txBody>
      </p:sp>
      <p:pic>
        <p:nvPicPr>
          <p:cNvPr id="31" name="Picture 58">
            <a:extLst>
              <a:ext uri="{FF2B5EF4-FFF2-40B4-BE49-F238E27FC236}">
                <a16:creationId xmlns:a16="http://schemas.microsoft.com/office/drawing/2014/main" id="{97DA4121-7466-4D02-94EB-3D381BB6BC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102" y="281543"/>
            <a:ext cx="4576114" cy="583432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2" name="TextBox 49">
            <a:extLst>
              <a:ext uri="{FF2B5EF4-FFF2-40B4-BE49-F238E27FC236}">
                <a16:creationId xmlns:a16="http://schemas.microsoft.com/office/drawing/2014/main" id="{F907B35B-0315-43DB-B0CE-A383BD2ECF70}"/>
              </a:ext>
            </a:extLst>
          </p:cNvPr>
          <p:cNvSpPr txBox="1"/>
          <p:nvPr/>
        </p:nvSpPr>
        <p:spPr>
          <a:xfrm>
            <a:off x="8284098" y="254203"/>
            <a:ext cx="2184913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800" b="1" i="0" u="none" strike="noStrike" kern="0" cap="none" spc="0" baseline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মূল্যায়ন _অভীক্ষা </a:t>
            </a:r>
            <a:endParaRPr lang="en-US" sz="2800" b="1" i="0" u="none" strike="noStrike" kern="1200" cap="none" spc="0" baseline="0">
              <a:solidFill>
                <a:srgbClr val="00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33" name="TextBox 49">
            <a:extLst>
              <a:ext uri="{FF2B5EF4-FFF2-40B4-BE49-F238E27FC236}">
                <a16:creationId xmlns:a16="http://schemas.microsoft.com/office/drawing/2014/main" id="{C4303564-A7E6-4538-9878-3ABD899DF3C5}"/>
              </a:ext>
            </a:extLst>
          </p:cNvPr>
          <p:cNvSpPr txBox="1"/>
          <p:nvPr/>
        </p:nvSpPr>
        <p:spPr>
          <a:xfrm>
            <a:off x="7217587" y="1879786"/>
            <a:ext cx="1318619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800" b="1" i="0" u="none" strike="noStrike" kern="0" cap="none" spc="0" baseline="0" dirty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(ক) মূলি</a:t>
            </a:r>
            <a:endParaRPr lang="en-US" sz="2800" b="1" i="0" u="none" strike="noStrike" kern="1200" cap="none" spc="0" baseline="0" dirty="0">
              <a:solidFill>
                <a:srgbClr val="00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34" name="TextBox 49">
            <a:extLst>
              <a:ext uri="{FF2B5EF4-FFF2-40B4-BE49-F238E27FC236}">
                <a16:creationId xmlns:a16="http://schemas.microsoft.com/office/drawing/2014/main" id="{FC7C92C7-FAD5-482A-860B-CF06BE0741E3}"/>
              </a:ext>
            </a:extLst>
          </p:cNvPr>
          <p:cNvSpPr txBox="1"/>
          <p:nvPr/>
        </p:nvSpPr>
        <p:spPr>
          <a:xfrm>
            <a:off x="7133078" y="3797521"/>
            <a:ext cx="4555824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400" b="1" i="0" u="none" strike="noStrike" kern="1200" cap="none" spc="0" baseline="0">
                <a:solidFill>
                  <a:srgbClr val="FF0000"/>
                </a:solidFill>
                <a:uFillTx/>
                <a:latin typeface="NikoshBAN" pitchFamily="2"/>
                <a:cs typeface="NikoshBAN" pitchFamily="2"/>
              </a:rPr>
              <a:t>২।</a:t>
            </a:r>
            <a:r>
              <a:rPr lang="bn-IN" sz="2400" b="1" i="0" u="none" strike="noStrike" kern="1200" cap="none" spc="0" baseline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 চেয়ার ,মোড়া,বুকশেলফ,সোফা কোন বাঁশ দিয়ে তৈরি কর যায় না ?</a:t>
            </a:r>
            <a:endParaRPr lang="en-US" sz="2400" b="1" i="0" u="none" strike="noStrike" kern="1200" cap="none" spc="0" baseline="0">
              <a:solidFill>
                <a:srgbClr val="00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35" name="TextBox 49">
            <a:extLst>
              <a:ext uri="{FF2B5EF4-FFF2-40B4-BE49-F238E27FC236}">
                <a16:creationId xmlns:a16="http://schemas.microsoft.com/office/drawing/2014/main" id="{459E3AF5-B2CA-4974-B6A6-2CD297B1BA9A}"/>
              </a:ext>
            </a:extLst>
          </p:cNvPr>
          <p:cNvSpPr txBox="1"/>
          <p:nvPr/>
        </p:nvSpPr>
        <p:spPr>
          <a:xfrm>
            <a:off x="7404509" y="887260"/>
            <a:ext cx="4179475" cy="95410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800" b="1" i="0" u="none" strike="noStrike" kern="0" cap="none" spc="0" baseline="0">
                <a:solidFill>
                  <a:srgbClr val="FF0000"/>
                </a:solidFill>
                <a:uFillTx/>
                <a:latin typeface="NikoshBAN" pitchFamily="2"/>
                <a:cs typeface="NikoshBAN" pitchFamily="2"/>
              </a:rPr>
              <a:t>১।</a:t>
            </a:r>
            <a:r>
              <a:rPr lang="bn-IN" sz="2800" b="1" i="0" u="none" strike="noStrike" kern="0" cap="none" spc="0" baseline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 লাঙ্গল,জোয়াল,আঁচড়া কোন বাঁশ দিয়ে তৈরি করা হয় ? </a:t>
            </a:r>
            <a:endParaRPr lang="en-US" sz="2800" b="1" i="0" u="none" strike="noStrike" kern="1200" cap="none" spc="0" baseline="0">
              <a:solidFill>
                <a:srgbClr val="00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36" name="TextBox 49">
            <a:extLst>
              <a:ext uri="{FF2B5EF4-FFF2-40B4-BE49-F238E27FC236}">
                <a16:creationId xmlns:a16="http://schemas.microsoft.com/office/drawing/2014/main" id="{EE007ABE-CA01-4131-A4F6-B9B89EF6C863}"/>
              </a:ext>
            </a:extLst>
          </p:cNvPr>
          <p:cNvSpPr txBox="1"/>
          <p:nvPr/>
        </p:nvSpPr>
        <p:spPr>
          <a:xfrm>
            <a:off x="9419965" y="2537258"/>
            <a:ext cx="1318619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800" b="1" i="0" u="none" strike="noStrike" kern="0" cap="none" spc="0" baseline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(ঘ) বরাক</a:t>
            </a:r>
            <a:endParaRPr lang="en-US" sz="2800" b="1" i="0" u="none" strike="noStrike" kern="1200" cap="none" spc="0" baseline="0">
              <a:solidFill>
                <a:srgbClr val="00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37" name="TextBox 49">
            <a:extLst>
              <a:ext uri="{FF2B5EF4-FFF2-40B4-BE49-F238E27FC236}">
                <a16:creationId xmlns:a16="http://schemas.microsoft.com/office/drawing/2014/main" id="{D808BBF3-0B5B-4852-8B2D-D8E975955814}"/>
              </a:ext>
            </a:extLst>
          </p:cNvPr>
          <p:cNvSpPr txBox="1"/>
          <p:nvPr/>
        </p:nvSpPr>
        <p:spPr>
          <a:xfrm>
            <a:off x="7196666" y="2602153"/>
            <a:ext cx="1193237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800" b="1" i="0" u="none" strike="noStrike" kern="0" cap="none" spc="0" baseline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(গ) তল্লা </a:t>
            </a:r>
            <a:endParaRPr lang="en-US" sz="2800" b="1" i="0" u="none" strike="noStrike" kern="1200" cap="none" spc="0" baseline="0">
              <a:solidFill>
                <a:srgbClr val="00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38" name="TextBox 49">
            <a:extLst>
              <a:ext uri="{FF2B5EF4-FFF2-40B4-BE49-F238E27FC236}">
                <a16:creationId xmlns:a16="http://schemas.microsoft.com/office/drawing/2014/main" id="{50C8794E-8C00-4F49-BF64-009798FDA205}"/>
              </a:ext>
            </a:extLst>
          </p:cNvPr>
          <p:cNvSpPr txBox="1"/>
          <p:nvPr/>
        </p:nvSpPr>
        <p:spPr>
          <a:xfrm>
            <a:off x="7292852" y="4819921"/>
            <a:ext cx="1468096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800" b="1" i="0" u="none" strike="noStrike" kern="0" cap="none" spc="0" baseline="0" dirty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(ক) </a:t>
            </a:r>
            <a:r>
              <a:rPr lang="bn-IN" sz="2800" b="1" kern="0" dirty="0">
                <a:solidFill>
                  <a:srgbClr val="000000"/>
                </a:solidFill>
                <a:latin typeface="NikoshBAN" pitchFamily="2"/>
                <a:cs typeface="NikoshBAN" pitchFamily="2"/>
              </a:rPr>
              <a:t>তল্লা</a:t>
            </a:r>
            <a:endParaRPr lang="en-US" sz="2800" b="1" i="0" u="none" strike="noStrike" kern="1200" cap="none" spc="0" baseline="0" dirty="0">
              <a:solidFill>
                <a:srgbClr val="00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39" name="TextBox 50">
            <a:extLst>
              <a:ext uri="{FF2B5EF4-FFF2-40B4-BE49-F238E27FC236}">
                <a16:creationId xmlns:a16="http://schemas.microsoft.com/office/drawing/2014/main" id="{924EE4BF-3B12-448D-B20A-73956716B1E9}"/>
              </a:ext>
            </a:extLst>
          </p:cNvPr>
          <p:cNvSpPr txBox="1"/>
          <p:nvPr/>
        </p:nvSpPr>
        <p:spPr>
          <a:xfrm>
            <a:off x="9486086" y="1910327"/>
            <a:ext cx="1375961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800" b="1" i="0" u="none" strike="noStrike" kern="0" cap="none" spc="0" baseline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(খ) মরাল</a:t>
            </a:r>
            <a:endParaRPr lang="en-US" sz="2800" b="1" i="0" u="none" strike="noStrike" kern="1200" cap="none" spc="0" baseline="0">
              <a:solidFill>
                <a:srgbClr val="00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40" name="TextBox 51">
            <a:extLst>
              <a:ext uri="{FF2B5EF4-FFF2-40B4-BE49-F238E27FC236}">
                <a16:creationId xmlns:a16="http://schemas.microsoft.com/office/drawing/2014/main" id="{94368108-CA64-4D8F-800E-521D0F6F18F5}"/>
              </a:ext>
            </a:extLst>
          </p:cNvPr>
          <p:cNvSpPr txBox="1"/>
          <p:nvPr/>
        </p:nvSpPr>
        <p:spPr>
          <a:xfrm>
            <a:off x="9907752" y="5343140"/>
            <a:ext cx="1357920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800" b="1" i="0" u="none" strike="noStrike" kern="0" cap="none" spc="0" baseline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(ঘ) মরাল</a:t>
            </a:r>
            <a:endParaRPr lang="en-US" sz="2800" b="1" i="0" u="none" strike="noStrike" kern="1200" cap="none" spc="0" baseline="0">
              <a:solidFill>
                <a:srgbClr val="00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41" name="TextBox 53">
            <a:extLst>
              <a:ext uri="{FF2B5EF4-FFF2-40B4-BE49-F238E27FC236}">
                <a16:creationId xmlns:a16="http://schemas.microsoft.com/office/drawing/2014/main" id="{5EE21334-F2C7-4B4D-9C67-29C243343986}"/>
              </a:ext>
            </a:extLst>
          </p:cNvPr>
          <p:cNvSpPr txBox="1"/>
          <p:nvPr/>
        </p:nvSpPr>
        <p:spPr>
          <a:xfrm>
            <a:off x="7292852" y="5469273"/>
            <a:ext cx="1357920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800" b="1" i="0" u="none" strike="noStrike" kern="0" cap="none" spc="0" baseline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(গ) বরাক</a:t>
            </a:r>
            <a:endParaRPr lang="en-US" sz="2800" b="1" i="0" u="none" strike="noStrike" kern="1200" cap="none" spc="0" baseline="0">
              <a:solidFill>
                <a:srgbClr val="00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42" name="TextBox 54">
            <a:extLst>
              <a:ext uri="{FF2B5EF4-FFF2-40B4-BE49-F238E27FC236}">
                <a16:creationId xmlns:a16="http://schemas.microsoft.com/office/drawing/2014/main" id="{362CB5B4-EBDE-4DB5-BBB8-307A2D372A77}"/>
              </a:ext>
            </a:extLst>
          </p:cNvPr>
          <p:cNvSpPr txBox="1"/>
          <p:nvPr/>
        </p:nvSpPr>
        <p:spPr>
          <a:xfrm>
            <a:off x="9990094" y="4636794"/>
            <a:ext cx="1193237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800" b="1" i="0" u="none" strike="noStrike" kern="0" cap="none" spc="0" baseline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(খ) মূলি</a:t>
            </a:r>
            <a:endParaRPr lang="en-US" sz="2800" b="1" i="0" u="none" strike="noStrike" kern="1200" cap="none" spc="0" baseline="0">
              <a:solidFill>
                <a:srgbClr val="00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43" name="Rectangle 33">
            <a:extLst>
              <a:ext uri="{FF2B5EF4-FFF2-40B4-BE49-F238E27FC236}">
                <a16:creationId xmlns:a16="http://schemas.microsoft.com/office/drawing/2014/main" id="{3BE4559A-5210-41F7-973F-5E6F6A7282C2}"/>
              </a:ext>
            </a:extLst>
          </p:cNvPr>
          <p:cNvSpPr/>
          <p:nvPr/>
        </p:nvSpPr>
        <p:spPr>
          <a:xfrm>
            <a:off x="517897" y="294071"/>
            <a:ext cx="4522366" cy="5891588"/>
          </a:xfrm>
          <a:prstGeom prst="rect">
            <a:avLst/>
          </a:prstGeom>
          <a:solidFill>
            <a:srgbClr val="9DA808">
              <a:alpha val="41961"/>
            </a:srgbClr>
          </a:solidFill>
          <a:ln w="12701" cap="flat">
            <a:solidFill>
              <a:srgbClr val="2F528F"/>
            </a:solidFill>
            <a:prstDash val="solid"/>
            <a:miter/>
          </a:ln>
          <a:effectLst>
            <a:outerShdw dist="50804" dir="5400000" algn="tl">
              <a:srgbClr val="000000">
                <a:alpha val="49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effectLst>
                <a:outerShdw dist="50804" dir="5400000">
                  <a:srgbClr val="000000"/>
                </a:outerShdw>
              </a:effectLst>
              <a:uFillTx/>
              <a:latin typeface="Calibri"/>
            </a:endParaRPr>
          </a:p>
        </p:txBody>
      </p:sp>
      <p:sp>
        <p:nvSpPr>
          <p:cNvPr id="44" name="TextBox 34">
            <a:extLst>
              <a:ext uri="{FF2B5EF4-FFF2-40B4-BE49-F238E27FC236}">
                <a16:creationId xmlns:a16="http://schemas.microsoft.com/office/drawing/2014/main" id="{51AC400A-0B6E-4CF1-84C6-DA293232D2D9}"/>
              </a:ext>
            </a:extLst>
          </p:cNvPr>
          <p:cNvSpPr txBox="1"/>
          <p:nvPr/>
        </p:nvSpPr>
        <p:spPr>
          <a:xfrm>
            <a:off x="713460" y="2273902"/>
            <a:ext cx="4195422" cy="175432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3600" b="1" i="0" u="none" strike="noStrike" kern="1200" cap="none" spc="0" baseline="0" dirty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    </a:t>
            </a:r>
            <a:r>
              <a:rPr lang="bn-IN" sz="3600" b="1" dirty="0">
                <a:solidFill>
                  <a:srgbClr val="000000"/>
                </a:solidFill>
                <a:latin typeface="NikoshBAN" pitchFamily="2"/>
                <a:cs typeface="NikoshBAN" pitchFamily="2"/>
              </a:rPr>
              <a:t>“</a:t>
            </a:r>
            <a:r>
              <a:rPr lang="bn-IN" sz="3600" b="1" i="0" u="none" strike="noStrike" kern="1200" cap="none" spc="0" baseline="0" dirty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 গ্রামীণ পর্যায়ে বরক বাঁশের গুরুত্ব তোমার নিজের ভাষায় ব্যাখ্যা করো।’’</a:t>
            </a:r>
            <a:endParaRPr lang="en-US" sz="3600" b="1" i="0" u="none" strike="noStrike" kern="1200" cap="none" spc="0" baseline="0" dirty="0">
              <a:solidFill>
                <a:srgbClr val="00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45" name="TextBox 57">
            <a:extLst>
              <a:ext uri="{FF2B5EF4-FFF2-40B4-BE49-F238E27FC236}">
                <a16:creationId xmlns:a16="http://schemas.microsoft.com/office/drawing/2014/main" id="{6EE5E873-F229-454C-8C6D-6C5D545D414F}"/>
              </a:ext>
            </a:extLst>
          </p:cNvPr>
          <p:cNvSpPr txBox="1"/>
          <p:nvPr/>
        </p:nvSpPr>
        <p:spPr>
          <a:xfrm>
            <a:off x="1460086" y="523375"/>
            <a:ext cx="2389235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3600" b="1" i="0" u="none" strike="noStrike" kern="1200" cap="none" spc="0" baseline="0">
                <a:solidFill>
                  <a:srgbClr val="002060"/>
                </a:solidFill>
                <a:uFillTx/>
                <a:latin typeface="NikoshBAN" pitchFamily="2"/>
                <a:cs typeface="NikoshBAN" pitchFamily="2"/>
              </a:rPr>
              <a:t>    বাড়ির কর্ম</a:t>
            </a:r>
            <a:endParaRPr lang="en-US" sz="3600" b="1" i="0" u="none" strike="noStrike" kern="1200" cap="none" spc="0" baseline="0">
              <a:solidFill>
                <a:srgbClr val="00206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48" name="L-Shape 47">
            <a:extLst>
              <a:ext uri="{FF2B5EF4-FFF2-40B4-BE49-F238E27FC236}">
                <a16:creationId xmlns:a16="http://schemas.microsoft.com/office/drawing/2014/main" id="{A6377BB5-1734-4B0E-B3AB-405E140CFF86}"/>
              </a:ext>
            </a:extLst>
          </p:cNvPr>
          <p:cNvSpPr/>
          <p:nvPr/>
        </p:nvSpPr>
        <p:spPr>
          <a:xfrm rot="19514743">
            <a:off x="9472060" y="2506769"/>
            <a:ext cx="591361" cy="256147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L-Shape 48">
            <a:extLst>
              <a:ext uri="{FF2B5EF4-FFF2-40B4-BE49-F238E27FC236}">
                <a16:creationId xmlns:a16="http://schemas.microsoft.com/office/drawing/2014/main" id="{C9B46CED-A3BB-4C38-978A-B2E5C4C5350E}"/>
              </a:ext>
            </a:extLst>
          </p:cNvPr>
          <p:cNvSpPr/>
          <p:nvPr/>
        </p:nvSpPr>
        <p:spPr>
          <a:xfrm rot="19514743">
            <a:off x="7243221" y="5508351"/>
            <a:ext cx="591361" cy="256147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Multiplication Sign 49">
            <a:extLst>
              <a:ext uri="{FF2B5EF4-FFF2-40B4-BE49-F238E27FC236}">
                <a16:creationId xmlns:a16="http://schemas.microsoft.com/office/drawing/2014/main" id="{8557D8EA-E48E-421D-8C8F-24F7D2398829}"/>
              </a:ext>
            </a:extLst>
          </p:cNvPr>
          <p:cNvSpPr/>
          <p:nvPr/>
        </p:nvSpPr>
        <p:spPr>
          <a:xfrm>
            <a:off x="9988086" y="5370583"/>
            <a:ext cx="371959" cy="52321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Multiplication Sign 50">
            <a:extLst>
              <a:ext uri="{FF2B5EF4-FFF2-40B4-BE49-F238E27FC236}">
                <a16:creationId xmlns:a16="http://schemas.microsoft.com/office/drawing/2014/main" id="{F2C8E3F0-ADC3-49C0-B041-557CE789E767}"/>
              </a:ext>
            </a:extLst>
          </p:cNvPr>
          <p:cNvSpPr/>
          <p:nvPr/>
        </p:nvSpPr>
        <p:spPr>
          <a:xfrm>
            <a:off x="7404509" y="4772974"/>
            <a:ext cx="371959" cy="52321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Multiplication Sign 51">
            <a:extLst>
              <a:ext uri="{FF2B5EF4-FFF2-40B4-BE49-F238E27FC236}">
                <a16:creationId xmlns:a16="http://schemas.microsoft.com/office/drawing/2014/main" id="{05ABA4DB-CBE7-4101-8A7C-9429B9B7DE27}"/>
              </a:ext>
            </a:extLst>
          </p:cNvPr>
          <p:cNvSpPr/>
          <p:nvPr/>
        </p:nvSpPr>
        <p:spPr>
          <a:xfrm>
            <a:off x="10073228" y="4599853"/>
            <a:ext cx="371959" cy="52321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Multiplication Sign 52">
            <a:extLst>
              <a:ext uri="{FF2B5EF4-FFF2-40B4-BE49-F238E27FC236}">
                <a16:creationId xmlns:a16="http://schemas.microsoft.com/office/drawing/2014/main" id="{08175E39-E235-43BB-9E1C-BADFE3995742}"/>
              </a:ext>
            </a:extLst>
          </p:cNvPr>
          <p:cNvSpPr/>
          <p:nvPr/>
        </p:nvSpPr>
        <p:spPr>
          <a:xfrm>
            <a:off x="7272901" y="2555207"/>
            <a:ext cx="371959" cy="52321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Multiplication Sign 53">
            <a:extLst>
              <a:ext uri="{FF2B5EF4-FFF2-40B4-BE49-F238E27FC236}">
                <a16:creationId xmlns:a16="http://schemas.microsoft.com/office/drawing/2014/main" id="{C4253E1D-4D19-49AF-AD90-4407E35693F4}"/>
              </a:ext>
            </a:extLst>
          </p:cNvPr>
          <p:cNvSpPr/>
          <p:nvPr/>
        </p:nvSpPr>
        <p:spPr>
          <a:xfrm>
            <a:off x="9581760" y="1902051"/>
            <a:ext cx="371959" cy="52321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Multiplication Sign 54">
            <a:extLst>
              <a:ext uri="{FF2B5EF4-FFF2-40B4-BE49-F238E27FC236}">
                <a16:creationId xmlns:a16="http://schemas.microsoft.com/office/drawing/2014/main" id="{CCE56B32-0C60-4661-ABB0-D6C9B2D0A4FB}"/>
              </a:ext>
            </a:extLst>
          </p:cNvPr>
          <p:cNvSpPr/>
          <p:nvPr/>
        </p:nvSpPr>
        <p:spPr>
          <a:xfrm>
            <a:off x="7315486" y="1887531"/>
            <a:ext cx="371959" cy="52321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7AE8860C-712C-4F5B-AAC8-4622F44E225F}"/>
              </a:ext>
            </a:extLst>
          </p:cNvPr>
          <p:cNvSpPr/>
          <p:nvPr/>
        </p:nvSpPr>
        <p:spPr>
          <a:xfrm>
            <a:off x="117985" y="0"/>
            <a:ext cx="5850843" cy="6858000"/>
          </a:xfrm>
          <a:prstGeom prst="rect">
            <a:avLst/>
          </a:prstGeom>
          <a:blipFill>
            <a:blip r:embed="rId2">
              <a:alphaModFix/>
            </a:blip>
            <a:tile/>
          </a:blipFill>
          <a:ln w="12701" cap="flat">
            <a:solidFill>
              <a:srgbClr val="54823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grpSp>
        <p:nvGrpSpPr>
          <p:cNvPr id="3" name="Group 40">
            <a:extLst>
              <a:ext uri="{FF2B5EF4-FFF2-40B4-BE49-F238E27FC236}">
                <a16:creationId xmlns:a16="http://schemas.microsoft.com/office/drawing/2014/main" id="{876F5787-A95B-4C65-B1DC-6C54374B621D}"/>
              </a:ext>
            </a:extLst>
          </p:cNvPr>
          <p:cNvGrpSpPr/>
          <p:nvPr/>
        </p:nvGrpSpPr>
        <p:grpSpPr>
          <a:xfrm>
            <a:off x="5061011" y="1"/>
            <a:ext cx="1137587" cy="6702148"/>
            <a:chOff x="5061011" y="1"/>
            <a:chExt cx="1137587" cy="6702148"/>
          </a:xfrm>
        </p:grpSpPr>
        <p:sp>
          <p:nvSpPr>
            <p:cNvPr id="4" name="Rectangle: Rounded Corners 18">
              <a:extLst>
                <a:ext uri="{FF2B5EF4-FFF2-40B4-BE49-F238E27FC236}">
                  <a16:creationId xmlns:a16="http://schemas.microsoft.com/office/drawing/2014/main" id="{42CC3AF2-5435-42FB-B4F1-B54A1C8F6AFF}"/>
                </a:ext>
              </a:extLst>
            </p:cNvPr>
            <p:cNvSpPr/>
            <p:nvPr/>
          </p:nvSpPr>
          <p:spPr>
            <a:xfrm flipH="1">
              <a:off x="5061011" y="136108"/>
              <a:ext cx="750274" cy="422032"/>
            </a:xfrm>
            <a:custGeom>
              <a:avLst>
                <a:gd name="f1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36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5" name="Arc 19">
              <a:extLst>
                <a:ext uri="{FF2B5EF4-FFF2-40B4-BE49-F238E27FC236}">
                  <a16:creationId xmlns:a16="http://schemas.microsoft.com/office/drawing/2014/main" id="{03CE5928-5E09-41C0-899A-4FA1B8543B33}"/>
                </a:ext>
              </a:extLst>
            </p:cNvPr>
            <p:cNvSpPr/>
            <p:nvPr/>
          </p:nvSpPr>
          <p:spPr>
            <a:xfrm rot="17930549" flipH="1">
              <a:off x="5661997" y="-54374"/>
              <a:ext cx="482217" cy="590967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1"/>
                <a:gd name="f10" fmla="val 310"/>
                <a:gd name="f11" fmla="val 270"/>
                <a:gd name="f12" fmla="+- 0 0 -40"/>
                <a:gd name="f13" fmla="+- 0 0 -110"/>
                <a:gd name="f14" fmla="+- 0 0 -180"/>
                <a:gd name="f15" fmla="abs f4"/>
                <a:gd name="f16" fmla="abs f5"/>
                <a:gd name="f17" fmla="abs f6"/>
                <a:gd name="f18" fmla="+- 0 0 f10"/>
                <a:gd name="f19" fmla="+- 0 0 f11"/>
                <a:gd name="f20" fmla="*/ f12 f0 1"/>
                <a:gd name="f21" fmla="*/ f13 f0 1"/>
                <a:gd name="f22" fmla="*/ f14 f0 1"/>
                <a:gd name="f23" fmla="?: f15 f4 1"/>
                <a:gd name="f24" fmla="?: f16 f5 1"/>
                <a:gd name="f25" fmla="?: f17 f6 1"/>
                <a:gd name="f26" fmla="*/ f18 f0 1"/>
                <a:gd name="f27" fmla="*/ f19 f0 1"/>
                <a:gd name="f28" fmla="*/ f20 1 f3"/>
                <a:gd name="f29" fmla="*/ f21 1 f3"/>
                <a:gd name="f30" fmla="*/ f22 1 f3"/>
                <a:gd name="f31" fmla="*/ f23 1 21600"/>
                <a:gd name="f32" fmla="*/ f24 1 21600"/>
                <a:gd name="f33" fmla="*/ 21600 f23 1"/>
                <a:gd name="f34" fmla="*/ 21600 f24 1"/>
                <a:gd name="f35" fmla="*/ f26 1 f3"/>
                <a:gd name="f36" fmla="*/ f27 1 f3"/>
                <a:gd name="f37" fmla="+- f28 0 f1"/>
                <a:gd name="f38" fmla="+- f29 0 f1"/>
                <a:gd name="f39" fmla="+- f30 0 f1"/>
                <a:gd name="f40" fmla="min f32 f31"/>
                <a:gd name="f41" fmla="*/ f33 1 f25"/>
                <a:gd name="f42" fmla="*/ f34 1 f25"/>
                <a:gd name="f43" fmla="+- f35 0 f1"/>
                <a:gd name="f44" fmla="+- f36 0 f1"/>
                <a:gd name="f45" fmla="val f41"/>
                <a:gd name="f46" fmla="val f42"/>
                <a:gd name="f47" fmla="+- 0 0 f43"/>
                <a:gd name="f48" fmla="+- 0 0 f44"/>
                <a:gd name="f49" fmla="+- f46 0 f7"/>
                <a:gd name="f50" fmla="+- f45 0 f7"/>
                <a:gd name="f51" fmla="+- f48 0 f47"/>
                <a:gd name="f52" fmla="+- f47 f1 0"/>
                <a:gd name="f53" fmla="+- f48 f1 0"/>
                <a:gd name="f54" fmla="+- 21600000 0 f47"/>
                <a:gd name="f55" fmla="+- f1 0 f47"/>
                <a:gd name="f56" fmla="+- 27000000 0 f47"/>
                <a:gd name="f57" fmla="+- f0 0 f47"/>
                <a:gd name="f58" fmla="+- 32400000 0 f47"/>
                <a:gd name="f59" fmla="+- f2 0 f47"/>
                <a:gd name="f60" fmla="+- 37800000 0 f47"/>
                <a:gd name="f61" fmla="*/ f49 1 2"/>
                <a:gd name="f62" fmla="*/ f50 1 2"/>
                <a:gd name="f63" fmla="+- f51 21600000 0"/>
                <a:gd name="f64" fmla="?: f55 f55 f56"/>
                <a:gd name="f65" fmla="?: f57 f57 f58"/>
                <a:gd name="f66" fmla="?: f59 f59 f60"/>
                <a:gd name="f67" fmla="*/ f52 f8 1"/>
                <a:gd name="f68" fmla="*/ f53 f8 1"/>
                <a:gd name="f69" fmla="+- f7 f61 0"/>
                <a:gd name="f70" fmla="+- f7 f62 0"/>
                <a:gd name="f71" fmla="?: f51 f51 f63"/>
                <a:gd name="f72" fmla="*/ f67 1 f0"/>
                <a:gd name="f73" fmla="*/ f68 1 f0"/>
                <a:gd name="f74" fmla="*/ f62 f40 1"/>
                <a:gd name="f75" fmla="*/ f61 f40 1"/>
                <a:gd name="f76" fmla="+- f71 0 f54"/>
                <a:gd name="f77" fmla="+- f71 0 f64"/>
                <a:gd name="f78" fmla="+- f71 0 f65"/>
                <a:gd name="f79" fmla="+- f71 0 f66"/>
                <a:gd name="f80" fmla="+- 0 0 f72"/>
                <a:gd name="f81" fmla="+- 0 0 f73"/>
                <a:gd name="f82" fmla="*/ f70 f40 1"/>
                <a:gd name="f83" fmla="*/ f69 f40 1"/>
                <a:gd name="f84" fmla="+- 0 0 f80"/>
                <a:gd name="f85" fmla="+- 0 0 f81"/>
                <a:gd name="f86" fmla="*/ f84 f0 1"/>
                <a:gd name="f87" fmla="*/ f85 f0 1"/>
                <a:gd name="f88" fmla="*/ f86 1 f8"/>
                <a:gd name="f89" fmla="*/ f87 1 f8"/>
                <a:gd name="f90" fmla="+- f88 0 f1"/>
                <a:gd name="f91" fmla="+- f89 0 f1"/>
                <a:gd name="f92" fmla="sin 1 f90"/>
                <a:gd name="f93" fmla="cos 1 f90"/>
                <a:gd name="f94" fmla="sin 1 f91"/>
                <a:gd name="f95" fmla="cos 1 f91"/>
                <a:gd name="f96" fmla="+- 0 0 f92"/>
                <a:gd name="f97" fmla="+- 0 0 f93"/>
                <a:gd name="f98" fmla="+- 0 0 f94"/>
                <a:gd name="f99" fmla="+- 0 0 f95"/>
                <a:gd name="f100" fmla="+- 0 0 f96"/>
                <a:gd name="f101" fmla="+- 0 0 f97"/>
                <a:gd name="f102" fmla="+- 0 0 f98"/>
                <a:gd name="f103" fmla="+- 0 0 f99"/>
                <a:gd name="f104" fmla="val f100"/>
                <a:gd name="f105" fmla="val f101"/>
                <a:gd name="f106" fmla="val f102"/>
                <a:gd name="f107" fmla="val f103"/>
                <a:gd name="f108" fmla="*/ f104 f62 1"/>
                <a:gd name="f109" fmla="*/ f105 f61 1"/>
                <a:gd name="f110" fmla="*/ f106 f62 1"/>
                <a:gd name="f111" fmla="*/ f107 f61 1"/>
                <a:gd name="f112" fmla="+- 0 0 f109"/>
                <a:gd name="f113" fmla="+- 0 0 f108"/>
                <a:gd name="f114" fmla="+- 0 0 f111"/>
                <a:gd name="f115" fmla="+- 0 0 f110"/>
                <a:gd name="f116" fmla="+- 0 0 f112"/>
                <a:gd name="f117" fmla="+- 0 0 f113"/>
                <a:gd name="f118" fmla="+- 0 0 f114"/>
                <a:gd name="f119" fmla="+- 0 0 f115"/>
                <a:gd name="f120" fmla="at2 f116 f117"/>
                <a:gd name="f121" fmla="at2 f118 f119"/>
                <a:gd name="f122" fmla="+- f120 f1 0"/>
                <a:gd name="f123" fmla="+- f121 f1 0"/>
                <a:gd name="f124" fmla="*/ f122 f8 1"/>
                <a:gd name="f125" fmla="*/ f123 f8 1"/>
                <a:gd name="f126" fmla="*/ f124 1 f0"/>
                <a:gd name="f127" fmla="*/ f125 1 f0"/>
                <a:gd name="f128" fmla="+- 0 0 f126"/>
                <a:gd name="f129" fmla="+- 0 0 f127"/>
                <a:gd name="f130" fmla="val f128"/>
                <a:gd name="f131" fmla="val f129"/>
                <a:gd name="f132" fmla="+- 0 0 f130"/>
                <a:gd name="f133" fmla="+- 0 0 f131"/>
                <a:gd name="f134" fmla="*/ f132 f0 1"/>
                <a:gd name="f135" fmla="*/ f133 f0 1"/>
                <a:gd name="f136" fmla="*/ f134 1 f8"/>
                <a:gd name="f137" fmla="*/ f135 1 f8"/>
                <a:gd name="f138" fmla="+- f136 0 f1"/>
                <a:gd name="f139" fmla="+- f137 0 f1"/>
                <a:gd name="f140" fmla="+- f138 f1 0"/>
                <a:gd name="f141" fmla="+- f139 f1 0"/>
                <a:gd name="f142" fmla="*/ f140 f8 1"/>
                <a:gd name="f143" fmla="*/ f141 f8 1"/>
                <a:gd name="f144" fmla="*/ f142 1 f0"/>
                <a:gd name="f145" fmla="*/ f143 1 f0"/>
                <a:gd name="f146" fmla="+- 0 0 f144"/>
                <a:gd name="f147" fmla="+- 0 0 f145"/>
                <a:gd name="f148" fmla="+- 0 0 f146"/>
                <a:gd name="f149" fmla="+- 0 0 f147"/>
                <a:gd name="f150" fmla="*/ f148 f0 1"/>
                <a:gd name="f151" fmla="*/ f149 f0 1"/>
                <a:gd name="f152" fmla="*/ f150 1 f8"/>
                <a:gd name="f153" fmla="*/ f151 1 f8"/>
                <a:gd name="f154" fmla="+- f152 0 f1"/>
                <a:gd name="f155" fmla="+- f153 0 f1"/>
                <a:gd name="f156" fmla="cos 1 f154"/>
                <a:gd name="f157" fmla="sin 1 f154"/>
                <a:gd name="f158" fmla="cos 1 f155"/>
                <a:gd name="f159" fmla="sin 1 f155"/>
                <a:gd name="f160" fmla="+- 0 0 f156"/>
                <a:gd name="f161" fmla="+- 0 0 f157"/>
                <a:gd name="f162" fmla="+- 0 0 f158"/>
                <a:gd name="f163" fmla="+- 0 0 f159"/>
                <a:gd name="f164" fmla="+- 0 0 f160"/>
                <a:gd name="f165" fmla="+- 0 0 f161"/>
                <a:gd name="f166" fmla="+- 0 0 f162"/>
                <a:gd name="f167" fmla="+- 0 0 f163"/>
                <a:gd name="f168" fmla="val f164"/>
                <a:gd name="f169" fmla="val f165"/>
                <a:gd name="f170" fmla="val f166"/>
                <a:gd name="f171" fmla="val f167"/>
                <a:gd name="f172" fmla="+- 0 0 f168"/>
                <a:gd name="f173" fmla="+- 0 0 f169"/>
                <a:gd name="f174" fmla="+- 0 0 f170"/>
                <a:gd name="f175" fmla="+- 0 0 f171"/>
                <a:gd name="f176" fmla="*/ f9 f172 1"/>
                <a:gd name="f177" fmla="*/ f9 f173 1"/>
                <a:gd name="f178" fmla="*/ f9 f174 1"/>
                <a:gd name="f179" fmla="*/ f9 f175 1"/>
                <a:gd name="f180" fmla="*/ f176 f62 1"/>
                <a:gd name="f181" fmla="*/ f177 f61 1"/>
                <a:gd name="f182" fmla="*/ f178 f62 1"/>
                <a:gd name="f183" fmla="*/ f179 f61 1"/>
                <a:gd name="f184" fmla="+- f70 f180 0"/>
                <a:gd name="f185" fmla="+- f69 f181 0"/>
                <a:gd name="f186" fmla="+- f70 f182 0"/>
                <a:gd name="f187" fmla="+- f69 f183 0"/>
                <a:gd name="f188" fmla="max f184 f186"/>
                <a:gd name="f189" fmla="max f185 f187"/>
                <a:gd name="f190" fmla="min f184 f186"/>
                <a:gd name="f191" fmla="min f185 f187"/>
                <a:gd name="f192" fmla="*/ f184 f40 1"/>
                <a:gd name="f193" fmla="*/ f185 f40 1"/>
                <a:gd name="f194" fmla="*/ f186 f40 1"/>
                <a:gd name="f195" fmla="*/ f187 f40 1"/>
                <a:gd name="f196" fmla="?: f76 f45 f188"/>
                <a:gd name="f197" fmla="?: f77 f46 f189"/>
                <a:gd name="f198" fmla="?: f78 f7 f190"/>
                <a:gd name="f199" fmla="?: f79 f7 f191"/>
                <a:gd name="f200" fmla="*/ f198 f40 1"/>
                <a:gd name="f201" fmla="*/ f199 f40 1"/>
                <a:gd name="f202" fmla="*/ f196 f40 1"/>
                <a:gd name="f203" fmla="*/ f197 f4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7">
                  <a:pos x="f192" y="f193"/>
                </a:cxn>
                <a:cxn ang="f38">
                  <a:pos x="f82" y="f83"/>
                </a:cxn>
                <a:cxn ang="f39">
                  <a:pos x="f194" y="f195"/>
                </a:cxn>
              </a:cxnLst>
              <a:rect l="f200" t="f201" r="f202" b="f203"/>
              <a:pathLst>
                <a:path stroke="0">
                  <a:moveTo>
                    <a:pt x="f192" y="f193"/>
                  </a:moveTo>
                  <a:arcTo wR="f74" hR="f75" stAng="f47" swAng="f71"/>
                  <a:lnTo>
                    <a:pt x="f82" y="f83"/>
                  </a:lnTo>
                  <a:close/>
                </a:path>
                <a:path fill="none">
                  <a:moveTo>
                    <a:pt x="f192" y="f193"/>
                  </a:moveTo>
                  <a:arcTo wR="f74" hR="f75" stAng="f47" swAng="f71"/>
                </a:path>
              </a:pathLst>
            </a:custGeom>
            <a:noFill/>
            <a:ln w="76196" cap="flat">
              <a:solidFill>
                <a:srgbClr val="E3AB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Rectangle: Rounded Corners 28">
              <a:extLst>
                <a:ext uri="{FF2B5EF4-FFF2-40B4-BE49-F238E27FC236}">
                  <a16:creationId xmlns:a16="http://schemas.microsoft.com/office/drawing/2014/main" id="{B6DBA7C9-2353-484F-8039-9394532BD7B9}"/>
                </a:ext>
              </a:extLst>
            </p:cNvPr>
            <p:cNvSpPr/>
            <p:nvPr/>
          </p:nvSpPr>
          <p:spPr>
            <a:xfrm flipH="1">
              <a:off x="5061021" y="1160108"/>
              <a:ext cx="750274" cy="422032"/>
            </a:xfrm>
            <a:custGeom>
              <a:avLst>
                <a:gd name="f1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36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7" name="Arc 29">
              <a:extLst>
                <a:ext uri="{FF2B5EF4-FFF2-40B4-BE49-F238E27FC236}">
                  <a16:creationId xmlns:a16="http://schemas.microsoft.com/office/drawing/2014/main" id="{D093044D-32E0-48B0-9760-7A31C98D10B9}"/>
                </a:ext>
              </a:extLst>
            </p:cNvPr>
            <p:cNvSpPr/>
            <p:nvPr/>
          </p:nvSpPr>
          <p:spPr>
            <a:xfrm rot="17930549" flipH="1">
              <a:off x="5661997" y="969626"/>
              <a:ext cx="482217" cy="590967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1"/>
                <a:gd name="f10" fmla="val 310"/>
                <a:gd name="f11" fmla="val 270"/>
                <a:gd name="f12" fmla="+- 0 0 -40"/>
                <a:gd name="f13" fmla="+- 0 0 -110"/>
                <a:gd name="f14" fmla="+- 0 0 -180"/>
                <a:gd name="f15" fmla="abs f4"/>
                <a:gd name="f16" fmla="abs f5"/>
                <a:gd name="f17" fmla="abs f6"/>
                <a:gd name="f18" fmla="+- 0 0 f10"/>
                <a:gd name="f19" fmla="+- 0 0 f11"/>
                <a:gd name="f20" fmla="*/ f12 f0 1"/>
                <a:gd name="f21" fmla="*/ f13 f0 1"/>
                <a:gd name="f22" fmla="*/ f14 f0 1"/>
                <a:gd name="f23" fmla="?: f15 f4 1"/>
                <a:gd name="f24" fmla="?: f16 f5 1"/>
                <a:gd name="f25" fmla="?: f17 f6 1"/>
                <a:gd name="f26" fmla="*/ f18 f0 1"/>
                <a:gd name="f27" fmla="*/ f19 f0 1"/>
                <a:gd name="f28" fmla="*/ f20 1 f3"/>
                <a:gd name="f29" fmla="*/ f21 1 f3"/>
                <a:gd name="f30" fmla="*/ f22 1 f3"/>
                <a:gd name="f31" fmla="*/ f23 1 21600"/>
                <a:gd name="f32" fmla="*/ f24 1 21600"/>
                <a:gd name="f33" fmla="*/ 21600 f23 1"/>
                <a:gd name="f34" fmla="*/ 21600 f24 1"/>
                <a:gd name="f35" fmla="*/ f26 1 f3"/>
                <a:gd name="f36" fmla="*/ f27 1 f3"/>
                <a:gd name="f37" fmla="+- f28 0 f1"/>
                <a:gd name="f38" fmla="+- f29 0 f1"/>
                <a:gd name="f39" fmla="+- f30 0 f1"/>
                <a:gd name="f40" fmla="min f32 f31"/>
                <a:gd name="f41" fmla="*/ f33 1 f25"/>
                <a:gd name="f42" fmla="*/ f34 1 f25"/>
                <a:gd name="f43" fmla="+- f35 0 f1"/>
                <a:gd name="f44" fmla="+- f36 0 f1"/>
                <a:gd name="f45" fmla="val f41"/>
                <a:gd name="f46" fmla="val f42"/>
                <a:gd name="f47" fmla="+- 0 0 f43"/>
                <a:gd name="f48" fmla="+- 0 0 f44"/>
                <a:gd name="f49" fmla="+- f46 0 f7"/>
                <a:gd name="f50" fmla="+- f45 0 f7"/>
                <a:gd name="f51" fmla="+- f48 0 f47"/>
                <a:gd name="f52" fmla="+- f47 f1 0"/>
                <a:gd name="f53" fmla="+- f48 f1 0"/>
                <a:gd name="f54" fmla="+- 21600000 0 f47"/>
                <a:gd name="f55" fmla="+- f1 0 f47"/>
                <a:gd name="f56" fmla="+- 27000000 0 f47"/>
                <a:gd name="f57" fmla="+- f0 0 f47"/>
                <a:gd name="f58" fmla="+- 32400000 0 f47"/>
                <a:gd name="f59" fmla="+- f2 0 f47"/>
                <a:gd name="f60" fmla="+- 37800000 0 f47"/>
                <a:gd name="f61" fmla="*/ f49 1 2"/>
                <a:gd name="f62" fmla="*/ f50 1 2"/>
                <a:gd name="f63" fmla="+- f51 21600000 0"/>
                <a:gd name="f64" fmla="?: f55 f55 f56"/>
                <a:gd name="f65" fmla="?: f57 f57 f58"/>
                <a:gd name="f66" fmla="?: f59 f59 f60"/>
                <a:gd name="f67" fmla="*/ f52 f8 1"/>
                <a:gd name="f68" fmla="*/ f53 f8 1"/>
                <a:gd name="f69" fmla="+- f7 f61 0"/>
                <a:gd name="f70" fmla="+- f7 f62 0"/>
                <a:gd name="f71" fmla="?: f51 f51 f63"/>
                <a:gd name="f72" fmla="*/ f67 1 f0"/>
                <a:gd name="f73" fmla="*/ f68 1 f0"/>
                <a:gd name="f74" fmla="*/ f62 f40 1"/>
                <a:gd name="f75" fmla="*/ f61 f40 1"/>
                <a:gd name="f76" fmla="+- f71 0 f54"/>
                <a:gd name="f77" fmla="+- f71 0 f64"/>
                <a:gd name="f78" fmla="+- f71 0 f65"/>
                <a:gd name="f79" fmla="+- f71 0 f66"/>
                <a:gd name="f80" fmla="+- 0 0 f72"/>
                <a:gd name="f81" fmla="+- 0 0 f73"/>
                <a:gd name="f82" fmla="*/ f70 f40 1"/>
                <a:gd name="f83" fmla="*/ f69 f40 1"/>
                <a:gd name="f84" fmla="+- 0 0 f80"/>
                <a:gd name="f85" fmla="+- 0 0 f81"/>
                <a:gd name="f86" fmla="*/ f84 f0 1"/>
                <a:gd name="f87" fmla="*/ f85 f0 1"/>
                <a:gd name="f88" fmla="*/ f86 1 f8"/>
                <a:gd name="f89" fmla="*/ f87 1 f8"/>
                <a:gd name="f90" fmla="+- f88 0 f1"/>
                <a:gd name="f91" fmla="+- f89 0 f1"/>
                <a:gd name="f92" fmla="sin 1 f90"/>
                <a:gd name="f93" fmla="cos 1 f90"/>
                <a:gd name="f94" fmla="sin 1 f91"/>
                <a:gd name="f95" fmla="cos 1 f91"/>
                <a:gd name="f96" fmla="+- 0 0 f92"/>
                <a:gd name="f97" fmla="+- 0 0 f93"/>
                <a:gd name="f98" fmla="+- 0 0 f94"/>
                <a:gd name="f99" fmla="+- 0 0 f95"/>
                <a:gd name="f100" fmla="+- 0 0 f96"/>
                <a:gd name="f101" fmla="+- 0 0 f97"/>
                <a:gd name="f102" fmla="+- 0 0 f98"/>
                <a:gd name="f103" fmla="+- 0 0 f99"/>
                <a:gd name="f104" fmla="val f100"/>
                <a:gd name="f105" fmla="val f101"/>
                <a:gd name="f106" fmla="val f102"/>
                <a:gd name="f107" fmla="val f103"/>
                <a:gd name="f108" fmla="*/ f104 f62 1"/>
                <a:gd name="f109" fmla="*/ f105 f61 1"/>
                <a:gd name="f110" fmla="*/ f106 f62 1"/>
                <a:gd name="f111" fmla="*/ f107 f61 1"/>
                <a:gd name="f112" fmla="+- 0 0 f109"/>
                <a:gd name="f113" fmla="+- 0 0 f108"/>
                <a:gd name="f114" fmla="+- 0 0 f111"/>
                <a:gd name="f115" fmla="+- 0 0 f110"/>
                <a:gd name="f116" fmla="+- 0 0 f112"/>
                <a:gd name="f117" fmla="+- 0 0 f113"/>
                <a:gd name="f118" fmla="+- 0 0 f114"/>
                <a:gd name="f119" fmla="+- 0 0 f115"/>
                <a:gd name="f120" fmla="at2 f116 f117"/>
                <a:gd name="f121" fmla="at2 f118 f119"/>
                <a:gd name="f122" fmla="+- f120 f1 0"/>
                <a:gd name="f123" fmla="+- f121 f1 0"/>
                <a:gd name="f124" fmla="*/ f122 f8 1"/>
                <a:gd name="f125" fmla="*/ f123 f8 1"/>
                <a:gd name="f126" fmla="*/ f124 1 f0"/>
                <a:gd name="f127" fmla="*/ f125 1 f0"/>
                <a:gd name="f128" fmla="+- 0 0 f126"/>
                <a:gd name="f129" fmla="+- 0 0 f127"/>
                <a:gd name="f130" fmla="val f128"/>
                <a:gd name="f131" fmla="val f129"/>
                <a:gd name="f132" fmla="+- 0 0 f130"/>
                <a:gd name="f133" fmla="+- 0 0 f131"/>
                <a:gd name="f134" fmla="*/ f132 f0 1"/>
                <a:gd name="f135" fmla="*/ f133 f0 1"/>
                <a:gd name="f136" fmla="*/ f134 1 f8"/>
                <a:gd name="f137" fmla="*/ f135 1 f8"/>
                <a:gd name="f138" fmla="+- f136 0 f1"/>
                <a:gd name="f139" fmla="+- f137 0 f1"/>
                <a:gd name="f140" fmla="+- f138 f1 0"/>
                <a:gd name="f141" fmla="+- f139 f1 0"/>
                <a:gd name="f142" fmla="*/ f140 f8 1"/>
                <a:gd name="f143" fmla="*/ f141 f8 1"/>
                <a:gd name="f144" fmla="*/ f142 1 f0"/>
                <a:gd name="f145" fmla="*/ f143 1 f0"/>
                <a:gd name="f146" fmla="+- 0 0 f144"/>
                <a:gd name="f147" fmla="+- 0 0 f145"/>
                <a:gd name="f148" fmla="+- 0 0 f146"/>
                <a:gd name="f149" fmla="+- 0 0 f147"/>
                <a:gd name="f150" fmla="*/ f148 f0 1"/>
                <a:gd name="f151" fmla="*/ f149 f0 1"/>
                <a:gd name="f152" fmla="*/ f150 1 f8"/>
                <a:gd name="f153" fmla="*/ f151 1 f8"/>
                <a:gd name="f154" fmla="+- f152 0 f1"/>
                <a:gd name="f155" fmla="+- f153 0 f1"/>
                <a:gd name="f156" fmla="cos 1 f154"/>
                <a:gd name="f157" fmla="sin 1 f154"/>
                <a:gd name="f158" fmla="cos 1 f155"/>
                <a:gd name="f159" fmla="sin 1 f155"/>
                <a:gd name="f160" fmla="+- 0 0 f156"/>
                <a:gd name="f161" fmla="+- 0 0 f157"/>
                <a:gd name="f162" fmla="+- 0 0 f158"/>
                <a:gd name="f163" fmla="+- 0 0 f159"/>
                <a:gd name="f164" fmla="+- 0 0 f160"/>
                <a:gd name="f165" fmla="+- 0 0 f161"/>
                <a:gd name="f166" fmla="+- 0 0 f162"/>
                <a:gd name="f167" fmla="+- 0 0 f163"/>
                <a:gd name="f168" fmla="val f164"/>
                <a:gd name="f169" fmla="val f165"/>
                <a:gd name="f170" fmla="val f166"/>
                <a:gd name="f171" fmla="val f167"/>
                <a:gd name="f172" fmla="+- 0 0 f168"/>
                <a:gd name="f173" fmla="+- 0 0 f169"/>
                <a:gd name="f174" fmla="+- 0 0 f170"/>
                <a:gd name="f175" fmla="+- 0 0 f171"/>
                <a:gd name="f176" fmla="*/ f9 f172 1"/>
                <a:gd name="f177" fmla="*/ f9 f173 1"/>
                <a:gd name="f178" fmla="*/ f9 f174 1"/>
                <a:gd name="f179" fmla="*/ f9 f175 1"/>
                <a:gd name="f180" fmla="*/ f176 f62 1"/>
                <a:gd name="f181" fmla="*/ f177 f61 1"/>
                <a:gd name="f182" fmla="*/ f178 f62 1"/>
                <a:gd name="f183" fmla="*/ f179 f61 1"/>
                <a:gd name="f184" fmla="+- f70 f180 0"/>
                <a:gd name="f185" fmla="+- f69 f181 0"/>
                <a:gd name="f186" fmla="+- f70 f182 0"/>
                <a:gd name="f187" fmla="+- f69 f183 0"/>
                <a:gd name="f188" fmla="max f184 f186"/>
                <a:gd name="f189" fmla="max f185 f187"/>
                <a:gd name="f190" fmla="min f184 f186"/>
                <a:gd name="f191" fmla="min f185 f187"/>
                <a:gd name="f192" fmla="*/ f184 f40 1"/>
                <a:gd name="f193" fmla="*/ f185 f40 1"/>
                <a:gd name="f194" fmla="*/ f186 f40 1"/>
                <a:gd name="f195" fmla="*/ f187 f40 1"/>
                <a:gd name="f196" fmla="?: f76 f45 f188"/>
                <a:gd name="f197" fmla="?: f77 f46 f189"/>
                <a:gd name="f198" fmla="?: f78 f7 f190"/>
                <a:gd name="f199" fmla="?: f79 f7 f191"/>
                <a:gd name="f200" fmla="*/ f198 f40 1"/>
                <a:gd name="f201" fmla="*/ f199 f40 1"/>
                <a:gd name="f202" fmla="*/ f196 f40 1"/>
                <a:gd name="f203" fmla="*/ f197 f4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7">
                  <a:pos x="f192" y="f193"/>
                </a:cxn>
                <a:cxn ang="f38">
                  <a:pos x="f82" y="f83"/>
                </a:cxn>
                <a:cxn ang="f39">
                  <a:pos x="f194" y="f195"/>
                </a:cxn>
              </a:cxnLst>
              <a:rect l="f200" t="f201" r="f202" b="f203"/>
              <a:pathLst>
                <a:path stroke="0">
                  <a:moveTo>
                    <a:pt x="f192" y="f193"/>
                  </a:moveTo>
                  <a:arcTo wR="f74" hR="f75" stAng="f47" swAng="f71"/>
                  <a:lnTo>
                    <a:pt x="f82" y="f83"/>
                  </a:lnTo>
                  <a:close/>
                </a:path>
                <a:path fill="none">
                  <a:moveTo>
                    <a:pt x="f192" y="f193"/>
                  </a:moveTo>
                  <a:arcTo wR="f74" hR="f75" stAng="f47" swAng="f71"/>
                </a:path>
              </a:pathLst>
            </a:custGeom>
            <a:noFill/>
            <a:ln w="76196" cap="flat">
              <a:solidFill>
                <a:srgbClr val="E3AB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Rectangle: Rounded Corners 30">
              <a:extLst>
                <a:ext uri="{FF2B5EF4-FFF2-40B4-BE49-F238E27FC236}">
                  <a16:creationId xmlns:a16="http://schemas.microsoft.com/office/drawing/2014/main" id="{D3994323-A866-4A7B-AD8D-BCD3C8D94B5A}"/>
                </a:ext>
              </a:extLst>
            </p:cNvPr>
            <p:cNvSpPr/>
            <p:nvPr/>
          </p:nvSpPr>
          <p:spPr>
            <a:xfrm flipH="1">
              <a:off x="5061021" y="2184108"/>
              <a:ext cx="750274" cy="422032"/>
            </a:xfrm>
            <a:custGeom>
              <a:avLst>
                <a:gd name="f1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36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9" name="Arc 31">
              <a:extLst>
                <a:ext uri="{FF2B5EF4-FFF2-40B4-BE49-F238E27FC236}">
                  <a16:creationId xmlns:a16="http://schemas.microsoft.com/office/drawing/2014/main" id="{995DA59F-8749-49A7-AC0D-F010EBC9E749}"/>
                </a:ext>
              </a:extLst>
            </p:cNvPr>
            <p:cNvSpPr/>
            <p:nvPr/>
          </p:nvSpPr>
          <p:spPr>
            <a:xfrm rot="17930549" flipH="1">
              <a:off x="5661997" y="1993626"/>
              <a:ext cx="482217" cy="590967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1"/>
                <a:gd name="f10" fmla="val 310"/>
                <a:gd name="f11" fmla="val 270"/>
                <a:gd name="f12" fmla="+- 0 0 -40"/>
                <a:gd name="f13" fmla="+- 0 0 -110"/>
                <a:gd name="f14" fmla="+- 0 0 -180"/>
                <a:gd name="f15" fmla="abs f4"/>
                <a:gd name="f16" fmla="abs f5"/>
                <a:gd name="f17" fmla="abs f6"/>
                <a:gd name="f18" fmla="+- 0 0 f10"/>
                <a:gd name="f19" fmla="+- 0 0 f11"/>
                <a:gd name="f20" fmla="*/ f12 f0 1"/>
                <a:gd name="f21" fmla="*/ f13 f0 1"/>
                <a:gd name="f22" fmla="*/ f14 f0 1"/>
                <a:gd name="f23" fmla="?: f15 f4 1"/>
                <a:gd name="f24" fmla="?: f16 f5 1"/>
                <a:gd name="f25" fmla="?: f17 f6 1"/>
                <a:gd name="f26" fmla="*/ f18 f0 1"/>
                <a:gd name="f27" fmla="*/ f19 f0 1"/>
                <a:gd name="f28" fmla="*/ f20 1 f3"/>
                <a:gd name="f29" fmla="*/ f21 1 f3"/>
                <a:gd name="f30" fmla="*/ f22 1 f3"/>
                <a:gd name="f31" fmla="*/ f23 1 21600"/>
                <a:gd name="f32" fmla="*/ f24 1 21600"/>
                <a:gd name="f33" fmla="*/ 21600 f23 1"/>
                <a:gd name="f34" fmla="*/ 21600 f24 1"/>
                <a:gd name="f35" fmla="*/ f26 1 f3"/>
                <a:gd name="f36" fmla="*/ f27 1 f3"/>
                <a:gd name="f37" fmla="+- f28 0 f1"/>
                <a:gd name="f38" fmla="+- f29 0 f1"/>
                <a:gd name="f39" fmla="+- f30 0 f1"/>
                <a:gd name="f40" fmla="min f32 f31"/>
                <a:gd name="f41" fmla="*/ f33 1 f25"/>
                <a:gd name="f42" fmla="*/ f34 1 f25"/>
                <a:gd name="f43" fmla="+- f35 0 f1"/>
                <a:gd name="f44" fmla="+- f36 0 f1"/>
                <a:gd name="f45" fmla="val f41"/>
                <a:gd name="f46" fmla="val f42"/>
                <a:gd name="f47" fmla="+- 0 0 f43"/>
                <a:gd name="f48" fmla="+- 0 0 f44"/>
                <a:gd name="f49" fmla="+- f46 0 f7"/>
                <a:gd name="f50" fmla="+- f45 0 f7"/>
                <a:gd name="f51" fmla="+- f48 0 f47"/>
                <a:gd name="f52" fmla="+- f47 f1 0"/>
                <a:gd name="f53" fmla="+- f48 f1 0"/>
                <a:gd name="f54" fmla="+- 21600000 0 f47"/>
                <a:gd name="f55" fmla="+- f1 0 f47"/>
                <a:gd name="f56" fmla="+- 27000000 0 f47"/>
                <a:gd name="f57" fmla="+- f0 0 f47"/>
                <a:gd name="f58" fmla="+- 32400000 0 f47"/>
                <a:gd name="f59" fmla="+- f2 0 f47"/>
                <a:gd name="f60" fmla="+- 37800000 0 f47"/>
                <a:gd name="f61" fmla="*/ f49 1 2"/>
                <a:gd name="f62" fmla="*/ f50 1 2"/>
                <a:gd name="f63" fmla="+- f51 21600000 0"/>
                <a:gd name="f64" fmla="?: f55 f55 f56"/>
                <a:gd name="f65" fmla="?: f57 f57 f58"/>
                <a:gd name="f66" fmla="?: f59 f59 f60"/>
                <a:gd name="f67" fmla="*/ f52 f8 1"/>
                <a:gd name="f68" fmla="*/ f53 f8 1"/>
                <a:gd name="f69" fmla="+- f7 f61 0"/>
                <a:gd name="f70" fmla="+- f7 f62 0"/>
                <a:gd name="f71" fmla="?: f51 f51 f63"/>
                <a:gd name="f72" fmla="*/ f67 1 f0"/>
                <a:gd name="f73" fmla="*/ f68 1 f0"/>
                <a:gd name="f74" fmla="*/ f62 f40 1"/>
                <a:gd name="f75" fmla="*/ f61 f40 1"/>
                <a:gd name="f76" fmla="+- f71 0 f54"/>
                <a:gd name="f77" fmla="+- f71 0 f64"/>
                <a:gd name="f78" fmla="+- f71 0 f65"/>
                <a:gd name="f79" fmla="+- f71 0 f66"/>
                <a:gd name="f80" fmla="+- 0 0 f72"/>
                <a:gd name="f81" fmla="+- 0 0 f73"/>
                <a:gd name="f82" fmla="*/ f70 f40 1"/>
                <a:gd name="f83" fmla="*/ f69 f40 1"/>
                <a:gd name="f84" fmla="+- 0 0 f80"/>
                <a:gd name="f85" fmla="+- 0 0 f81"/>
                <a:gd name="f86" fmla="*/ f84 f0 1"/>
                <a:gd name="f87" fmla="*/ f85 f0 1"/>
                <a:gd name="f88" fmla="*/ f86 1 f8"/>
                <a:gd name="f89" fmla="*/ f87 1 f8"/>
                <a:gd name="f90" fmla="+- f88 0 f1"/>
                <a:gd name="f91" fmla="+- f89 0 f1"/>
                <a:gd name="f92" fmla="sin 1 f90"/>
                <a:gd name="f93" fmla="cos 1 f90"/>
                <a:gd name="f94" fmla="sin 1 f91"/>
                <a:gd name="f95" fmla="cos 1 f91"/>
                <a:gd name="f96" fmla="+- 0 0 f92"/>
                <a:gd name="f97" fmla="+- 0 0 f93"/>
                <a:gd name="f98" fmla="+- 0 0 f94"/>
                <a:gd name="f99" fmla="+- 0 0 f95"/>
                <a:gd name="f100" fmla="+- 0 0 f96"/>
                <a:gd name="f101" fmla="+- 0 0 f97"/>
                <a:gd name="f102" fmla="+- 0 0 f98"/>
                <a:gd name="f103" fmla="+- 0 0 f99"/>
                <a:gd name="f104" fmla="val f100"/>
                <a:gd name="f105" fmla="val f101"/>
                <a:gd name="f106" fmla="val f102"/>
                <a:gd name="f107" fmla="val f103"/>
                <a:gd name="f108" fmla="*/ f104 f62 1"/>
                <a:gd name="f109" fmla="*/ f105 f61 1"/>
                <a:gd name="f110" fmla="*/ f106 f62 1"/>
                <a:gd name="f111" fmla="*/ f107 f61 1"/>
                <a:gd name="f112" fmla="+- 0 0 f109"/>
                <a:gd name="f113" fmla="+- 0 0 f108"/>
                <a:gd name="f114" fmla="+- 0 0 f111"/>
                <a:gd name="f115" fmla="+- 0 0 f110"/>
                <a:gd name="f116" fmla="+- 0 0 f112"/>
                <a:gd name="f117" fmla="+- 0 0 f113"/>
                <a:gd name="f118" fmla="+- 0 0 f114"/>
                <a:gd name="f119" fmla="+- 0 0 f115"/>
                <a:gd name="f120" fmla="at2 f116 f117"/>
                <a:gd name="f121" fmla="at2 f118 f119"/>
                <a:gd name="f122" fmla="+- f120 f1 0"/>
                <a:gd name="f123" fmla="+- f121 f1 0"/>
                <a:gd name="f124" fmla="*/ f122 f8 1"/>
                <a:gd name="f125" fmla="*/ f123 f8 1"/>
                <a:gd name="f126" fmla="*/ f124 1 f0"/>
                <a:gd name="f127" fmla="*/ f125 1 f0"/>
                <a:gd name="f128" fmla="+- 0 0 f126"/>
                <a:gd name="f129" fmla="+- 0 0 f127"/>
                <a:gd name="f130" fmla="val f128"/>
                <a:gd name="f131" fmla="val f129"/>
                <a:gd name="f132" fmla="+- 0 0 f130"/>
                <a:gd name="f133" fmla="+- 0 0 f131"/>
                <a:gd name="f134" fmla="*/ f132 f0 1"/>
                <a:gd name="f135" fmla="*/ f133 f0 1"/>
                <a:gd name="f136" fmla="*/ f134 1 f8"/>
                <a:gd name="f137" fmla="*/ f135 1 f8"/>
                <a:gd name="f138" fmla="+- f136 0 f1"/>
                <a:gd name="f139" fmla="+- f137 0 f1"/>
                <a:gd name="f140" fmla="+- f138 f1 0"/>
                <a:gd name="f141" fmla="+- f139 f1 0"/>
                <a:gd name="f142" fmla="*/ f140 f8 1"/>
                <a:gd name="f143" fmla="*/ f141 f8 1"/>
                <a:gd name="f144" fmla="*/ f142 1 f0"/>
                <a:gd name="f145" fmla="*/ f143 1 f0"/>
                <a:gd name="f146" fmla="+- 0 0 f144"/>
                <a:gd name="f147" fmla="+- 0 0 f145"/>
                <a:gd name="f148" fmla="+- 0 0 f146"/>
                <a:gd name="f149" fmla="+- 0 0 f147"/>
                <a:gd name="f150" fmla="*/ f148 f0 1"/>
                <a:gd name="f151" fmla="*/ f149 f0 1"/>
                <a:gd name="f152" fmla="*/ f150 1 f8"/>
                <a:gd name="f153" fmla="*/ f151 1 f8"/>
                <a:gd name="f154" fmla="+- f152 0 f1"/>
                <a:gd name="f155" fmla="+- f153 0 f1"/>
                <a:gd name="f156" fmla="cos 1 f154"/>
                <a:gd name="f157" fmla="sin 1 f154"/>
                <a:gd name="f158" fmla="cos 1 f155"/>
                <a:gd name="f159" fmla="sin 1 f155"/>
                <a:gd name="f160" fmla="+- 0 0 f156"/>
                <a:gd name="f161" fmla="+- 0 0 f157"/>
                <a:gd name="f162" fmla="+- 0 0 f158"/>
                <a:gd name="f163" fmla="+- 0 0 f159"/>
                <a:gd name="f164" fmla="+- 0 0 f160"/>
                <a:gd name="f165" fmla="+- 0 0 f161"/>
                <a:gd name="f166" fmla="+- 0 0 f162"/>
                <a:gd name="f167" fmla="+- 0 0 f163"/>
                <a:gd name="f168" fmla="val f164"/>
                <a:gd name="f169" fmla="val f165"/>
                <a:gd name="f170" fmla="val f166"/>
                <a:gd name="f171" fmla="val f167"/>
                <a:gd name="f172" fmla="+- 0 0 f168"/>
                <a:gd name="f173" fmla="+- 0 0 f169"/>
                <a:gd name="f174" fmla="+- 0 0 f170"/>
                <a:gd name="f175" fmla="+- 0 0 f171"/>
                <a:gd name="f176" fmla="*/ f9 f172 1"/>
                <a:gd name="f177" fmla="*/ f9 f173 1"/>
                <a:gd name="f178" fmla="*/ f9 f174 1"/>
                <a:gd name="f179" fmla="*/ f9 f175 1"/>
                <a:gd name="f180" fmla="*/ f176 f62 1"/>
                <a:gd name="f181" fmla="*/ f177 f61 1"/>
                <a:gd name="f182" fmla="*/ f178 f62 1"/>
                <a:gd name="f183" fmla="*/ f179 f61 1"/>
                <a:gd name="f184" fmla="+- f70 f180 0"/>
                <a:gd name="f185" fmla="+- f69 f181 0"/>
                <a:gd name="f186" fmla="+- f70 f182 0"/>
                <a:gd name="f187" fmla="+- f69 f183 0"/>
                <a:gd name="f188" fmla="max f184 f186"/>
                <a:gd name="f189" fmla="max f185 f187"/>
                <a:gd name="f190" fmla="min f184 f186"/>
                <a:gd name="f191" fmla="min f185 f187"/>
                <a:gd name="f192" fmla="*/ f184 f40 1"/>
                <a:gd name="f193" fmla="*/ f185 f40 1"/>
                <a:gd name="f194" fmla="*/ f186 f40 1"/>
                <a:gd name="f195" fmla="*/ f187 f40 1"/>
                <a:gd name="f196" fmla="?: f76 f45 f188"/>
                <a:gd name="f197" fmla="?: f77 f46 f189"/>
                <a:gd name="f198" fmla="?: f78 f7 f190"/>
                <a:gd name="f199" fmla="?: f79 f7 f191"/>
                <a:gd name="f200" fmla="*/ f198 f40 1"/>
                <a:gd name="f201" fmla="*/ f199 f40 1"/>
                <a:gd name="f202" fmla="*/ f196 f40 1"/>
                <a:gd name="f203" fmla="*/ f197 f4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7">
                  <a:pos x="f192" y="f193"/>
                </a:cxn>
                <a:cxn ang="f38">
                  <a:pos x="f82" y="f83"/>
                </a:cxn>
                <a:cxn ang="f39">
                  <a:pos x="f194" y="f195"/>
                </a:cxn>
              </a:cxnLst>
              <a:rect l="f200" t="f201" r="f202" b="f203"/>
              <a:pathLst>
                <a:path stroke="0">
                  <a:moveTo>
                    <a:pt x="f192" y="f193"/>
                  </a:moveTo>
                  <a:arcTo wR="f74" hR="f75" stAng="f47" swAng="f71"/>
                  <a:lnTo>
                    <a:pt x="f82" y="f83"/>
                  </a:lnTo>
                  <a:close/>
                </a:path>
                <a:path fill="none">
                  <a:moveTo>
                    <a:pt x="f192" y="f193"/>
                  </a:moveTo>
                  <a:arcTo wR="f74" hR="f75" stAng="f47" swAng="f71"/>
                </a:path>
              </a:pathLst>
            </a:custGeom>
            <a:noFill/>
            <a:ln w="76196" cap="flat">
              <a:solidFill>
                <a:srgbClr val="E3AB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Rectangle: Rounded Corners 32">
              <a:extLst>
                <a:ext uri="{FF2B5EF4-FFF2-40B4-BE49-F238E27FC236}">
                  <a16:creationId xmlns:a16="http://schemas.microsoft.com/office/drawing/2014/main" id="{B5DC3F49-85A9-4047-B647-B6B6BD4A8893}"/>
                </a:ext>
              </a:extLst>
            </p:cNvPr>
            <p:cNvSpPr/>
            <p:nvPr/>
          </p:nvSpPr>
          <p:spPr>
            <a:xfrm flipH="1">
              <a:off x="5061021" y="3208117"/>
              <a:ext cx="750274" cy="422032"/>
            </a:xfrm>
            <a:custGeom>
              <a:avLst>
                <a:gd name="f1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36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1" name="Arc 33">
              <a:extLst>
                <a:ext uri="{FF2B5EF4-FFF2-40B4-BE49-F238E27FC236}">
                  <a16:creationId xmlns:a16="http://schemas.microsoft.com/office/drawing/2014/main" id="{CA2F13D3-6367-47A0-BCC2-A647D50DE62F}"/>
                </a:ext>
              </a:extLst>
            </p:cNvPr>
            <p:cNvSpPr/>
            <p:nvPr/>
          </p:nvSpPr>
          <p:spPr>
            <a:xfrm rot="17930549" flipH="1">
              <a:off x="5662006" y="3017626"/>
              <a:ext cx="482217" cy="590967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1"/>
                <a:gd name="f10" fmla="val 310"/>
                <a:gd name="f11" fmla="val 270"/>
                <a:gd name="f12" fmla="+- 0 0 -40"/>
                <a:gd name="f13" fmla="+- 0 0 -110"/>
                <a:gd name="f14" fmla="+- 0 0 -180"/>
                <a:gd name="f15" fmla="abs f4"/>
                <a:gd name="f16" fmla="abs f5"/>
                <a:gd name="f17" fmla="abs f6"/>
                <a:gd name="f18" fmla="+- 0 0 f10"/>
                <a:gd name="f19" fmla="+- 0 0 f11"/>
                <a:gd name="f20" fmla="*/ f12 f0 1"/>
                <a:gd name="f21" fmla="*/ f13 f0 1"/>
                <a:gd name="f22" fmla="*/ f14 f0 1"/>
                <a:gd name="f23" fmla="?: f15 f4 1"/>
                <a:gd name="f24" fmla="?: f16 f5 1"/>
                <a:gd name="f25" fmla="?: f17 f6 1"/>
                <a:gd name="f26" fmla="*/ f18 f0 1"/>
                <a:gd name="f27" fmla="*/ f19 f0 1"/>
                <a:gd name="f28" fmla="*/ f20 1 f3"/>
                <a:gd name="f29" fmla="*/ f21 1 f3"/>
                <a:gd name="f30" fmla="*/ f22 1 f3"/>
                <a:gd name="f31" fmla="*/ f23 1 21600"/>
                <a:gd name="f32" fmla="*/ f24 1 21600"/>
                <a:gd name="f33" fmla="*/ 21600 f23 1"/>
                <a:gd name="f34" fmla="*/ 21600 f24 1"/>
                <a:gd name="f35" fmla="*/ f26 1 f3"/>
                <a:gd name="f36" fmla="*/ f27 1 f3"/>
                <a:gd name="f37" fmla="+- f28 0 f1"/>
                <a:gd name="f38" fmla="+- f29 0 f1"/>
                <a:gd name="f39" fmla="+- f30 0 f1"/>
                <a:gd name="f40" fmla="min f32 f31"/>
                <a:gd name="f41" fmla="*/ f33 1 f25"/>
                <a:gd name="f42" fmla="*/ f34 1 f25"/>
                <a:gd name="f43" fmla="+- f35 0 f1"/>
                <a:gd name="f44" fmla="+- f36 0 f1"/>
                <a:gd name="f45" fmla="val f41"/>
                <a:gd name="f46" fmla="val f42"/>
                <a:gd name="f47" fmla="+- 0 0 f43"/>
                <a:gd name="f48" fmla="+- 0 0 f44"/>
                <a:gd name="f49" fmla="+- f46 0 f7"/>
                <a:gd name="f50" fmla="+- f45 0 f7"/>
                <a:gd name="f51" fmla="+- f48 0 f47"/>
                <a:gd name="f52" fmla="+- f47 f1 0"/>
                <a:gd name="f53" fmla="+- f48 f1 0"/>
                <a:gd name="f54" fmla="+- 21600000 0 f47"/>
                <a:gd name="f55" fmla="+- f1 0 f47"/>
                <a:gd name="f56" fmla="+- 27000000 0 f47"/>
                <a:gd name="f57" fmla="+- f0 0 f47"/>
                <a:gd name="f58" fmla="+- 32400000 0 f47"/>
                <a:gd name="f59" fmla="+- f2 0 f47"/>
                <a:gd name="f60" fmla="+- 37800000 0 f47"/>
                <a:gd name="f61" fmla="*/ f49 1 2"/>
                <a:gd name="f62" fmla="*/ f50 1 2"/>
                <a:gd name="f63" fmla="+- f51 21600000 0"/>
                <a:gd name="f64" fmla="?: f55 f55 f56"/>
                <a:gd name="f65" fmla="?: f57 f57 f58"/>
                <a:gd name="f66" fmla="?: f59 f59 f60"/>
                <a:gd name="f67" fmla="*/ f52 f8 1"/>
                <a:gd name="f68" fmla="*/ f53 f8 1"/>
                <a:gd name="f69" fmla="+- f7 f61 0"/>
                <a:gd name="f70" fmla="+- f7 f62 0"/>
                <a:gd name="f71" fmla="?: f51 f51 f63"/>
                <a:gd name="f72" fmla="*/ f67 1 f0"/>
                <a:gd name="f73" fmla="*/ f68 1 f0"/>
                <a:gd name="f74" fmla="*/ f62 f40 1"/>
                <a:gd name="f75" fmla="*/ f61 f40 1"/>
                <a:gd name="f76" fmla="+- f71 0 f54"/>
                <a:gd name="f77" fmla="+- f71 0 f64"/>
                <a:gd name="f78" fmla="+- f71 0 f65"/>
                <a:gd name="f79" fmla="+- f71 0 f66"/>
                <a:gd name="f80" fmla="+- 0 0 f72"/>
                <a:gd name="f81" fmla="+- 0 0 f73"/>
                <a:gd name="f82" fmla="*/ f70 f40 1"/>
                <a:gd name="f83" fmla="*/ f69 f40 1"/>
                <a:gd name="f84" fmla="+- 0 0 f80"/>
                <a:gd name="f85" fmla="+- 0 0 f81"/>
                <a:gd name="f86" fmla="*/ f84 f0 1"/>
                <a:gd name="f87" fmla="*/ f85 f0 1"/>
                <a:gd name="f88" fmla="*/ f86 1 f8"/>
                <a:gd name="f89" fmla="*/ f87 1 f8"/>
                <a:gd name="f90" fmla="+- f88 0 f1"/>
                <a:gd name="f91" fmla="+- f89 0 f1"/>
                <a:gd name="f92" fmla="sin 1 f90"/>
                <a:gd name="f93" fmla="cos 1 f90"/>
                <a:gd name="f94" fmla="sin 1 f91"/>
                <a:gd name="f95" fmla="cos 1 f91"/>
                <a:gd name="f96" fmla="+- 0 0 f92"/>
                <a:gd name="f97" fmla="+- 0 0 f93"/>
                <a:gd name="f98" fmla="+- 0 0 f94"/>
                <a:gd name="f99" fmla="+- 0 0 f95"/>
                <a:gd name="f100" fmla="+- 0 0 f96"/>
                <a:gd name="f101" fmla="+- 0 0 f97"/>
                <a:gd name="f102" fmla="+- 0 0 f98"/>
                <a:gd name="f103" fmla="+- 0 0 f99"/>
                <a:gd name="f104" fmla="val f100"/>
                <a:gd name="f105" fmla="val f101"/>
                <a:gd name="f106" fmla="val f102"/>
                <a:gd name="f107" fmla="val f103"/>
                <a:gd name="f108" fmla="*/ f104 f62 1"/>
                <a:gd name="f109" fmla="*/ f105 f61 1"/>
                <a:gd name="f110" fmla="*/ f106 f62 1"/>
                <a:gd name="f111" fmla="*/ f107 f61 1"/>
                <a:gd name="f112" fmla="+- 0 0 f109"/>
                <a:gd name="f113" fmla="+- 0 0 f108"/>
                <a:gd name="f114" fmla="+- 0 0 f111"/>
                <a:gd name="f115" fmla="+- 0 0 f110"/>
                <a:gd name="f116" fmla="+- 0 0 f112"/>
                <a:gd name="f117" fmla="+- 0 0 f113"/>
                <a:gd name="f118" fmla="+- 0 0 f114"/>
                <a:gd name="f119" fmla="+- 0 0 f115"/>
                <a:gd name="f120" fmla="at2 f116 f117"/>
                <a:gd name="f121" fmla="at2 f118 f119"/>
                <a:gd name="f122" fmla="+- f120 f1 0"/>
                <a:gd name="f123" fmla="+- f121 f1 0"/>
                <a:gd name="f124" fmla="*/ f122 f8 1"/>
                <a:gd name="f125" fmla="*/ f123 f8 1"/>
                <a:gd name="f126" fmla="*/ f124 1 f0"/>
                <a:gd name="f127" fmla="*/ f125 1 f0"/>
                <a:gd name="f128" fmla="+- 0 0 f126"/>
                <a:gd name="f129" fmla="+- 0 0 f127"/>
                <a:gd name="f130" fmla="val f128"/>
                <a:gd name="f131" fmla="val f129"/>
                <a:gd name="f132" fmla="+- 0 0 f130"/>
                <a:gd name="f133" fmla="+- 0 0 f131"/>
                <a:gd name="f134" fmla="*/ f132 f0 1"/>
                <a:gd name="f135" fmla="*/ f133 f0 1"/>
                <a:gd name="f136" fmla="*/ f134 1 f8"/>
                <a:gd name="f137" fmla="*/ f135 1 f8"/>
                <a:gd name="f138" fmla="+- f136 0 f1"/>
                <a:gd name="f139" fmla="+- f137 0 f1"/>
                <a:gd name="f140" fmla="+- f138 f1 0"/>
                <a:gd name="f141" fmla="+- f139 f1 0"/>
                <a:gd name="f142" fmla="*/ f140 f8 1"/>
                <a:gd name="f143" fmla="*/ f141 f8 1"/>
                <a:gd name="f144" fmla="*/ f142 1 f0"/>
                <a:gd name="f145" fmla="*/ f143 1 f0"/>
                <a:gd name="f146" fmla="+- 0 0 f144"/>
                <a:gd name="f147" fmla="+- 0 0 f145"/>
                <a:gd name="f148" fmla="+- 0 0 f146"/>
                <a:gd name="f149" fmla="+- 0 0 f147"/>
                <a:gd name="f150" fmla="*/ f148 f0 1"/>
                <a:gd name="f151" fmla="*/ f149 f0 1"/>
                <a:gd name="f152" fmla="*/ f150 1 f8"/>
                <a:gd name="f153" fmla="*/ f151 1 f8"/>
                <a:gd name="f154" fmla="+- f152 0 f1"/>
                <a:gd name="f155" fmla="+- f153 0 f1"/>
                <a:gd name="f156" fmla="cos 1 f154"/>
                <a:gd name="f157" fmla="sin 1 f154"/>
                <a:gd name="f158" fmla="cos 1 f155"/>
                <a:gd name="f159" fmla="sin 1 f155"/>
                <a:gd name="f160" fmla="+- 0 0 f156"/>
                <a:gd name="f161" fmla="+- 0 0 f157"/>
                <a:gd name="f162" fmla="+- 0 0 f158"/>
                <a:gd name="f163" fmla="+- 0 0 f159"/>
                <a:gd name="f164" fmla="+- 0 0 f160"/>
                <a:gd name="f165" fmla="+- 0 0 f161"/>
                <a:gd name="f166" fmla="+- 0 0 f162"/>
                <a:gd name="f167" fmla="+- 0 0 f163"/>
                <a:gd name="f168" fmla="val f164"/>
                <a:gd name="f169" fmla="val f165"/>
                <a:gd name="f170" fmla="val f166"/>
                <a:gd name="f171" fmla="val f167"/>
                <a:gd name="f172" fmla="+- 0 0 f168"/>
                <a:gd name="f173" fmla="+- 0 0 f169"/>
                <a:gd name="f174" fmla="+- 0 0 f170"/>
                <a:gd name="f175" fmla="+- 0 0 f171"/>
                <a:gd name="f176" fmla="*/ f9 f172 1"/>
                <a:gd name="f177" fmla="*/ f9 f173 1"/>
                <a:gd name="f178" fmla="*/ f9 f174 1"/>
                <a:gd name="f179" fmla="*/ f9 f175 1"/>
                <a:gd name="f180" fmla="*/ f176 f62 1"/>
                <a:gd name="f181" fmla="*/ f177 f61 1"/>
                <a:gd name="f182" fmla="*/ f178 f62 1"/>
                <a:gd name="f183" fmla="*/ f179 f61 1"/>
                <a:gd name="f184" fmla="+- f70 f180 0"/>
                <a:gd name="f185" fmla="+- f69 f181 0"/>
                <a:gd name="f186" fmla="+- f70 f182 0"/>
                <a:gd name="f187" fmla="+- f69 f183 0"/>
                <a:gd name="f188" fmla="max f184 f186"/>
                <a:gd name="f189" fmla="max f185 f187"/>
                <a:gd name="f190" fmla="min f184 f186"/>
                <a:gd name="f191" fmla="min f185 f187"/>
                <a:gd name="f192" fmla="*/ f184 f40 1"/>
                <a:gd name="f193" fmla="*/ f185 f40 1"/>
                <a:gd name="f194" fmla="*/ f186 f40 1"/>
                <a:gd name="f195" fmla="*/ f187 f40 1"/>
                <a:gd name="f196" fmla="?: f76 f45 f188"/>
                <a:gd name="f197" fmla="?: f77 f46 f189"/>
                <a:gd name="f198" fmla="?: f78 f7 f190"/>
                <a:gd name="f199" fmla="?: f79 f7 f191"/>
                <a:gd name="f200" fmla="*/ f198 f40 1"/>
                <a:gd name="f201" fmla="*/ f199 f40 1"/>
                <a:gd name="f202" fmla="*/ f196 f40 1"/>
                <a:gd name="f203" fmla="*/ f197 f4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7">
                  <a:pos x="f192" y="f193"/>
                </a:cxn>
                <a:cxn ang="f38">
                  <a:pos x="f82" y="f83"/>
                </a:cxn>
                <a:cxn ang="f39">
                  <a:pos x="f194" y="f195"/>
                </a:cxn>
              </a:cxnLst>
              <a:rect l="f200" t="f201" r="f202" b="f203"/>
              <a:pathLst>
                <a:path stroke="0">
                  <a:moveTo>
                    <a:pt x="f192" y="f193"/>
                  </a:moveTo>
                  <a:arcTo wR="f74" hR="f75" stAng="f47" swAng="f71"/>
                  <a:lnTo>
                    <a:pt x="f82" y="f83"/>
                  </a:lnTo>
                  <a:close/>
                </a:path>
                <a:path fill="none">
                  <a:moveTo>
                    <a:pt x="f192" y="f193"/>
                  </a:moveTo>
                  <a:arcTo wR="f74" hR="f75" stAng="f47" swAng="f71"/>
                </a:path>
              </a:pathLst>
            </a:custGeom>
            <a:noFill/>
            <a:ln w="76196" cap="flat">
              <a:solidFill>
                <a:srgbClr val="E3AB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Rectangle: Rounded Corners 34">
              <a:extLst>
                <a:ext uri="{FF2B5EF4-FFF2-40B4-BE49-F238E27FC236}">
                  <a16:creationId xmlns:a16="http://schemas.microsoft.com/office/drawing/2014/main" id="{07B93F81-C5DC-4EA6-8D88-397B365CFCE5}"/>
                </a:ext>
              </a:extLst>
            </p:cNvPr>
            <p:cNvSpPr/>
            <p:nvPr/>
          </p:nvSpPr>
          <p:spPr>
            <a:xfrm flipH="1">
              <a:off x="5061021" y="4232117"/>
              <a:ext cx="750274" cy="422032"/>
            </a:xfrm>
            <a:custGeom>
              <a:avLst>
                <a:gd name="f1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36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3" name="Arc 35">
              <a:extLst>
                <a:ext uri="{FF2B5EF4-FFF2-40B4-BE49-F238E27FC236}">
                  <a16:creationId xmlns:a16="http://schemas.microsoft.com/office/drawing/2014/main" id="{F028EB83-668A-4FE7-97BA-51DE5789AFC0}"/>
                </a:ext>
              </a:extLst>
            </p:cNvPr>
            <p:cNvSpPr/>
            <p:nvPr/>
          </p:nvSpPr>
          <p:spPr>
            <a:xfrm rot="17930549" flipH="1">
              <a:off x="5662006" y="4041636"/>
              <a:ext cx="482217" cy="590967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1"/>
                <a:gd name="f10" fmla="val 310"/>
                <a:gd name="f11" fmla="val 270"/>
                <a:gd name="f12" fmla="+- 0 0 -40"/>
                <a:gd name="f13" fmla="+- 0 0 -110"/>
                <a:gd name="f14" fmla="+- 0 0 -180"/>
                <a:gd name="f15" fmla="abs f4"/>
                <a:gd name="f16" fmla="abs f5"/>
                <a:gd name="f17" fmla="abs f6"/>
                <a:gd name="f18" fmla="+- 0 0 f10"/>
                <a:gd name="f19" fmla="+- 0 0 f11"/>
                <a:gd name="f20" fmla="*/ f12 f0 1"/>
                <a:gd name="f21" fmla="*/ f13 f0 1"/>
                <a:gd name="f22" fmla="*/ f14 f0 1"/>
                <a:gd name="f23" fmla="?: f15 f4 1"/>
                <a:gd name="f24" fmla="?: f16 f5 1"/>
                <a:gd name="f25" fmla="?: f17 f6 1"/>
                <a:gd name="f26" fmla="*/ f18 f0 1"/>
                <a:gd name="f27" fmla="*/ f19 f0 1"/>
                <a:gd name="f28" fmla="*/ f20 1 f3"/>
                <a:gd name="f29" fmla="*/ f21 1 f3"/>
                <a:gd name="f30" fmla="*/ f22 1 f3"/>
                <a:gd name="f31" fmla="*/ f23 1 21600"/>
                <a:gd name="f32" fmla="*/ f24 1 21600"/>
                <a:gd name="f33" fmla="*/ 21600 f23 1"/>
                <a:gd name="f34" fmla="*/ 21600 f24 1"/>
                <a:gd name="f35" fmla="*/ f26 1 f3"/>
                <a:gd name="f36" fmla="*/ f27 1 f3"/>
                <a:gd name="f37" fmla="+- f28 0 f1"/>
                <a:gd name="f38" fmla="+- f29 0 f1"/>
                <a:gd name="f39" fmla="+- f30 0 f1"/>
                <a:gd name="f40" fmla="min f32 f31"/>
                <a:gd name="f41" fmla="*/ f33 1 f25"/>
                <a:gd name="f42" fmla="*/ f34 1 f25"/>
                <a:gd name="f43" fmla="+- f35 0 f1"/>
                <a:gd name="f44" fmla="+- f36 0 f1"/>
                <a:gd name="f45" fmla="val f41"/>
                <a:gd name="f46" fmla="val f42"/>
                <a:gd name="f47" fmla="+- 0 0 f43"/>
                <a:gd name="f48" fmla="+- 0 0 f44"/>
                <a:gd name="f49" fmla="+- f46 0 f7"/>
                <a:gd name="f50" fmla="+- f45 0 f7"/>
                <a:gd name="f51" fmla="+- f48 0 f47"/>
                <a:gd name="f52" fmla="+- f47 f1 0"/>
                <a:gd name="f53" fmla="+- f48 f1 0"/>
                <a:gd name="f54" fmla="+- 21600000 0 f47"/>
                <a:gd name="f55" fmla="+- f1 0 f47"/>
                <a:gd name="f56" fmla="+- 27000000 0 f47"/>
                <a:gd name="f57" fmla="+- f0 0 f47"/>
                <a:gd name="f58" fmla="+- 32400000 0 f47"/>
                <a:gd name="f59" fmla="+- f2 0 f47"/>
                <a:gd name="f60" fmla="+- 37800000 0 f47"/>
                <a:gd name="f61" fmla="*/ f49 1 2"/>
                <a:gd name="f62" fmla="*/ f50 1 2"/>
                <a:gd name="f63" fmla="+- f51 21600000 0"/>
                <a:gd name="f64" fmla="?: f55 f55 f56"/>
                <a:gd name="f65" fmla="?: f57 f57 f58"/>
                <a:gd name="f66" fmla="?: f59 f59 f60"/>
                <a:gd name="f67" fmla="*/ f52 f8 1"/>
                <a:gd name="f68" fmla="*/ f53 f8 1"/>
                <a:gd name="f69" fmla="+- f7 f61 0"/>
                <a:gd name="f70" fmla="+- f7 f62 0"/>
                <a:gd name="f71" fmla="?: f51 f51 f63"/>
                <a:gd name="f72" fmla="*/ f67 1 f0"/>
                <a:gd name="f73" fmla="*/ f68 1 f0"/>
                <a:gd name="f74" fmla="*/ f62 f40 1"/>
                <a:gd name="f75" fmla="*/ f61 f40 1"/>
                <a:gd name="f76" fmla="+- f71 0 f54"/>
                <a:gd name="f77" fmla="+- f71 0 f64"/>
                <a:gd name="f78" fmla="+- f71 0 f65"/>
                <a:gd name="f79" fmla="+- f71 0 f66"/>
                <a:gd name="f80" fmla="+- 0 0 f72"/>
                <a:gd name="f81" fmla="+- 0 0 f73"/>
                <a:gd name="f82" fmla="*/ f70 f40 1"/>
                <a:gd name="f83" fmla="*/ f69 f40 1"/>
                <a:gd name="f84" fmla="+- 0 0 f80"/>
                <a:gd name="f85" fmla="+- 0 0 f81"/>
                <a:gd name="f86" fmla="*/ f84 f0 1"/>
                <a:gd name="f87" fmla="*/ f85 f0 1"/>
                <a:gd name="f88" fmla="*/ f86 1 f8"/>
                <a:gd name="f89" fmla="*/ f87 1 f8"/>
                <a:gd name="f90" fmla="+- f88 0 f1"/>
                <a:gd name="f91" fmla="+- f89 0 f1"/>
                <a:gd name="f92" fmla="sin 1 f90"/>
                <a:gd name="f93" fmla="cos 1 f90"/>
                <a:gd name="f94" fmla="sin 1 f91"/>
                <a:gd name="f95" fmla="cos 1 f91"/>
                <a:gd name="f96" fmla="+- 0 0 f92"/>
                <a:gd name="f97" fmla="+- 0 0 f93"/>
                <a:gd name="f98" fmla="+- 0 0 f94"/>
                <a:gd name="f99" fmla="+- 0 0 f95"/>
                <a:gd name="f100" fmla="+- 0 0 f96"/>
                <a:gd name="f101" fmla="+- 0 0 f97"/>
                <a:gd name="f102" fmla="+- 0 0 f98"/>
                <a:gd name="f103" fmla="+- 0 0 f99"/>
                <a:gd name="f104" fmla="val f100"/>
                <a:gd name="f105" fmla="val f101"/>
                <a:gd name="f106" fmla="val f102"/>
                <a:gd name="f107" fmla="val f103"/>
                <a:gd name="f108" fmla="*/ f104 f62 1"/>
                <a:gd name="f109" fmla="*/ f105 f61 1"/>
                <a:gd name="f110" fmla="*/ f106 f62 1"/>
                <a:gd name="f111" fmla="*/ f107 f61 1"/>
                <a:gd name="f112" fmla="+- 0 0 f109"/>
                <a:gd name="f113" fmla="+- 0 0 f108"/>
                <a:gd name="f114" fmla="+- 0 0 f111"/>
                <a:gd name="f115" fmla="+- 0 0 f110"/>
                <a:gd name="f116" fmla="+- 0 0 f112"/>
                <a:gd name="f117" fmla="+- 0 0 f113"/>
                <a:gd name="f118" fmla="+- 0 0 f114"/>
                <a:gd name="f119" fmla="+- 0 0 f115"/>
                <a:gd name="f120" fmla="at2 f116 f117"/>
                <a:gd name="f121" fmla="at2 f118 f119"/>
                <a:gd name="f122" fmla="+- f120 f1 0"/>
                <a:gd name="f123" fmla="+- f121 f1 0"/>
                <a:gd name="f124" fmla="*/ f122 f8 1"/>
                <a:gd name="f125" fmla="*/ f123 f8 1"/>
                <a:gd name="f126" fmla="*/ f124 1 f0"/>
                <a:gd name="f127" fmla="*/ f125 1 f0"/>
                <a:gd name="f128" fmla="+- 0 0 f126"/>
                <a:gd name="f129" fmla="+- 0 0 f127"/>
                <a:gd name="f130" fmla="val f128"/>
                <a:gd name="f131" fmla="val f129"/>
                <a:gd name="f132" fmla="+- 0 0 f130"/>
                <a:gd name="f133" fmla="+- 0 0 f131"/>
                <a:gd name="f134" fmla="*/ f132 f0 1"/>
                <a:gd name="f135" fmla="*/ f133 f0 1"/>
                <a:gd name="f136" fmla="*/ f134 1 f8"/>
                <a:gd name="f137" fmla="*/ f135 1 f8"/>
                <a:gd name="f138" fmla="+- f136 0 f1"/>
                <a:gd name="f139" fmla="+- f137 0 f1"/>
                <a:gd name="f140" fmla="+- f138 f1 0"/>
                <a:gd name="f141" fmla="+- f139 f1 0"/>
                <a:gd name="f142" fmla="*/ f140 f8 1"/>
                <a:gd name="f143" fmla="*/ f141 f8 1"/>
                <a:gd name="f144" fmla="*/ f142 1 f0"/>
                <a:gd name="f145" fmla="*/ f143 1 f0"/>
                <a:gd name="f146" fmla="+- 0 0 f144"/>
                <a:gd name="f147" fmla="+- 0 0 f145"/>
                <a:gd name="f148" fmla="+- 0 0 f146"/>
                <a:gd name="f149" fmla="+- 0 0 f147"/>
                <a:gd name="f150" fmla="*/ f148 f0 1"/>
                <a:gd name="f151" fmla="*/ f149 f0 1"/>
                <a:gd name="f152" fmla="*/ f150 1 f8"/>
                <a:gd name="f153" fmla="*/ f151 1 f8"/>
                <a:gd name="f154" fmla="+- f152 0 f1"/>
                <a:gd name="f155" fmla="+- f153 0 f1"/>
                <a:gd name="f156" fmla="cos 1 f154"/>
                <a:gd name="f157" fmla="sin 1 f154"/>
                <a:gd name="f158" fmla="cos 1 f155"/>
                <a:gd name="f159" fmla="sin 1 f155"/>
                <a:gd name="f160" fmla="+- 0 0 f156"/>
                <a:gd name="f161" fmla="+- 0 0 f157"/>
                <a:gd name="f162" fmla="+- 0 0 f158"/>
                <a:gd name="f163" fmla="+- 0 0 f159"/>
                <a:gd name="f164" fmla="+- 0 0 f160"/>
                <a:gd name="f165" fmla="+- 0 0 f161"/>
                <a:gd name="f166" fmla="+- 0 0 f162"/>
                <a:gd name="f167" fmla="+- 0 0 f163"/>
                <a:gd name="f168" fmla="val f164"/>
                <a:gd name="f169" fmla="val f165"/>
                <a:gd name="f170" fmla="val f166"/>
                <a:gd name="f171" fmla="val f167"/>
                <a:gd name="f172" fmla="+- 0 0 f168"/>
                <a:gd name="f173" fmla="+- 0 0 f169"/>
                <a:gd name="f174" fmla="+- 0 0 f170"/>
                <a:gd name="f175" fmla="+- 0 0 f171"/>
                <a:gd name="f176" fmla="*/ f9 f172 1"/>
                <a:gd name="f177" fmla="*/ f9 f173 1"/>
                <a:gd name="f178" fmla="*/ f9 f174 1"/>
                <a:gd name="f179" fmla="*/ f9 f175 1"/>
                <a:gd name="f180" fmla="*/ f176 f62 1"/>
                <a:gd name="f181" fmla="*/ f177 f61 1"/>
                <a:gd name="f182" fmla="*/ f178 f62 1"/>
                <a:gd name="f183" fmla="*/ f179 f61 1"/>
                <a:gd name="f184" fmla="+- f70 f180 0"/>
                <a:gd name="f185" fmla="+- f69 f181 0"/>
                <a:gd name="f186" fmla="+- f70 f182 0"/>
                <a:gd name="f187" fmla="+- f69 f183 0"/>
                <a:gd name="f188" fmla="max f184 f186"/>
                <a:gd name="f189" fmla="max f185 f187"/>
                <a:gd name="f190" fmla="min f184 f186"/>
                <a:gd name="f191" fmla="min f185 f187"/>
                <a:gd name="f192" fmla="*/ f184 f40 1"/>
                <a:gd name="f193" fmla="*/ f185 f40 1"/>
                <a:gd name="f194" fmla="*/ f186 f40 1"/>
                <a:gd name="f195" fmla="*/ f187 f40 1"/>
                <a:gd name="f196" fmla="?: f76 f45 f188"/>
                <a:gd name="f197" fmla="?: f77 f46 f189"/>
                <a:gd name="f198" fmla="?: f78 f7 f190"/>
                <a:gd name="f199" fmla="?: f79 f7 f191"/>
                <a:gd name="f200" fmla="*/ f198 f40 1"/>
                <a:gd name="f201" fmla="*/ f199 f40 1"/>
                <a:gd name="f202" fmla="*/ f196 f40 1"/>
                <a:gd name="f203" fmla="*/ f197 f4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7">
                  <a:pos x="f192" y="f193"/>
                </a:cxn>
                <a:cxn ang="f38">
                  <a:pos x="f82" y="f83"/>
                </a:cxn>
                <a:cxn ang="f39">
                  <a:pos x="f194" y="f195"/>
                </a:cxn>
              </a:cxnLst>
              <a:rect l="f200" t="f201" r="f202" b="f203"/>
              <a:pathLst>
                <a:path stroke="0">
                  <a:moveTo>
                    <a:pt x="f192" y="f193"/>
                  </a:moveTo>
                  <a:arcTo wR="f74" hR="f75" stAng="f47" swAng="f71"/>
                  <a:lnTo>
                    <a:pt x="f82" y="f83"/>
                  </a:lnTo>
                  <a:close/>
                </a:path>
                <a:path fill="none">
                  <a:moveTo>
                    <a:pt x="f192" y="f193"/>
                  </a:moveTo>
                  <a:arcTo wR="f74" hR="f75" stAng="f47" swAng="f71"/>
                </a:path>
              </a:pathLst>
            </a:custGeom>
            <a:noFill/>
            <a:ln w="76196" cap="flat">
              <a:solidFill>
                <a:srgbClr val="E3AB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4" name="Rectangle: Rounded Corners 36">
              <a:extLst>
                <a:ext uri="{FF2B5EF4-FFF2-40B4-BE49-F238E27FC236}">
                  <a16:creationId xmlns:a16="http://schemas.microsoft.com/office/drawing/2014/main" id="{DF9DE22D-23D2-4AA8-9E07-983E4295A349}"/>
                </a:ext>
              </a:extLst>
            </p:cNvPr>
            <p:cNvSpPr/>
            <p:nvPr/>
          </p:nvSpPr>
          <p:spPr>
            <a:xfrm flipH="1">
              <a:off x="5061021" y="5256117"/>
              <a:ext cx="750274" cy="422032"/>
            </a:xfrm>
            <a:custGeom>
              <a:avLst>
                <a:gd name="f1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36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5" name="Arc 37">
              <a:extLst>
                <a:ext uri="{FF2B5EF4-FFF2-40B4-BE49-F238E27FC236}">
                  <a16:creationId xmlns:a16="http://schemas.microsoft.com/office/drawing/2014/main" id="{CAFB3772-C739-4363-BFD5-2227726BEA20}"/>
                </a:ext>
              </a:extLst>
            </p:cNvPr>
            <p:cNvSpPr/>
            <p:nvPr/>
          </p:nvSpPr>
          <p:spPr>
            <a:xfrm rot="17930549" flipH="1">
              <a:off x="5662006" y="5065636"/>
              <a:ext cx="482217" cy="590967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1"/>
                <a:gd name="f10" fmla="val 310"/>
                <a:gd name="f11" fmla="val 270"/>
                <a:gd name="f12" fmla="+- 0 0 -40"/>
                <a:gd name="f13" fmla="+- 0 0 -110"/>
                <a:gd name="f14" fmla="+- 0 0 -180"/>
                <a:gd name="f15" fmla="abs f4"/>
                <a:gd name="f16" fmla="abs f5"/>
                <a:gd name="f17" fmla="abs f6"/>
                <a:gd name="f18" fmla="+- 0 0 f10"/>
                <a:gd name="f19" fmla="+- 0 0 f11"/>
                <a:gd name="f20" fmla="*/ f12 f0 1"/>
                <a:gd name="f21" fmla="*/ f13 f0 1"/>
                <a:gd name="f22" fmla="*/ f14 f0 1"/>
                <a:gd name="f23" fmla="?: f15 f4 1"/>
                <a:gd name="f24" fmla="?: f16 f5 1"/>
                <a:gd name="f25" fmla="?: f17 f6 1"/>
                <a:gd name="f26" fmla="*/ f18 f0 1"/>
                <a:gd name="f27" fmla="*/ f19 f0 1"/>
                <a:gd name="f28" fmla="*/ f20 1 f3"/>
                <a:gd name="f29" fmla="*/ f21 1 f3"/>
                <a:gd name="f30" fmla="*/ f22 1 f3"/>
                <a:gd name="f31" fmla="*/ f23 1 21600"/>
                <a:gd name="f32" fmla="*/ f24 1 21600"/>
                <a:gd name="f33" fmla="*/ 21600 f23 1"/>
                <a:gd name="f34" fmla="*/ 21600 f24 1"/>
                <a:gd name="f35" fmla="*/ f26 1 f3"/>
                <a:gd name="f36" fmla="*/ f27 1 f3"/>
                <a:gd name="f37" fmla="+- f28 0 f1"/>
                <a:gd name="f38" fmla="+- f29 0 f1"/>
                <a:gd name="f39" fmla="+- f30 0 f1"/>
                <a:gd name="f40" fmla="min f32 f31"/>
                <a:gd name="f41" fmla="*/ f33 1 f25"/>
                <a:gd name="f42" fmla="*/ f34 1 f25"/>
                <a:gd name="f43" fmla="+- f35 0 f1"/>
                <a:gd name="f44" fmla="+- f36 0 f1"/>
                <a:gd name="f45" fmla="val f41"/>
                <a:gd name="f46" fmla="val f42"/>
                <a:gd name="f47" fmla="+- 0 0 f43"/>
                <a:gd name="f48" fmla="+- 0 0 f44"/>
                <a:gd name="f49" fmla="+- f46 0 f7"/>
                <a:gd name="f50" fmla="+- f45 0 f7"/>
                <a:gd name="f51" fmla="+- f48 0 f47"/>
                <a:gd name="f52" fmla="+- f47 f1 0"/>
                <a:gd name="f53" fmla="+- f48 f1 0"/>
                <a:gd name="f54" fmla="+- 21600000 0 f47"/>
                <a:gd name="f55" fmla="+- f1 0 f47"/>
                <a:gd name="f56" fmla="+- 27000000 0 f47"/>
                <a:gd name="f57" fmla="+- f0 0 f47"/>
                <a:gd name="f58" fmla="+- 32400000 0 f47"/>
                <a:gd name="f59" fmla="+- f2 0 f47"/>
                <a:gd name="f60" fmla="+- 37800000 0 f47"/>
                <a:gd name="f61" fmla="*/ f49 1 2"/>
                <a:gd name="f62" fmla="*/ f50 1 2"/>
                <a:gd name="f63" fmla="+- f51 21600000 0"/>
                <a:gd name="f64" fmla="?: f55 f55 f56"/>
                <a:gd name="f65" fmla="?: f57 f57 f58"/>
                <a:gd name="f66" fmla="?: f59 f59 f60"/>
                <a:gd name="f67" fmla="*/ f52 f8 1"/>
                <a:gd name="f68" fmla="*/ f53 f8 1"/>
                <a:gd name="f69" fmla="+- f7 f61 0"/>
                <a:gd name="f70" fmla="+- f7 f62 0"/>
                <a:gd name="f71" fmla="?: f51 f51 f63"/>
                <a:gd name="f72" fmla="*/ f67 1 f0"/>
                <a:gd name="f73" fmla="*/ f68 1 f0"/>
                <a:gd name="f74" fmla="*/ f62 f40 1"/>
                <a:gd name="f75" fmla="*/ f61 f40 1"/>
                <a:gd name="f76" fmla="+- f71 0 f54"/>
                <a:gd name="f77" fmla="+- f71 0 f64"/>
                <a:gd name="f78" fmla="+- f71 0 f65"/>
                <a:gd name="f79" fmla="+- f71 0 f66"/>
                <a:gd name="f80" fmla="+- 0 0 f72"/>
                <a:gd name="f81" fmla="+- 0 0 f73"/>
                <a:gd name="f82" fmla="*/ f70 f40 1"/>
                <a:gd name="f83" fmla="*/ f69 f40 1"/>
                <a:gd name="f84" fmla="+- 0 0 f80"/>
                <a:gd name="f85" fmla="+- 0 0 f81"/>
                <a:gd name="f86" fmla="*/ f84 f0 1"/>
                <a:gd name="f87" fmla="*/ f85 f0 1"/>
                <a:gd name="f88" fmla="*/ f86 1 f8"/>
                <a:gd name="f89" fmla="*/ f87 1 f8"/>
                <a:gd name="f90" fmla="+- f88 0 f1"/>
                <a:gd name="f91" fmla="+- f89 0 f1"/>
                <a:gd name="f92" fmla="sin 1 f90"/>
                <a:gd name="f93" fmla="cos 1 f90"/>
                <a:gd name="f94" fmla="sin 1 f91"/>
                <a:gd name="f95" fmla="cos 1 f91"/>
                <a:gd name="f96" fmla="+- 0 0 f92"/>
                <a:gd name="f97" fmla="+- 0 0 f93"/>
                <a:gd name="f98" fmla="+- 0 0 f94"/>
                <a:gd name="f99" fmla="+- 0 0 f95"/>
                <a:gd name="f100" fmla="+- 0 0 f96"/>
                <a:gd name="f101" fmla="+- 0 0 f97"/>
                <a:gd name="f102" fmla="+- 0 0 f98"/>
                <a:gd name="f103" fmla="+- 0 0 f99"/>
                <a:gd name="f104" fmla="val f100"/>
                <a:gd name="f105" fmla="val f101"/>
                <a:gd name="f106" fmla="val f102"/>
                <a:gd name="f107" fmla="val f103"/>
                <a:gd name="f108" fmla="*/ f104 f62 1"/>
                <a:gd name="f109" fmla="*/ f105 f61 1"/>
                <a:gd name="f110" fmla="*/ f106 f62 1"/>
                <a:gd name="f111" fmla="*/ f107 f61 1"/>
                <a:gd name="f112" fmla="+- 0 0 f109"/>
                <a:gd name="f113" fmla="+- 0 0 f108"/>
                <a:gd name="f114" fmla="+- 0 0 f111"/>
                <a:gd name="f115" fmla="+- 0 0 f110"/>
                <a:gd name="f116" fmla="+- 0 0 f112"/>
                <a:gd name="f117" fmla="+- 0 0 f113"/>
                <a:gd name="f118" fmla="+- 0 0 f114"/>
                <a:gd name="f119" fmla="+- 0 0 f115"/>
                <a:gd name="f120" fmla="at2 f116 f117"/>
                <a:gd name="f121" fmla="at2 f118 f119"/>
                <a:gd name="f122" fmla="+- f120 f1 0"/>
                <a:gd name="f123" fmla="+- f121 f1 0"/>
                <a:gd name="f124" fmla="*/ f122 f8 1"/>
                <a:gd name="f125" fmla="*/ f123 f8 1"/>
                <a:gd name="f126" fmla="*/ f124 1 f0"/>
                <a:gd name="f127" fmla="*/ f125 1 f0"/>
                <a:gd name="f128" fmla="+- 0 0 f126"/>
                <a:gd name="f129" fmla="+- 0 0 f127"/>
                <a:gd name="f130" fmla="val f128"/>
                <a:gd name="f131" fmla="val f129"/>
                <a:gd name="f132" fmla="+- 0 0 f130"/>
                <a:gd name="f133" fmla="+- 0 0 f131"/>
                <a:gd name="f134" fmla="*/ f132 f0 1"/>
                <a:gd name="f135" fmla="*/ f133 f0 1"/>
                <a:gd name="f136" fmla="*/ f134 1 f8"/>
                <a:gd name="f137" fmla="*/ f135 1 f8"/>
                <a:gd name="f138" fmla="+- f136 0 f1"/>
                <a:gd name="f139" fmla="+- f137 0 f1"/>
                <a:gd name="f140" fmla="+- f138 f1 0"/>
                <a:gd name="f141" fmla="+- f139 f1 0"/>
                <a:gd name="f142" fmla="*/ f140 f8 1"/>
                <a:gd name="f143" fmla="*/ f141 f8 1"/>
                <a:gd name="f144" fmla="*/ f142 1 f0"/>
                <a:gd name="f145" fmla="*/ f143 1 f0"/>
                <a:gd name="f146" fmla="+- 0 0 f144"/>
                <a:gd name="f147" fmla="+- 0 0 f145"/>
                <a:gd name="f148" fmla="+- 0 0 f146"/>
                <a:gd name="f149" fmla="+- 0 0 f147"/>
                <a:gd name="f150" fmla="*/ f148 f0 1"/>
                <a:gd name="f151" fmla="*/ f149 f0 1"/>
                <a:gd name="f152" fmla="*/ f150 1 f8"/>
                <a:gd name="f153" fmla="*/ f151 1 f8"/>
                <a:gd name="f154" fmla="+- f152 0 f1"/>
                <a:gd name="f155" fmla="+- f153 0 f1"/>
                <a:gd name="f156" fmla="cos 1 f154"/>
                <a:gd name="f157" fmla="sin 1 f154"/>
                <a:gd name="f158" fmla="cos 1 f155"/>
                <a:gd name="f159" fmla="sin 1 f155"/>
                <a:gd name="f160" fmla="+- 0 0 f156"/>
                <a:gd name="f161" fmla="+- 0 0 f157"/>
                <a:gd name="f162" fmla="+- 0 0 f158"/>
                <a:gd name="f163" fmla="+- 0 0 f159"/>
                <a:gd name="f164" fmla="+- 0 0 f160"/>
                <a:gd name="f165" fmla="+- 0 0 f161"/>
                <a:gd name="f166" fmla="+- 0 0 f162"/>
                <a:gd name="f167" fmla="+- 0 0 f163"/>
                <a:gd name="f168" fmla="val f164"/>
                <a:gd name="f169" fmla="val f165"/>
                <a:gd name="f170" fmla="val f166"/>
                <a:gd name="f171" fmla="val f167"/>
                <a:gd name="f172" fmla="+- 0 0 f168"/>
                <a:gd name="f173" fmla="+- 0 0 f169"/>
                <a:gd name="f174" fmla="+- 0 0 f170"/>
                <a:gd name="f175" fmla="+- 0 0 f171"/>
                <a:gd name="f176" fmla="*/ f9 f172 1"/>
                <a:gd name="f177" fmla="*/ f9 f173 1"/>
                <a:gd name="f178" fmla="*/ f9 f174 1"/>
                <a:gd name="f179" fmla="*/ f9 f175 1"/>
                <a:gd name="f180" fmla="*/ f176 f62 1"/>
                <a:gd name="f181" fmla="*/ f177 f61 1"/>
                <a:gd name="f182" fmla="*/ f178 f62 1"/>
                <a:gd name="f183" fmla="*/ f179 f61 1"/>
                <a:gd name="f184" fmla="+- f70 f180 0"/>
                <a:gd name="f185" fmla="+- f69 f181 0"/>
                <a:gd name="f186" fmla="+- f70 f182 0"/>
                <a:gd name="f187" fmla="+- f69 f183 0"/>
                <a:gd name="f188" fmla="max f184 f186"/>
                <a:gd name="f189" fmla="max f185 f187"/>
                <a:gd name="f190" fmla="min f184 f186"/>
                <a:gd name="f191" fmla="min f185 f187"/>
                <a:gd name="f192" fmla="*/ f184 f40 1"/>
                <a:gd name="f193" fmla="*/ f185 f40 1"/>
                <a:gd name="f194" fmla="*/ f186 f40 1"/>
                <a:gd name="f195" fmla="*/ f187 f40 1"/>
                <a:gd name="f196" fmla="?: f76 f45 f188"/>
                <a:gd name="f197" fmla="?: f77 f46 f189"/>
                <a:gd name="f198" fmla="?: f78 f7 f190"/>
                <a:gd name="f199" fmla="?: f79 f7 f191"/>
                <a:gd name="f200" fmla="*/ f198 f40 1"/>
                <a:gd name="f201" fmla="*/ f199 f40 1"/>
                <a:gd name="f202" fmla="*/ f196 f40 1"/>
                <a:gd name="f203" fmla="*/ f197 f4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7">
                  <a:pos x="f192" y="f193"/>
                </a:cxn>
                <a:cxn ang="f38">
                  <a:pos x="f82" y="f83"/>
                </a:cxn>
                <a:cxn ang="f39">
                  <a:pos x="f194" y="f195"/>
                </a:cxn>
              </a:cxnLst>
              <a:rect l="f200" t="f201" r="f202" b="f203"/>
              <a:pathLst>
                <a:path stroke="0">
                  <a:moveTo>
                    <a:pt x="f192" y="f193"/>
                  </a:moveTo>
                  <a:arcTo wR="f74" hR="f75" stAng="f47" swAng="f71"/>
                  <a:lnTo>
                    <a:pt x="f82" y="f83"/>
                  </a:lnTo>
                  <a:close/>
                </a:path>
                <a:path fill="none">
                  <a:moveTo>
                    <a:pt x="f192" y="f193"/>
                  </a:moveTo>
                  <a:arcTo wR="f74" hR="f75" stAng="f47" swAng="f71"/>
                </a:path>
              </a:pathLst>
            </a:custGeom>
            <a:noFill/>
            <a:ln w="76196" cap="flat">
              <a:solidFill>
                <a:srgbClr val="E3AB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6" name="Rectangle: Rounded Corners 38">
              <a:extLst>
                <a:ext uri="{FF2B5EF4-FFF2-40B4-BE49-F238E27FC236}">
                  <a16:creationId xmlns:a16="http://schemas.microsoft.com/office/drawing/2014/main" id="{55093735-F781-4159-BE30-36CA82BD3F43}"/>
                </a:ext>
              </a:extLst>
            </p:cNvPr>
            <p:cNvSpPr/>
            <p:nvPr/>
          </p:nvSpPr>
          <p:spPr>
            <a:xfrm flipH="1">
              <a:off x="5061021" y="6280117"/>
              <a:ext cx="750274" cy="422032"/>
            </a:xfrm>
            <a:custGeom>
              <a:avLst>
                <a:gd name="f1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36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7" name="Arc 39">
              <a:extLst>
                <a:ext uri="{FF2B5EF4-FFF2-40B4-BE49-F238E27FC236}">
                  <a16:creationId xmlns:a16="http://schemas.microsoft.com/office/drawing/2014/main" id="{775B31AF-B054-4358-A476-084CBBB9DC39}"/>
                </a:ext>
              </a:extLst>
            </p:cNvPr>
            <p:cNvSpPr/>
            <p:nvPr/>
          </p:nvSpPr>
          <p:spPr>
            <a:xfrm rot="17930549" flipH="1">
              <a:off x="5662006" y="6089636"/>
              <a:ext cx="482217" cy="590967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1"/>
                <a:gd name="f10" fmla="val 310"/>
                <a:gd name="f11" fmla="val 270"/>
                <a:gd name="f12" fmla="+- 0 0 -40"/>
                <a:gd name="f13" fmla="+- 0 0 -110"/>
                <a:gd name="f14" fmla="+- 0 0 -180"/>
                <a:gd name="f15" fmla="abs f4"/>
                <a:gd name="f16" fmla="abs f5"/>
                <a:gd name="f17" fmla="abs f6"/>
                <a:gd name="f18" fmla="+- 0 0 f10"/>
                <a:gd name="f19" fmla="+- 0 0 f11"/>
                <a:gd name="f20" fmla="*/ f12 f0 1"/>
                <a:gd name="f21" fmla="*/ f13 f0 1"/>
                <a:gd name="f22" fmla="*/ f14 f0 1"/>
                <a:gd name="f23" fmla="?: f15 f4 1"/>
                <a:gd name="f24" fmla="?: f16 f5 1"/>
                <a:gd name="f25" fmla="?: f17 f6 1"/>
                <a:gd name="f26" fmla="*/ f18 f0 1"/>
                <a:gd name="f27" fmla="*/ f19 f0 1"/>
                <a:gd name="f28" fmla="*/ f20 1 f3"/>
                <a:gd name="f29" fmla="*/ f21 1 f3"/>
                <a:gd name="f30" fmla="*/ f22 1 f3"/>
                <a:gd name="f31" fmla="*/ f23 1 21600"/>
                <a:gd name="f32" fmla="*/ f24 1 21600"/>
                <a:gd name="f33" fmla="*/ 21600 f23 1"/>
                <a:gd name="f34" fmla="*/ 21600 f24 1"/>
                <a:gd name="f35" fmla="*/ f26 1 f3"/>
                <a:gd name="f36" fmla="*/ f27 1 f3"/>
                <a:gd name="f37" fmla="+- f28 0 f1"/>
                <a:gd name="f38" fmla="+- f29 0 f1"/>
                <a:gd name="f39" fmla="+- f30 0 f1"/>
                <a:gd name="f40" fmla="min f32 f31"/>
                <a:gd name="f41" fmla="*/ f33 1 f25"/>
                <a:gd name="f42" fmla="*/ f34 1 f25"/>
                <a:gd name="f43" fmla="+- f35 0 f1"/>
                <a:gd name="f44" fmla="+- f36 0 f1"/>
                <a:gd name="f45" fmla="val f41"/>
                <a:gd name="f46" fmla="val f42"/>
                <a:gd name="f47" fmla="+- 0 0 f43"/>
                <a:gd name="f48" fmla="+- 0 0 f44"/>
                <a:gd name="f49" fmla="+- f46 0 f7"/>
                <a:gd name="f50" fmla="+- f45 0 f7"/>
                <a:gd name="f51" fmla="+- f48 0 f47"/>
                <a:gd name="f52" fmla="+- f47 f1 0"/>
                <a:gd name="f53" fmla="+- f48 f1 0"/>
                <a:gd name="f54" fmla="+- 21600000 0 f47"/>
                <a:gd name="f55" fmla="+- f1 0 f47"/>
                <a:gd name="f56" fmla="+- 27000000 0 f47"/>
                <a:gd name="f57" fmla="+- f0 0 f47"/>
                <a:gd name="f58" fmla="+- 32400000 0 f47"/>
                <a:gd name="f59" fmla="+- f2 0 f47"/>
                <a:gd name="f60" fmla="+- 37800000 0 f47"/>
                <a:gd name="f61" fmla="*/ f49 1 2"/>
                <a:gd name="f62" fmla="*/ f50 1 2"/>
                <a:gd name="f63" fmla="+- f51 21600000 0"/>
                <a:gd name="f64" fmla="?: f55 f55 f56"/>
                <a:gd name="f65" fmla="?: f57 f57 f58"/>
                <a:gd name="f66" fmla="?: f59 f59 f60"/>
                <a:gd name="f67" fmla="*/ f52 f8 1"/>
                <a:gd name="f68" fmla="*/ f53 f8 1"/>
                <a:gd name="f69" fmla="+- f7 f61 0"/>
                <a:gd name="f70" fmla="+- f7 f62 0"/>
                <a:gd name="f71" fmla="?: f51 f51 f63"/>
                <a:gd name="f72" fmla="*/ f67 1 f0"/>
                <a:gd name="f73" fmla="*/ f68 1 f0"/>
                <a:gd name="f74" fmla="*/ f62 f40 1"/>
                <a:gd name="f75" fmla="*/ f61 f40 1"/>
                <a:gd name="f76" fmla="+- f71 0 f54"/>
                <a:gd name="f77" fmla="+- f71 0 f64"/>
                <a:gd name="f78" fmla="+- f71 0 f65"/>
                <a:gd name="f79" fmla="+- f71 0 f66"/>
                <a:gd name="f80" fmla="+- 0 0 f72"/>
                <a:gd name="f81" fmla="+- 0 0 f73"/>
                <a:gd name="f82" fmla="*/ f70 f40 1"/>
                <a:gd name="f83" fmla="*/ f69 f40 1"/>
                <a:gd name="f84" fmla="+- 0 0 f80"/>
                <a:gd name="f85" fmla="+- 0 0 f81"/>
                <a:gd name="f86" fmla="*/ f84 f0 1"/>
                <a:gd name="f87" fmla="*/ f85 f0 1"/>
                <a:gd name="f88" fmla="*/ f86 1 f8"/>
                <a:gd name="f89" fmla="*/ f87 1 f8"/>
                <a:gd name="f90" fmla="+- f88 0 f1"/>
                <a:gd name="f91" fmla="+- f89 0 f1"/>
                <a:gd name="f92" fmla="sin 1 f90"/>
                <a:gd name="f93" fmla="cos 1 f90"/>
                <a:gd name="f94" fmla="sin 1 f91"/>
                <a:gd name="f95" fmla="cos 1 f91"/>
                <a:gd name="f96" fmla="+- 0 0 f92"/>
                <a:gd name="f97" fmla="+- 0 0 f93"/>
                <a:gd name="f98" fmla="+- 0 0 f94"/>
                <a:gd name="f99" fmla="+- 0 0 f95"/>
                <a:gd name="f100" fmla="+- 0 0 f96"/>
                <a:gd name="f101" fmla="+- 0 0 f97"/>
                <a:gd name="f102" fmla="+- 0 0 f98"/>
                <a:gd name="f103" fmla="+- 0 0 f99"/>
                <a:gd name="f104" fmla="val f100"/>
                <a:gd name="f105" fmla="val f101"/>
                <a:gd name="f106" fmla="val f102"/>
                <a:gd name="f107" fmla="val f103"/>
                <a:gd name="f108" fmla="*/ f104 f62 1"/>
                <a:gd name="f109" fmla="*/ f105 f61 1"/>
                <a:gd name="f110" fmla="*/ f106 f62 1"/>
                <a:gd name="f111" fmla="*/ f107 f61 1"/>
                <a:gd name="f112" fmla="+- 0 0 f109"/>
                <a:gd name="f113" fmla="+- 0 0 f108"/>
                <a:gd name="f114" fmla="+- 0 0 f111"/>
                <a:gd name="f115" fmla="+- 0 0 f110"/>
                <a:gd name="f116" fmla="+- 0 0 f112"/>
                <a:gd name="f117" fmla="+- 0 0 f113"/>
                <a:gd name="f118" fmla="+- 0 0 f114"/>
                <a:gd name="f119" fmla="+- 0 0 f115"/>
                <a:gd name="f120" fmla="at2 f116 f117"/>
                <a:gd name="f121" fmla="at2 f118 f119"/>
                <a:gd name="f122" fmla="+- f120 f1 0"/>
                <a:gd name="f123" fmla="+- f121 f1 0"/>
                <a:gd name="f124" fmla="*/ f122 f8 1"/>
                <a:gd name="f125" fmla="*/ f123 f8 1"/>
                <a:gd name="f126" fmla="*/ f124 1 f0"/>
                <a:gd name="f127" fmla="*/ f125 1 f0"/>
                <a:gd name="f128" fmla="+- 0 0 f126"/>
                <a:gd name="f129" fmla="+- 0 0 f127"/>
                <a:gd name="f130" fmla="val f128"/>
                <a:gd name="f131" fmla="val f129"/>
                <a:gd name="f132" fmla="+- 0 0 f130"/>
                <a:gd name="f133" fmla="+- 0 0 f131"/>
                <a:gd name="f134" fmla="*/ f132 f0 1"/>
                <a:gd name="f135" fmla="*/ f133 f0 1"/>
                <a:gd name="f136" fmla="*/ f134 1 f8"/>
                <a:gd name="f137" fmla="*/ f135 1 f8"/>
                <a:gd name="f138" fmla="+- f136 0 f1"/>
                <a:gd name="f139" fmla="+- f137 0 f1"/>
                <a:gd name="f140" fmla="+- f138 f1 0"/>
                <a:gd name="f141" fmla="+- f139 f1 0"/>
                <a:gd name="f142" fmla="*/ f140 f8 1"/>
                <a:gd name="f143" fmla="*/ f141 f8 1"/>
                <a:gd name="f144" fmla="*/ f142 1 f0"/>
                <a:gd name="f145" fmla="*/ f143 1 f0"/>
                <a:gd name="f146" fmla="+- 0 0 f144"/>
                <a:gd name="f147" fmla="+- 0 0 f145"/>
                <a:gd name="f148" fmla="+- 0 0 f146"/>
                <a:gd name="f149" fmla="+- 0 0 f147"/>
                <a:gd name="f150" fmla="*/ f148 f0 1"/>
                <a:gd name="f151" fmla="*/ f149 f0 1"/>
                <a:gd name="f152" fmla="*/ f150 1 f8"/>
                <a:gd name="f153" fmla="*/ f151 1 f8"/>
                <a:gd name="f154" fmla="+- f152 0 f1"/>
                <a:gd name="f155" fmla="+- f153 0 f1"/>
                <a:gd name="f156" fmla="cos 1 f154"/>
                <a:gd name="f157" fmla="sin 1 f154"/>
                <a:gd name="f158" fmla="cos 1 f155"/>
                <a:gd name="f159" fmla="sin 1 f155"/>
                <a:gd name="f160" fmla="+- 0 0 f156"/>
                <a:gd name="f161" fmla="+- 0 0 f157"/>
                <a:gd name="f162" fmla="+- 0 0 f158"/>
                <a:gd name="f163" fmla="+- 0 0 f159"/>
                <a:gd name="f164" fmla="+- 0 0 f160"/>
                <a:gd name="f165" fmla="+- 0 0 f161"/>
                <a:gd name="f166" fmla="+- 0 0 f162"/>
                <a:gd name="f167" fmla="+- 0 0 f163"/>
                <a:gd name="f168" fmla="val f164"/>
                <a:gd name="f169" fmla="val f165"/>
                <a:gd name="f170" fmla="val f166"/>
                <a:gd name="f171" fmla="val f167"/>
                <a:gd name="f172" fmla="+- 0 0 f168"/>
                <a:gd name="f173" fmla="+- 0 0 f169"/>
                <a:gd name="f174" fmla="+- 0 0 f170"/>
                <a:gd name="f175" fmla="+- 0 0 f171"/>
                <a:gd name="f176" fmla="*/ f9 f172 1"/>
                <a:gd name="f177" fmla="*/ f9 f173 1"/>
                <a:gd name="f178" fmla="*/ f9 f174 1"/>
                <a:gd name="f179" fmla="*/ f9 f175 1"/>
                <a:gd name="f180" fmla="*/ f176 f62 1"/>
                <a:gd name="f181" fmla="*/ f177 f61 1"/>
                <a:gd name="f182" fmla="*/ f178 f62 1"/>
                <a:gd name="f183" fmla="*/ f179 f61 1"/>
                <a:gd name="f184" fmla="+- f70 f180 0"/>
                <a:gd name="f185" fmla="+- f69 f181 0"/>
                <a:gd name="f186" fmla="+- f70 f182 0"/>
                <a:gd name="f187" fmla="+- f69 f183 0"/>
                <a:gd name="f188" fmla="max f184 f186"/>
                <a:gd name="f189" fmla="max f185 f187"/>
                <a:gd name="f190" fmla="min f184 f186"/>
                <a:gd name="f191" fmla="min f185 f187"/>
                <a:gd name="f192" fmla="*/ f184 f40 1"/>
                <a:gd name="f193" fmla="*/ f185 f40 1"/>
                <a:gd name="f194" fmla="*/ f186 f40 1"/>
                <a:gd name="f195" fmla="*/ f187 f40 1"/>
                <a:gd name="f196" fmla="?: f76 f45 f188"/>
                <a:gd name="f197" fmla="?: f77 f46 f189"/>
                <a:gd name="f198" fmla="?: f78 f7 f190"/>
                <a:gd name="f199" fmla="?: f79 f7 f191"/>
                <a:gd name="f200" fmla="*/ f198 f40 1"/>
                <a:gd name="f201" fmla="*/ f199 f40 1"/>
                <a:gd name="f202" fmla="*/ f196 f40 1"/>
                <a:gd name="f203" fmla="*/ f197 f4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7">
                  <a:pos x="f192" y="f193"/>
                </a:cxn>
                <a:cxn ang="f38">
                  <a:pos x="f82" y="f83"/>
                </a:cxn>
                <a:cxn ang="f39">
                  <a:pos x="f194" y="f195"/>
                </a:cxn>
              </a:cxnLst>
              <a:rect l="f200" t="f201" r="f202" b="f203"/>
              <a:pathLst>
                <a:path stroke="0">
                  <a:moveTo>
                    <a:pt x="f192" y="f193"/>
                  </a:moveTo>
                  <a:arcTo wR="f74" hR="f75" stAng="f47" swAng="f71"/>
                  <a:lnTo>
                    <a:pt x="f82" y="f83"/>
                  </a:lnTo>
                  <a:close/>
                </a:path>
                <a:path fill="none">
                  <a:moveTo>
                    <a:pt x="f192" y="f193"/>
                  </a:moveTo>
                  <a:arcTo wR="f74" hR="f75" stAng="f47" swAng="f71"/>
                </a:path>
              </a:pathLst>
            </a:custGeom>
            <a:noFill/>
            <a:ln w="76196" cap="flat">
              <a:solidFill>
                <a:srgbClr val="E3AB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18" name="TextBox 23">
            <a:extLst>
              <a:ext uri="{FF2B5EF4-FFF2-40B4-BE49-F238E27FC236}">
                <a16:creationId xmlns:a16="http://schemas.microsoft.com/office/drawing/2014/main" id="{ED562E07-F22B-46C9-8ED2-21E182A3E757}"/>
              </a:ext>
            </a:extLst>
          </p:cNvPr>
          <p:cNvSpPr txBox="1"/>
          <p:nvPr/>
        </p:nvSpPr>
        <p:spPr>
          <a:xfrm>
            <a:off x="213750" y="3329833"/>
            <a:ext cx="4962759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1400" b="1" i="0" u="none" strike="noStrike" kern="1200" cap="none" spc="0" baseline="0">
                <a:solidFill>
                  <a:srgbClr val="C00000"/>
                </a:solidFill>
                <a:uFillTx/>
                <a:latin typeface="NikoshBAN" pitchFamily="2"/>
                <a:cs typeface="NikoshBAN" pitchFamily="2"/>
              </a:rPr>
              <a:t>আবার দেখা হবে আমার--</a:t>
            </a:r>
            <a:r>
              <a:rPr lang="en-US" sz="1400" b="1" i="0" u="none" strike="noStrike" kern="1200" cap="none" spc="0" baseline="0">
                <a:solidFill>
                  <a:srgbClr val="C00000"/>
                </a:solidFill>
                <a:uFillTx/>
                <a:latin typeface="NikoshBAN" pitchFamily="2"/>
                <a:cs typeface="NikoshBAN" pitchFamily="2"/>
              </a:rPr>
              <a:t>youtube.com/channel/UC2uwJp2xob93urfVUx3MIPQ</a:t>
            </a:r>
            <a:endParaRPr lang="bn-IN" sz="1400" b="1" i="0" u="none" strike="noStrike" kern="1200" cap="none" spc="0" baseline="0">
              <a:solidFill>
                <a:srgbClr val="C00000"/>
              </a:solidFill>
              <a:uFillTx/>
              <a:latin typeface="NikoshBAN" pitchFamily="2"/>
              <a:cs typeface="NikoshBAN" pitchFamily="2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1400" b="1" i="0" u="none" strike="noStrike" kern="0" cap="none" spc="0" baseline="0">
                <a:solidFill>
                  <a:srgbClr val="C00000"/>
                </a:solidFill>
                <a:uFillTx/>
                <a:latin typeface="NikoshBAN" pitchFamily="2"/>
                <a:cs typeface="NikoshBAN" pitchFamily="2"/>
              </a:rPr>
              <a:t>অথবা  </a:t>
            </a:r>
            <a:r>
              <a:rPr lang="en-US" sz="2000" b="1" i="0" u="none" strike="noStrike" kern="1200" cap="none" spc="0" baseline="0">
                <a:solidFill>
                  <a:srgbClr val="C00000"/>
                </a:solidFill>
                <a:uFillTx/>
                <a:latin typeface="NikoshBAN" pitchFamily="2"/>
                <a:cs typeface="NikoshBAN" pitchFamily="2"/>
              </a:rPr>
              <a:t>Sir Heera Lal Barua</a:t>
            </a:r>
            <a:endParaRPr lang="bn-IN" sz="1400" b="1" i="0" u="none" strike="noStrike" kern="1200" cap="none" spc="0" baseline="0">
              <a:solidFill>
                <a:srgbClr val="C0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19" name="TextBox 24">
            <a:extLst>
              <a:ext uri="{FF2B5EF4-FFF2-40B4-BE49-F238E27FC236}">
                <a16:creationId xmlns:a16="http://schemas.microsoft.com/office/drawing/2014/main" id="{6898535D-BAE3-4B71-95E8-D27D2F7E1236}"/>
              </a:ext>
            </a:extLst>
          </p:cNvPr>
          <p:cNvSpPr txBox="1"/>
          <p:nvPr/>
        </p:nvSpPr>
        <p:spPr>
          <a:xfrm>
            <a:off x="749030" y="6280117"/>
            <a:ext cx="3041305" cy="276999"/>
          </a:xfrm>
          <a:prstGeom prst="rect">
            <a:avLst/>
          </a:prstGeom>
          <a:solidFill>
            <a:srgbClr val="00B0F0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 dirty="0">
                <a:solidFill>
                  <a:srgbClr val="FF0000"/>
                </a:solidFill>
                <a:uFillTx/>
                <a:latin typeface="NikoshBAN" pitchFamily="2"/>
                <a:cs typeface="NikoshBAN" pitchFamily="2"/>
              </a:rPr>
              <a:t>E-mail--baruaheeralal@gmail.com</a:t>
            </a:r>
            <a:endParaRPr lang="bn-IN" sz="1200" b="0" i="0" u="none" strike="noStrike" kern="1200" cap="none" spc="0" baseline="0" dirty="0">
              <a:solidFill>
                <a:srgbClr val="FF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20" name="TextBox 21">
            <a:extLst>
              <a:ext uri="{FF2B5EF4-FFF2-40B4-BE49-F238E27FC236}">
                <a16:creationId xmlns:a16="http://schemas.microsoft.com/office/drawing/2014/main" id="{87C1564E-BF1B-40A6-853D-47FAB8351AA9}"/>
              </a:ext>
            </a:extLst>
          </p:cNvPr>
          <p:cNvSpPr txBox="1"/>
          <p:nvPr/>
        </p:nvSpPr>
        <p:spPr>
          <a:xfrm>
            <a:off x="1086471" y="5636270"/>
            <a:ext cx="3392131" cy="369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1800" b="1" i="0" u="none" strike="noStrike" kern="1200" cap="none" spc="0" baseline="0" dirty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“সুস্থ দেহ সুস্থ মন </a:t>
            </a:r>
            <a:r>
              <a:rPr lang="bn-IN" b="1" dirty="0">
                <a:solidFill>
                  <a:srgbClr val="000000"/>
                </a:solidFill>
                <a:latin typeface="NikoshBAN" pitchFamily="2"/>
                <a:cs typeface="NikoshBAN" pitchFamily="2"/>
              </a:rPr>
              <a:t>বাঁচব মনের মত ।”</a:t>
            </a:r>
            <a:endParaRPr lang="bn-IN" sz="1800" b="1" i="0" u="none" strike="noStrike" kern="1200" cap="none" spc="0" baseline="0" dirty="0">
              <a:solidFill>
                <a:srgbClr val="00000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21" name="TextBox 25">
            <a:extLst>
              <a:ext uri="{FF2B5EF4-FFF2-40B4-BE49-F238E27FC236}">
                <a16:creationId xmlns:a16="http://schemas.microsoft.com/office/drawing/2014/main" id="{379D41CD-FCDA-4451-AF31-D6173E70A542}"/>
              </a:ext>
            </a:extLst>
          </p:cNvPr>
          <p:cNvSpPr txBox="1"/>
          <p:nvPr/>
        </p:nvSpPr>
        <p:spPr>
          <a:xfrm>
            <a:off x="663671" y="1033692"/>
            <a:ext cx="4085301" cy="1200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400" b="1" i="0" u="none" strike="noStrike" kern="1200" cap="none" spc="0" baseline="0">
                <a:solidFill>
                  <a:srgbClr val="000000"/>
                </a:solidFill>
                <a:uFillTx/>
                <a:latin typeface="NikoshBAN" pitchFamily="2"/>
                <a:cs typeface="NikoshBAN" pitchFamily="2"/>
              </a:rPr>
              <a:t>আমাকে সহযোগিতা করার জন্য সকলকে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400" b="1" i="0" u="none" strike="noStrike" kern="1200" cap="none" spc="0" baseline="0">
                <a:solidFill>
                  <a:srgbClr val="002060"/>
                </a:solidFill>
                <a:uFillTx/>
                <a:latin typeface="NikoshBAN" pitchFamily="2"/>
                <a:cs typeface="NikoshBAN" pitchFamily="2"/>
              </a:rPr>
              <a:t>“আন্তরিক অভিবাদন” ।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1" i="0" u="none" strike="noStrike" kern="1200" cap="none" spc="0" baseline="0">
              <a:solidFill>
                <a:srgbClr val="002060"/>
              </a:solidFill>
              <a:uFillTx/>
              <a:latin typeface="NikoshBAN" pitchFamily="2"/>
              <a:cs typeface="NikoshBAN" pitchFamily="2"/>
            </a:endParaRP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587</Words>
  <Application>Microsoft Office PowerPoint</Application>
  <PresentationFormat>Widescreen</PresentationFormat>
  <Paragraphs>83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Signa</dc:creator>
  <cp:lastModifiedBy>Heera</cp:lastModifiedBy>
  <cp:revision>53</cp:revision>
  <dcterms:created xsi:type="dcterms:W3CDTF">2021-07-06T13:40:06Z</dcterms:created>
  <dcterms:modified xsi:type="dcterms:W3CDTF">2021-07-17T15:27:30Z</dcterms:modified>
</cp:coreProperties>
</file>